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8"/>
  </p:handoutMasterIdLst>
  <p:sldIdLst>
    <p:sldId id="256" r:id="rId3"/>
    <p:sldId id="274" r:id="rId4"/>
    <p:sldId id="276" r:id="rId5"/>
    <p:sldId id="277" r:id="rId7"/>
    <p:sldId id="278" r:id="rId8"/>
    <p:sldId id="279" r:id="rId9"/>
    <p:sldId id="280" r:id="rId10"/>
    <p:sldId id="291" r:id="rId11"/>
    <p:sldId id="292" r:id="rId12"/>
    <p:sldId id="282" r:id="rId13"/>
    <p:sldId id="293" r:id="rId14"/>
    <p:sldId id="294" r:id="rId15"/>
    <p:sldId id="287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253DE22-837A-4860-AB81-6EE81483307C}">
          <p14:sldIdLst>
            <p14:sldId id="256"/>
            <p14:sldId id="274"/>
            <p14:sldId id="276"/>
            <p14:sldId id="277"/>
            <p14:sldId id="278"/>
            <p14:sldId id="279"/>
            <p14:sldId id="280"/>
            <p14:sldId id="291"/>
            <p14:sldId id="292"/>
            <p14:sldId id="282"/>
            <p14:sldId id="293"/>
            <p14:sldId id="294"/>
            <p14:sldId id="28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1064"/>
    <a:srgbClr val="471688"/>
    <a:srgbClr val="431153"/>
    <a:srgbClr val="008000"/>
    <a:srgbClr val="04041E"/>
    <a:srgbClr val="0D0D71"/>
    <a:srgbClr val="130541"/>
    <a:srgbClr val="230975"/>
    <a:srgbClr val="63B35D"/>
    <a:srgbClr val="CCC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A1178-CCE7-42DC-98D6-71259D5EC55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377DB-9F27-498A-9C4E-308FC3D18F4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4963-81E1-4306-AA39-0ADE91555D8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259060" y="262397"/>
            <a:ext cx="1152128" cy="6144667"/>
          </a:xfrm>
          <a:prstGeom prst="rect">
            <a:avLst/>
          </a:prstGeom>
          <a:solidFill>
            <a:srgbClr val="04041E"/>
          </a:solidFill>
          <a:ln>
            <a:solidFill>
              <a:srgbClr val="130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736137" y="266281"/>
            <a:ext cx="1152128" cy="6144667"/>
          </a:xfrm>
          <a:prstGeom prst="rect">
            <a:avLst/>
          </a:prstGeom>
          <a:solidFill>
            <a:srgbClr val="130541"/>
          </a:solidFill>
          <a:ln>
            <a:solidFill>
              <a:srgbClr val="130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ae01.alicdn.com/kf/HTB1lGgAXtfvK1RjSspfq6zzXFXaA.jpg_q5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10206" b="10320"/>
          <a:stretch>
            <a:fillRect/>
          </a:stretch>
        </p:blipFill>
        <p:spPr bwMode="auto">
          <a:xfrm>
            <a:off x="511742" y="255502"/>
            <a:ext cx="7633704" cy="614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251520" y="6453336"/>
            <a:ext cx="8636745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21149676">
            <a:off x="132255" y="518370"/>
            <a:ext cx="4102375" cy="648072"/>
          </a:xfrm>
          <a:prstGeom prst="rect">
            <a:avLst/>
          </a:prstGeom>
          <a:solidFill>
            <a:srgbClr val="FFC000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УСТНЫЙ</a:t>
            </a:r>
            <a:r>
              <a:rPr lang="ru-RU" sz="2800" b="1" baseline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СЧЁТ - </a:t>
            </a:r>
            <a:r>
              <a:rPr lang="ru-RU" sz="2800" b="1" baseline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22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193606">
            <a:off x="767195" y="5013789"/>
            <a:ext cx="7771260" cy="1150702"/>
          </a:xfrm>
          <a:prstGeom prst="rect">
            <a:avLst/>
          </a:prstGeom>
          <a:solidFill>
            <a:schemeClr val="bg1"/>
          </a:solidFill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ДЕЛЕНИЕ ДЕСЯТИЧНОЙ ДРОБИ </a:t>
            </a:r>
            <a:endParaRPr lang="ru-RU" sz="3000" b="1" baseline="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000" b="1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 РАЗРЯДНУЮ ЕДИНИЦУ 100</a:t>
            </a:r>
            <a:endParaRPr lang="ru-RU" sz="3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642767">
            <a:off x="7713399" y="761326"/>
            <a:ext cx="864095" cy="1340532"/>
          </a:xfrm>
          <a:prstGeom prst="rect">
            <a:avLst/>
          </a:prstGeom>
          <a:solidFill>
            <a:srgbClr val="CCC1D9"/>
          </a:solidFill>
          <a:ln w="793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5</a:t>
            </a:r>
            <a:endParaRPr lang="ru-RU" sz="60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 rot="205294">
            <a:off x="339850" y="1297168"/>
            <a:ext cx="3384375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МАТЕМАТИКА</a:t>
            </a:r>
            <a:endParaRPr lang="ru-RU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ae01.alicdn.com/kf/HTB1lGgAXtfvK1RjSspfq6zzXFXaA.jpg_q5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10206" r="3939" b="10320"/>
          <a:stretch>
            <a:fillRect/>
          </a:stretch>
        </p:blipFill>
        <p:spPr bwMode="auto">
          <a:xfrm>
            <a:off x="3203848" y="657785"/>
            <a:ext cx="5770688" cy="48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9512" y="836712"/>
            <a:ext cx="3816423" cy="4536504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79512" y="476672"/>
            <a:ext cx="8712968" cy="5927800"/>
          </a:xfrm>
          <a:prstGeom prst="rect">
            <a:avLst/>
          </a:prstGeom>
          <a:solidFill>
            <a:srgbClr val="341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.ytimg.com/vi/TGnX0rYnDPc/maxresdefaul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42" y="2060848"/>
            <a:ext cx="7472874" cy="420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 userDrawn="1"/>
        </p:nvSpPr>
        <p:spPr>
          <a:xfrm>
            <a:off x="244426" y="1336884"/>
            <a:ext cx="5479701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4426" y="253870"/>
            <a:ext cx="5479701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.ytimg.com/vi/TGnX0rYnDPc/maxresdefaul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42" y="1412776"/>
            <a:ext cx="8625002" cy="485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69751" y="5819343"/>
            <a:ext cx="690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Продолжение следует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 rot="802673">
            <a:off x="4492546" y="417406"/>
            <a:ext cx="4404144" cy="1490661"/>
            <a:chOff x="796800" y="2642685"/>
            <a:chExt cx="4404144" cy="1490661"/>
          </a:xfrm>
        </p:grpSpPr>
        <p:sp>
          <p:nvSpPr>
            <p:cNvPr id="9" name="Прямоугольник 8"/>
            <p:cNvSpPr/>
            <p:nvPr userDrawn="1"/>
          </p:nvSpPr>
          <p:spPr>
            <a:xfrm rot="21053530">
              <a:off x="796800" y="2642685"/>
              <a:ext cx="4404144" cy="1490661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 rot="21018818">
              <a:off x="1086260" y="2929074"/>
              <a:ext cx="38270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МОЛОДЦЫ!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505868" y="1052736"/>
            <a:ext cx="3672408" cy="47525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71600" y="1884344"/>
            <a:ext cx="4032448" cy="830997"/>
            <a:chOff x="1187624" y="1842261"/>
            <a:chExt cx="4032448" cy="83099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87624" y="1897720"/>
              <a:ext cx="4032448" cy="720080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85804" y="1842261"/>
              <a:ext cx="30360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Источники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hyperlink" Target="https://i.ytimg.com/vi/TGnX0rYnDPc/maxresdefault.jpg" TargetMode="External"/><Relationship Id="rId1" Type="http://schemas.openxmlformats.org/officeDocument/2006/relationships/hyperlink" Target="http://ae01.alicdn.com/kf/HTB1lGgAXtfvK1RjSspfq6zzXFXaA.jpg_q5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6453505"/>
            <a:ext cx="879602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62411" y="5939196"/>
            <a:ext cx="1016168" cy="5668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в конец 15">
            <a:hlinkClick r:id="" action="ppaction://noaction" highlightClick="1"/>
          </p:cNvPr>
          <p:cNvSpPr/>
          <p:nvPr/>
        </p:nvSpPr>
        <p:spPr>
          <a:xfrm>
            <a:off x="7205897" y="6378038"/>
            <a:ext cx="857291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717416" y="1639112"/>
            <a:ext cx="205377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,004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36792" y="2578796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0,2004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2492" y="376874"/>
            <a:ext cx="282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200,4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36792" y="713935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20,04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2492" y="1445345"/>
            <a:ext cx="282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0,05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736792" y="5373216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,00005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46480" y="4420427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746480" y="3501007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91880" y="390770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,004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86120" y="1451021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8107296" y="6383268"/>
            <a:ext cx="85599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411" y="5939196"/>
            <a:ext cx="1016168" cy="5668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в конец 2">
            <a:hlinkClick r:id="" action="ppaction://noaction" highlightClick="1"/>
          </p:cNvPr>
          <p:cNvSpPr/>
          <p:nvPr/>
        </p:nvSpPr>
        <p:spPr>
          <a:xfrm>
            <a:off x="7205897" y="6378038"/>
            <a:ext cx="857291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17416" y="2569840"/>
            <a:ext cx="205377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,051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21168" y="1628800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0,6051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411" y="376874"/>
            <a:ext cx="2778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605,1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6792" y="713935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0,06051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492" y="1445345"/>
            <a:ext cx="282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,03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6792" y="5373216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,00193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5952" y="4437111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0,01903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36792" y="3501006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0,1903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390770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,051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86120" y="1451021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0,1903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07296" y="6383268"/>
            <a:ext cx="85599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411" y="5939196"/>
            <a:ext cx="1016168" cy="5668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в конец 2">
            <a:hlinkClick r:id="" action="ppaction://noaction" highlightClick="1"/>
          </p:cNvPr>
          <p:cNvSpPr/>
          <p:nvPr/>
        </p:nvSpPr>
        <p:spPr>
          <a:xfrm>
            <a:off x="7205897" y="6378038"/>
            <a:ext cx="857291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17416" y="2569840"/>
            <a:ext cx="205377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0,0096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21168" y="1628800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0,096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0057" y="376874"/>
            <a:ext cx="259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0,96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6792" y="713935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0,00096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448146"/>
            <a:ext cx="309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6,3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6792" y="3502140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,0063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5952" y="4437111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27104" y="5373216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390770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0,0096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86120" y="1451021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07296" y="6383268"/>
            <a:ext cx="85599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8393" y="119675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8319" y="158667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слайдов</a:t>
            </a:r>
            <a:endParaRPr lang="ru-RU" dirty="0"/>
          </a:p>
        </p:txBody>
      </p:sp>
      <p:pic>
        <p:nvPicPr>
          <p:cNvPr id="1026" name="Picture 2" descr="https://i.pinimg.com/736x/57/cb/2d/57cb2d511b8a4e8235d4dfa8559ecf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1456"/>
            <a:ext cx="17067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42/50/f6/4250f6304a4c2911c27137773b1147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27" y="3140968"/>
            <a:ext cx="1706720" cy="23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64/99/3a/64993a342f2688197dca306844c9e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685779" cy="21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okree.org/loader/img.php?dir=340c3daddc982eb4c16074cf5905883d&amp;file=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2" y="3284984"/>
            <a:ext cx="1720835" cy="22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ok.minemshop.ru/image/10234448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5672"/>
            <a:ext cx="1685779" cy="2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14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0" name="Picture 16" descr="https://elib.pnzgu.ru/files/eb/image/7HQtIuQ83hS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6952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24744"/>
            <a:ext cx="384554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слайде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два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примера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несколько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 ответов.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задача найти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5438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62411" y="5939196"/>
            <a:ext cx="1016168" cy="5668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205897" y="6378038"/>
            <a:ext cx="857291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736792" y="713935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32240" y="1650039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7623" y="376876"/>
            <a:ext cx="259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 :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717416" y="2586142"/>
            <a:ext cx="205377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50057" y="1445347"/>
            <a:ext cx="282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60,7 :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736792" y="4437112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0,0607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736792" y="3501008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0,00607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736792" y="5373216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0,607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491880" y="390770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86120" y="1451021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0,607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107296" y="6383268"/>
            <a:ext cx="85599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60" grpId="0" animBg="1"/>
      <p:bldP spid="61" grpId="0" animBg="1"/>
      <p:bldP spid="63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62411" y="5939196"/>
            <a:ext cx="1016168" cy="5668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в конец 15">
            <a:hlinkClick r:id="" action="ppaction://noaction" highlightClick="1"/>
          </p:cNvPr>
          <p:cNvSpPr/>
          <p:nvPr/>
        </p:nvSpPr>
        <p:spPr>
          <a:xfrm>
            <a:off x="7205897" y="6378038"/>
            <a:ext cx="857291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717416" y="2596944"/>
            <a:ext cx="205377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0,315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32240" y="1650039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0,0315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0057" y="376874"/>
            <a:ext cx="259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31,5 :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36792" y="713935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0,00315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0057" y="1445347"/>
            <a:ext cx="282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4,3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736792" y="5373216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0,432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36792" y="3501008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0,00432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745238" y="4445633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0,0432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91880" y="390770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0,315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86120" y="1451021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0,0432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8107296" y="6383268"/>
            <a:ext cx="85599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62411" y="5939196"/>
            <a:ext cx="1016168" cy="5668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в конец 15">
            <a:hlinkClick r:id="" action="ppaction://noaction" highlightClick="1"/>
          </p:cNvPr>
          <p:cNvSpPr/>
          <p:nvPr/>
        </p:nvSpPr>
        <p:spPr>
          <a:xfrm>
            <a:off x="7205897" y="6378038"/>
            <a:ext cx="857291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27104" y="1639112"/>
            <a:ext cx="205377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0,0047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27104" y="2578796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0,00047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0057" y="376874"/>
            <a:ext cx="259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0,47 :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36792" y="713935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2492" y="1445345"/>
            <a:ext cx="282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80,03 :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36792" y="5373216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8,003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27104" y="4429080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0,08003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27104" y="3501007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0,8003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1880" y="390770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0,0047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86120" y="1451021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0,8003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07296" y="6383268"/>
            <a:ext cx="85599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411" y="5939196"/>
            <a:ext cx="1016168" cy="5668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в конец 2">
            <a:hlinkClick r:id="" action="ppaction://noaction" highlightClick="1"/>
          </p:cNvPr>
          <p:cNvSpPr/>
          <p:nvPr/>
        </p:nvSpPr>
        <p:spPr>
          <a:xfrm>
            <a:off x="7205897" y="6378038"/>
            <a:ext cx="857291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17416" y="2569840"/>
            <a:ext cx="205377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21168" y="1628800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0057" y="376874"/>
            <a:ext cx="259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6792" y="713935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492" y="1445345"/>
            <a:ext cx="282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,03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6792" y="5373216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,00193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5952" y="4437111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0,01903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36792" y="3501006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0,1903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390770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86120" y="1451021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0,1903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07296" y="6383268"/>
            <a:ext cx="85599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411" y="5939196"/>
            <a:ext cx="1016168" cy="5668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в конец 2">
            <a:hlinkClick r:id="" action="ppaction://noaction" highlightClick="1"/>
          </p:cNvPr>
          <p:cNvSpPr/>
          <p:nvPr/>
        </p:nvSpPr>
        <p:spPr>
          <a:xfrm>
            <a:off x="7205897" y="6378038"/>
            <a:ext cx="857291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17416" y="2569840"/>
            <a:ext cx="205377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21168" y="1628800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0057" y="376874"/>
            <a:ext cx="259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36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6792" y="713935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0,0036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448146"/>
            <a:ext cx="309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7456,3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6792" y="3502140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,74563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5952" y="4437111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27104" y="5373216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4,563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390770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86120" y="1451021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,563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07296" y="6383268"/>
            <a:ext cx="85599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62411" y="5939196"/>
            <a:ext cx="1016168" cy="5668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205897" y="6378038"/>
            <a:ext cx="857291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736792" y="713935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0,107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32240" y="1650039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0,0107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8081" y="383147"/>
            <a:ext cx="259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10,7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717416" y="2586142"/>
            <a:ext cx="205377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0,00107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50057" y="1445347"/>
            <a:ext cx="282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736792" y="4437112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736792" y="3501008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736792" y="5373216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491880" y="390770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0,107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86120" y="1451021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107296" y="6383268"/>
            <a:ext cx="85599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60" grpId="0" animBg="1"/>
      <p:bldP spid="61" grpId="0" animBg="1"/>
      <p:bldP spid="63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62411" y="5939196"/>
            <a:ext cx="1016168" cy="5668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в конец 15">
            <a:hlinkClick r:id="" action="ppaction://noaction" highlightClick="1"/>
          </p:cNvPr>
          <p:cNvSpPr/>
          <p:nvPr/>
        </p:nvSpPr>
        <p:spPr>
          <a:xfrm>
            <a:off x="7205897" y="6378038"/>
            <a:ext cx="857291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717416" y="2596944"/>
            <a:ext cx="205377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0,0153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32240" y="1650039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0,00153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0057" y="376874"/>
            <a:ext cx="259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1,53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36792" y="713935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,0053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8228" y="1451021"/>
            <a:ext cx="282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,6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736792" y="5373216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0,9876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36792" y="3501008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98,76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745238" y="4445633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,876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91880" y="390770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0,0153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86120" y="1451021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,876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8107296" y="6383268"/>
            <a:ext cx="85599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6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880</Words>
  <Application>WPS Presentation</Application>
  <PresentationFormat>Экран (4:3)</PresentationFormat>
  <Paragraphs>233</Paragraphs>
  <Slides>14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Comic Sans MS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418</cp:revision>
  <dcterms:created xsi:type="dcterms:W3CDTF">2020-03-10T07:50:00Z</dcterms:created>
  <dcterms:modified xsi:type="dcterms:W3CDTF">2024-11-01T15:29:15Z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582C86D1160D457980C3A0113D71BCCA_12</vt:lpwstr>
  </property>
  <property fmtid="{D5CDD505-2E9C-101B-9397-08002B2CF9AE}" pid="3" name="KSOProductBuildVer">
    <vt:lpwstr>1049-12.2.0.18607</vt:lpwstr>
  </property>
</Properties>
</file>