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7" r:id="rId6"/>
    <p:sldId id="258" r:id="rId7"/>
    <p:sldId id="259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0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2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39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19C2C-CA7E-8205-C6DA-680213995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D94EE-460D-4627-FFCF-82B5D7377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1498E-EFE9-E09A-3CBB-803DFD6E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8A069-77F8-C5F6-BB7B-29BAC0362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C2E22-6E91-1208-A233-14329F821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3109363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CF62-1080-2C7F-8F8E-1F4974102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C9E4F-4B22-694F-BF0B-CD80EA72B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EDC60-61B0-65C3-17E1-8742911B4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6081E-3873-0D36-FEF4-EAB48655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961ED-7AB4-7DAC-5098-4764D3DD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2964541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7C360-C137-77E3-A0B0-8DBDF3542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904D8-E895-38E2-6499-48F291E5D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E2FC8-0D33-D26F-9C4A-D1B81F20C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1B7D1-FFE6-9A96-321B-B3156FA0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F1CBF-EA4B-5495-931A-C150CD34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4173122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BBA07-2379-A8D7-6C94-984223E10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5B25C-20C2-2896-8B1A-D33F56214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CB6AB-E46B-C7AA-A153-D8BA8676A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13C28-7C7C-2992-51E3-94DC02C93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2C47C-C3E6-4635-7CC6-1706AB949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B361A-1329-4A08-EDDB-51B1647D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932243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82F17-AD23-65C2-6606-519447036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5F26B-4A7E-AA0D-3491-4F65BF495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51F6E-9923-92A2-F3F2-33DA09EC2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3B838-7EF7-1215-939A-9D7A596C0B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8F15CC-78C5-D801-8790-326E98F911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5AD9E6-C010-9076-B36F-1B3FA79D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54859C-C9F9-219C-E961-3B92DC1F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A58BF3-382D-0BB6-64BD-C2F269C4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571973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ADBF1-A5B7-54F3-8554-DBE02E5C3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C4992-7BF3-A181-2094-541CCAF92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5A517-C57F-AA46-C6A0-A06370B1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9C1BA-CC2B-32DC-3485-C6A4AD461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773686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27A594-BCC7-F10E-A5D2-C840FD64B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EF36D-999D-E75F-00F8-7C7CC7A40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D0A5A-CAC7-F603-8178-CF4A16592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34378598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597C3-8C1A-4DEB-8FF5-E05861110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44EDA-BD24-9967-39A8-782DAE8D9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7357F-BFDD-C8B5-5591-303CCF9AB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5C0F5-5957-037A-53AC-351D655BE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5CF75-C9B6-BE4B-3718-A0F29479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C8C8C-9D7E-FDA6-4328-7DF6620F7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137304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43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14A33-9FB0-7A80-9D4C-45DE27A89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BAF43-8E51-51B0-F901-6D13E7FB23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F24D49-B068-35F3-B93B-D54421A4A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0FEB6-0C50-FFD5-5FC8-5E8FEA548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2D145-462A-F22E-65E8-D41A5F9F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B13FE-F3CC-2759-6841-E357B214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1927887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29FA5-B629-E573-4A26-53B8F611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C70F1-B27A-A54E-929A-D711B5BC3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74342-947C-2B68-54CF-907B61E3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D46E4-39E5-D4B7-FC08-0B4ED718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B8844-4AAF-BFB2-F576-BE47BBA57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32624071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5863CD-578B-067E-74C6-C396587D3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C2137D-1961-8466-2A89-C280F8755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7F343-EC22-615B-D7A6-893A7AE44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45E41-639B-2274-E5D8-711F4075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34D7-FB72-C28A-7E61-84F7E1E6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184613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0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8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8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4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3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41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3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0C0AC-80C2-4DB1-842B-7278049778E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71FA-26B9-4828-A116-13FCE922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2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BB1695-784E-60C9-B142-27321EDE5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79A84-47C1-9DE3-B603-E9AF31672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F272B-E497-4D45-79AE-47B869402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0A79D-D4A7-43C8-8965-659D8A4B8572}" type="datetimeFigureOut">
              <a:rPr lang="en-GM" smtClean="0"/>
              <a:t>08/20/2023</a:t>
            </a:fld>
            <a:endParaRPr lang="en-G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24617-15FA-64EA-8E27-A1B7A42DD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B66D4-580F-0291-0AF3-DA09C7D0C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A362D-C212-4C32-85A2-E33B9C446F13}" type="slidenum">
              <a:rPr lang="en-GM" smtClean="0"/>
              <a:t>‹#›</a:t>
            </a:fld>
            <a:endParaRPr lang="en-GM" dirty="0"/>
          </a:p>
        </p:txBody>
      </p:sp>
    </p:spTree>
    <p:extLst>
      <p:ext uri="{BB962C8B-B14F-4D97-AF65-F5344CB8AC3E}">
        <p14:creationId xmlns:p14="http://schemas.microsoft.com/office/powerpoint/2010/main" val="227643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840273C-4587-4D5F-42C1-29743FC700A2}"/>
              </a:ext>
            </a:extLst>
          </p:cNvPr>
          <p:cNvSpPr/>
          <p:nvPr/>
        </p:nvSpPr>
        <p:spPr>
          <a:xfrm>
            <a:off x="143041" y="0"/>
            <a:ext cx="11905918" cy="24510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M" dirty="0"/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DA129748-904E-CDAA-82A4-FFF056375FD2}"/>
              </a:ext>
            </a:extLst>
          </p:cNvPr>
          <p:cNvSpPr txBox="1"/>
          <p:nvPr/>
        </p:nvSpPr>
        <p:spPr>
          <a:xfrm>
            <a:off x="613645" y="1358623"/>
            <a:ext cx="1228516" cy="361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</a:t>
            </a:r>
            <a:r>
              <a:rPr lang="tr-TR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GM" sz="1100" kern="100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3">
            <a:extLst>
              <a:ext uri="{FF2B5EF4-FFF2-40B4-BE49-F238E27FC236}">
                <a16:creationId xmlns:a16="http://schemas.microsoft.com/office/drawing/2014/main" id="{5BE2AD6C-4CCD-5306-75F3-C9B3030C3342}"/>
              </a:ext>
            </a:extLst>
          </p:cNvPr>
          <p:cNvSpPr txBox="1"/>
          <p:nvPr/>
        </p:nvSpPr>
        <p:spPr>
          <a:xfrm>
            <a:off x="143041" y="2563709"/>
            <a:ext cx="11808167" cy="1488249"/>
          </a:xfrm>
          <a:prstGeom prst="rect">
            <a:avLst/>
          </a:prstGeom>
          <a:solidFill>
            <a:schemeClr val="lt1"/>
          </a:solidFill>
          <a:ln w="19050">
            <a:solidFill>
              <a:schemeClr val="accent3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M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3">
            <a:extLst>
              <a:ext uri="{FF2B5EF4-FFF2-40B4-BE49-F238E27FC236}">
                <a16:creationId xmlns:a16="http://schemas.microsoft.com/office/drawing/2014/main" id="{0EB6B87D-0DC5-4330-B89D-EF86CAB2DAD8}"/>
              </a:ext>
            </a:extLst>
          </p:cNvPr>
          <p:cNvSpPr txBox="1"/>
          <p:nvPr/>
        </p:nvSpPr>
        <p:spPr>
          <a:xfrm>
            <a:off x="143041" y="4261105"/>
            <a:ext cx="5884833" cy="2380401"/>
          </a:xfrm>
          <a:prstGeom prst="rect">
            <a:avLst/>
          </a:prstGeom>
          <a:solidFill>
            <a:schemeClr val="lt1"/>
          </a:solidFill>
          <a:ln w="19050">
            <a:solidFill>
              <a:schemeClr val="accent3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M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5">
            <a:extLst>
              <a:ext uri="{FF2B5EF4-FFF2-40B4-BE49-F238E27FC236}">
                <a16:creationId xmlns:a16="http://schemas.microsoft.com/office/drawing/2014/main" id="{492973F4-20B6-BA21-EBA7-27D29D752C6A}"/>
              </a:ext>
            </a:extLst>
          </p:cNvPr>
          <p:cNvSpPr txBox="1"/>
          <p:nvPr/>
        </p:nvSpPr>
        <p:spPr>
          <a:xfrm>
            <a:off x="6185931" y="4261105"/>
            <a:ext cx="5839617" cy="2380402"/>
          </a:xfrm>
          <a:prstGeom prst="rect">
            <a:avLst/>
          </a:prstGeom>
          <a:solidFill>
            <a:schemeClr val="lt1"/>
          </a:solidFill>
          <a:ln w="19050">
            <a:solidFill>
              <a:schemeClr val="accent3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M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 Box 6">
            <a:extLst>
              <a:ext uri="{FF2B5EF4-FFF2-40B4-BE49-F238E27FC236}">
                <a16:creationId xmlns:a16="http://schemas.microsoft.com/office/drawing/2014/main" id="{B7410E0B-90A2-4761-C179-926A4BACE502}"/>
              </a:ext>
            </a:extLst>
          </p:cNvPr>
          <p:cNvSpPr txBox="1"/>
          <p:nvPr/>
        </p:nvSpPr>
        <p:spPr>
          <a:xfrm>
            <a:off x="702506" y="106351"/>
            <a:ext cx="10786988" cy="5105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НАЗВАНИЕ ВАШЕЙ ШКОЛЫ / КОЛЛЕДЖА</a:t>
            </a:r>
            <a:endParaRPr lang="en-GM" sz="1200" kern="100" dirty="0">
              <a:solidFill>
                <a:schemeClr val="tx2">
                  <a:lumMod val="50000"/>
                </a:schemeClr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2820508" y="836104"/>
            <a:ext cx="1527531" cy="13560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Рамка 39"/>
          <p:cNvSpPr/>
          <p:nvPr/>
        </p:nvSpPr>
        <p:spPr>
          <a:xfrm>
            <a:off x="397677" y="825927"/>
            <a:ext cx="1527531" cy="13560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Рамка 40"/>
          <p:cNvSpPr/>
          <p:nvPr/>
        </p:nvSpPr>
        <p:spPr>
          <a:xfrm>
            <a:off x="5398344" y="836752"/>
            <a:ext cx="1527531" cy="13560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Рамка 41"/>
          <p:cNvSpPr/>
          <p:nvPr/>
        </p:nvSpPr>
        <p:spPr>
          <a:xfrm>
            <a:off x="7923584" y="845019"/>
            <a:ext cx="1527531" cy="13560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Рамка 42"/>
          <p:cNvSpPr/>
          <p:nvPr/>
        </p:nvSpPr>
        <p:spPr>
          <a:xfrm>
            <a:off x="10278990" y="861559"/>
            <a:ext cx="1527531" cy="13560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3645" y="2898956"/>
            <a:ext cx="11049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0000"/>
                </a:solidFill>
              </a:rPr>
              <a:t>Добавьте сюда ваш </a:t>
            </a:r>
            <a:r>
              <a:rPr lang="ru-RU" sz="2000" i="1" dirty="0">
                <a:solidFill>
                  <a:srgbClr val="000000"/>
                </a:solidFill>
              </a:rPr>
              <a:t>фокус инновации, сформулированный в виде вопроса по принципу «Люди, инновация, результат».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06793" y="4898048"/>
            <a:ext cx="4157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Добавьте сюда примеры ваших инноваций, над которыми вы работаете. </a:t>
            </a:r>
            <a:endParaRPr lang="en-US" sz="2000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6970648" y="4898048"/>
            <a:ext cx="4157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/>
              <a:t>Добавьте сюда </a:t>
            </a:r>
            <a:r>
              <a:rPr lang="ru-RU" sz="2000" i="1" dirty="0" smtClean="0"/>
              <a:t>образцы </a:t>
            </a:r>
            <a:r>
              <a:rPr lang="ru-RU" sz="2000" i="1" dirty="0"/>
              <a:t>данных, которые вы определили.</a:t>
            </a:r>
          </a:p>
          <a:p>
            <a:pPr algn="ctr"/>
            <a:endParaRPr lang="en-US" sz="2000" i="1" dirty="0"/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DA129748-904E-CDAA-82A4-FFF056375FD2}"/>
              </a:ext>
            </a:extLst>
          </p:cNvPr>
          <p:cNvSpPr txBox="1"/>
          <p:nvPr/>
        </p:nvSpPr>
        <p:spPr>
          <a:xfrm>
            <a:off x="3030418" y="1343985"/>
            <a:ext cx="1228516" cy="361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</a:t>
            </a:r>
            <a:r>
              <a:rPr lang="tr-TR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M" sz="1100" kern="100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DA129748-904E-CDAA-82A4-FFF056375FD2}"/>
              </a:ext>
            </a:extLst>
          </p:cNvPr>
          <p:cNvSpPr txBox="1"/>
          <p:nvPr/>
        </p:nvSpPr>
        <p:spPr>
          <a:xfrm>
            <a:off x="5591960" y="1342083"/>
            <a:ext cx="1228516" cy="361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</a:t>
            </a:r>
            <a:r>
              <a:rPr lang="tr-TR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GM" sz="1100" kern="100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DA129748-904E-CDAA-82A4-FFF056375FD2}"/>
              </a:ext>
            </a:extLst>
          </p:cNvPr>
          <p:cNvSpPr txBox="1"/>
          <p:nvPr/>
        </p:nvSpPr>
        <p:spPr>
          <a:xfrm>
            <a:off x="8073091" y="1358623"/>
            <a:ext cx="1228516" cy="361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</a:t>
            </a:r>
            <a:r>
              <a:rPr lang="tr-TR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n-GM" sz="1100" kern="100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DA129748-904E-CDAA-82A4-FFF056375FD2}"/>
              </a:ext>
            </a:extLst>
          </p:cNvPr>
          <p:cNvSpPr txBox="1"/>
          <p:nvPr/>
        </p:nvSpPr>
        <p:spPr>
          <a:xfrm>
            <a:off x="10501420" y="1322991"/>
            <a:ext cx="1228516" cy="3619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</a:t>
            </a:r>
            <a:r>
              <a:rPr lang="tr-TR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GM" sz="1100" kern="100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346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6661CA-8007-57C9-7902-EED5C3E6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78" y="146757"/>
            <a:ext cx="11716013" cy="9314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kern="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«Теория действия»</a:t>
            </a:r>
            <a:r>
              <a:rPr lang="en-US" sz="2400" b="1" kern="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b="1" kern="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логическое обоснование вашей инновации</a:t>
            </a:r>
            <a:endParaRPr lang="en-GM" sz="2400" b="1" kern="100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6654" y="3168518"/>
            <a:ext cx="115742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i="1" dirty="0"/>
              <a:t>Добавьте сюда утверждения в </a:t>
            </a:r>
          </a:p>
          <a:p>
            <a:pPr algn="ctr"/>
            <a:r>
              <a:rPr lang="ru-RU" sz="3600" i="1" dirty="0"/>
              <a:t>     формате «Если…, то….» из вашей «Теории действия</a:t>
            </a:r>
            <a:r>
              <a:rPr lang="ru-RU" sz="3600" i="1" dirty="0" smtClean="0"/>
              <a:t>»</a:t>
            </a:r>
          </a:p>
          <a:p>
            <a:pPr algn="ctr"/>
            <a:r>
              <a:rPr lang="ru-RU" sz="3600" i="1" dirty="0" smtClean="0"/>
              <a:t>(сессия 7). 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825515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63F092B-D499-CD5C-53A6-F5908B794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571" y="2599532"/>
            <a:ext cx="121865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M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352" y="3182112"/>
            <a:ext cx="112490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i="1" dirty="0" smtClean="0"/>
              <a:t>Добавьте сюда документ «Кодирование показателей </a:t>
            </a:r>
          </a:p>
          <a:p>
            <a:pPr algn="ctr"/>
            <a:r>
              <a:rPr lang="ru-RU" sz="3600" i="1" dirty="0" smtClean="0"/>
              <a:t>эффективности проектов» </a:t>
            </a:r>
          </a:p>
          <a:p>
            <a:pPr algn="ctr"/>
            <a:r>
              <a:rPr lang="ru-RU" sz="3600" i="1" dirty="0" smtClean="0"/>
              <a:t>(сессия 11)</a:t>
            </a:r>
            <a:endParaRPr lang="en-US" sz="3600" i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E6661CA-8007-57C9-7902-EED5C3E6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78" y="146757"/>
            <a:ext cx="11716013" cy="9314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en-GM" sz="2400" b="1" kern="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Показатели эффективности ваших проектов</a:t>
            </a:r>
            <a:endParaRPr lang="en-US" altLang="en-GM" sz="2400" b="1" kern="100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4665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63F092B-D499-CD5C-53A6-F5908B794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571" y="2599532"/>
            <a:ext cx="121865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M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41612" y="2360737"/>
            <a:ext cx="86156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/>
              <a:t>Добавьте сюда </a:t>
            </a:r>
            <a:r>
              <a:rPr lang="ru-RU" sz="3600" i="1" dirty="0" smtClean="0"/>
              <a:t>любую документацию, </a:t>
            </a:r>
            <a:r>
              <a:rPr lang="ru-RU" sz="3600" i="1" dirty="0"/>
              <a:t>которую вам удалось собрать на данный момент в ходе реализации ваших инновационных </a:t>
            </a:r>
            <a:r>
              <a:rPr lang="ru-RU" sz="3600" i="1" dirty="0" smtClean="0"/>
              <a:t>проектов (это может занять более одного слайда).</a:t>
            </a:r>
            <a:endParaRPr lang="ru-RU" sz="3600" i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E6661CA-8007-57C9-7902-EED5C3E6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78" y="146757"/>
            <a:ext cx="11716013" cy="9314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en-GM" sz="2400" b="1" kern="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Документация</a:t>
            </a:r>
            <a:endParaRPr lang="en-US" altLang="en-GM" sz="2400" b="1" kern="100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357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63F092B-D499-CD5C-53A6-F5908B794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571" y="2599532"/>
            <a:ext cx="121865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M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2715" y="3056732"/>
            <a:ext cx="86156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/>
              <a:t>Вопросы для обратной связи – вопросы, на которые у вас ещё нет ответа, и вы хотели бы услышать мнение других школ/колледжей по этому поводу. </a:t>
            </a: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E6661CA-8007-57C9-7902-EED5C3E6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78" y="146757"/>
            <a:ext cx="11716013" cy="9314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en-GM" sz="2400" b="1" kern="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для обратной связи</a:t>
            </a:r>
            <a:endParaRPr lang="en-US" altLang="en-GM" sz="2400" b="1" kern="100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37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f18665-2898-48a7-b669-9d229165e314" xsi:nil="true"/>
    <lcf76f155ced4ddcb4097134ff3c332f xmlns="10f245b2-c80d-4313-a522-98a43fe38a1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358EF683C32A4089D1B96E5D8D0171" ma:contentTypeVersion="16" ma:contentTypeDescription="Create a new document." ma:contentTypeScope="" ma:versionID="5f35a735eaa5d34a6aac2825ad6ae2c7">
  <xsd:schema xmlns:xsd="http://www.w3.org/2001/XMLSchema" xmlns:xs="http://www.w3.org/2001/XMLSchema" xmlns:p="http://schemas.microsoft.com/office/2006/metadata/properties" xmlns:ns2="10f245b2-c80d-4313-a522-98a43fe38a16" xmlns:ns3="2bf18665-2898-48a7-b669-9d229165e314" targetNamespace="http://schemas.microsoft.com/office/2006/metadata/properties" ma:root="true" ma:fieldsID="b8d2ca847c2d027db7f47230e64da0df" ns2:_="" ns3:_="">
    <xsd:import namespace="10f245b2-c80d-4313-a522-98a43fe38a16"/>
    <xsd:import namespace="2bf18665-2898-48a7-b669-9d229165e3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245b2-c80d-4313-a522-98a43fe38a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84ae276-29c1-4d6b-9cee-06dc0ca9d1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8665-2898-48a7-b669-9d229165e31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1799f1c-2798-41a0-bde5-feee2c2140cd}" ma:internalName="TaxCatchAll" ma:showField="CatchAllData" ma:web="2bf18665-2898-48a7-b669-9d229165e3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1CDE3D-FB06-4A1E-95E7-2E446F9FB938}">
  <ds:schemaRefs>
    <ds:schemaRef ds:uri="http://schemas.microsoft.com/office/2006/metadata/properties"/>
    <ds:schemaRef ds:uri="http://schemas.microsoft.com/office/infopath/2007/PartnerControls"/>
    <ds:schemaRef ds:uri="2bf18665-2898-48a7-b669-9d229165e314"/>
    <ds:schemaRef ds:uri="10f245b2-c80d-4313-a522-98a43fe38a16"/>
  </ds:schemaRefs>
</ds:datastoreItem>
</file>

<file path=customXml/itemProps2.xml><?xml version="1.0" encoding="utf-8"?>
<ds:datastoreItem xmlns:ds="http://schemas.openxmlformats.org/officeDocument/2006/customXml" ds:itemID="{2707428E-3C1A-4C36-A229-91EEC43C9C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543D9B-1751-4967-A6A7-9FB593DB19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245b2-c80d-4313-a522-98a43fe38a16"/>
    <ds:schemaRef ds:uri="2bf18665-2898-48a7-b669-9d229165e3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159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Тема Office</vt:lpstr>
      <vt:lpstr>Office Theme</vt:lpstr>
      <vt:lpstr>Презентация PowerPoint</vt:lpstr>
      <vt:lpstr>«Теория действия»: логическое обоснование вашей инновации</vt:lpstr>
      <vt:lpstr>Показатели эффективности ваших проектов</vt:lpstr>
      <vt:lpstr>Документация</vt:lpstr>
      <vt:lpstr>Вопросы для обратной связи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Морозова</dc:creator>
  <cp:lastModifiedBy>Светлана Морозова</cp:lastModifiedBy>
  <cp:revision>9</cp:revision>
  <dcterms:created xsi:type="dcterms:W3CDTF">2023-07-03T15:58:12Z</dcterms:created>
  <dcterms:modified xsi:type="dcterms:W3CDTF">2023-08-20T08:43:45Z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0x010100F1358EF683C32A4089D1B96E5D8D0171</vt:lpwstr>
  </property>
</Properties>
</file>