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2" r:id="rId8"/>
    <p:sldId id="261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4D79C-ECDB-42BE-8DC7-27029FA95C72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B9B44-DD8C-41D6-B297-6D0D91733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4981" y="1958975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Impact" pitchFamily="34" charset="0"/>
              </a:rPr>
              <a:t>Углы. Градусное измерение углов. Виды углов.</a:t>
            </a: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286776" y="6215082"/>
            <a:ext cx="613788" cy="428628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285728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Любой острый  угол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108" y="1071546"/>
            <a:ext cx="2339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.    .    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89727" y="3929066"/>
            <a:ext cx="3929090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больше 90°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85918" y="2786058"/>
            <a:ext cx="360761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меньше 90°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5008" y="5072074"/>
            <a:ext cx="3071834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равен 90°</a:t>
            </a: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857752" y="1714488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500562" y="1071546"/>
            <a:ext cx="12618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.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6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-0.02638 -0.2460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" y="-123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071546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Угол 125° 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43570" y="10001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85918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острый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93339" y="3857628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тупой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5072074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прямой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8733 -0.4023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0" y="-201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Какой угол больше прямого?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85918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острый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93339" y="3857628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тупой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5072074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прямой</a:t>
            </a: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857752" y="2143116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Тупой угол больше прямого.</a:t>
            </a:r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Какой угол находится между прямым и развёрнутым?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57422" y="2857496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60°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68388" y="3964785"/>
            <a:ext cx="182166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100°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00826" y="5072074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80°</a:t>
            </a:r>
          </a:p>
        </p:txBody>
      </p:sp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Сколько градусов составляет полный угол?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57422" y="2857496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90°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5000636"/>
            <a:ext cx="182166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360°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50529" y="3929066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80°</a:t>
            </a:r>
          </a:p>
        </p:txBody>
      </p:sp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Сколько градусов составляет развёрнутый угол?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72198" y="5072074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90°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28794" y="2857496"/>
            <a:ext cx="182166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180°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61231" y="3964785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120°</a:t>
            </a:r>
          </a:p>
        </p:txBody>
      </p:sp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6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071546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Угол 20° 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43570" y="10001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29058" y="3857628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тупой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57356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острый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5072074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прямой</a:t>
            </a: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8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29427 -0.2252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0" y="-113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071546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Угол 90° 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43570" y="10001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85918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острый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29256" y="4857760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прямой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07587" y="3750471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тупой</a:t>
            </a: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8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8854 -0.5481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274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285728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Любой тупой  угол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108" y="1071546"/>
            <a:ext cx="2339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.    .    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00166" y="2643182"/>
            <a:ext cx="3929090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меньше 90°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68323" y="3857628"/>
            <a:ext cx="360761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больше 90°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5008" y="5072074"/>
            <a:ext cx="3071834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равен 90°</a:t>
            </a: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Подумай ещё!</a:t>
              </a: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857752" y="1714488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Молодец!</a:t>
              </a: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500562" y="1071546"/>
            <a:ext cx="12618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.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advClick="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6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-0.23542 -0.4127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00" y="-206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165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Impact</vt:lpstr>
      <vt:lpstr>Times New Roman</vt:lpstr>
      <vt:lpstr>Тема Office</vt:lpstr>
      <vt:lpstr>Углы. Градусное измерение углов. Виды углов.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13</cp:revision>
  <dcterms:created xsi:type="dcterms:W3CDTF">2012-08-30T01:22:30Z</dcterms:created>
  <dcterms:modified xsi:type="dcterms:W3CDTF">2024-11-01T08:54:48Z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166336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