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5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33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52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41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57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7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7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89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48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43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10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10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95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40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audio" Target="../media/audio1.bin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audio" Target="NUL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24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23" Type="http://schemas.openxmlformats.org/officeDocument/2006/relationships/image" Target="../media/image7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18224" cy="114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/>
          </p:cNvSpPr>
          <p:nvPr/>
        </p:nvSpPr>
        <p:spPr>
          <a:xfrm>
            <a:off x="456130" y="2268742"/>
            <a:ext cx="989182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Этот плакат утверждает, что повышение температуры на 2 градуса Цельсия – слишком много. </a:t>
            </a: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 Голову какого животного мы скрыли?</a:t>
            </a:r>
            <a:endParaRPr lang="ru-RU" sz="9600" b="1" dirty="0">
              <a:latin typeface="Corbel" panose="020B0503020204020204" pitchFamily="34" charset="0"/>
            </a:endParaRPr>
          </a:p>
        </p:txBody>
      </p:sp>
      <p:pic>
        <p:nvPicPr>
          <p:cNvPr id="15" name="Picture 2" descr="https://lh4.googleusercontent.com/TAGsj4B6jZ3punZrQwnCI7Vye4MOJcAQZ-G8kyCw13ThCstdN4fCIHWY-Y8wEvv5HVdx0fkKYa4Bje7msl6qQCrxQvznonrQS08XyYynNuWE3zul99t8TnUrMYHAxMPGJlsD-Q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888" y="1362325"/>
            <a:ext cx="9624596" cy="6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Жирафа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122" name="Picture 2" descr="https://files.adme.ru/files/news/part_165/1659415/8967165-wwf-giraffe-elephant-polar-bear-print-377833-adeevee-1513757257-650-f8276c06c6-15143556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574384"/>
            <a:ext cx="9759857" cy="68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Загрязнение </a:t>
            </a:r>
            <a:r>
              <a:rPr lang="ru-RU" sz="6000" dirty="0">
                <a:latin typeface="Corbel" panose="020B0503020204020204" pitchFamily="34" charset="0"/>
              </a:rPr>
              <a:t>атмосферы Земли влияет не только на изменение климата. Один журнал посчитал, что, если США полностью перейдёт на возобновляемую энергию, это сэкономит почти 600 млрд. долларов…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 В </a:t>
            </a:r>
            <a:r>
              <a:rPr lang="ru-RU" sz="6000" b="1" dirty="0">
                <a:latin typeface="Corbel" panose="020B0503020204020204" pitchFamily="34" charset="0"/>
              </a:rPr>
              <a:t>какой государственной отрасли?</a:t>
            </a:r>
            <a:endParaRPr lang="ru-RU" sz="6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Здравоохранение</a:t>
            </a:r>
            <a:endParaRPr lang="ru-RU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102" name="Picture 6" descr="Медицина в США: плюсы и минусы - rumigration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2" y="2908430"/>
            <a:ext cx="9356868" cy="62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Чтобы </a:t>
            </a:r>
            <a:r>
              <a:rPr lang="ru-RU" sz="6600" dirty="0">
                <a:latin typeface="Corbel" panose="020B0503020204020204" pitchFamily="34" charset="0"/>
              </a:rPr>
              <a:t>обозначить одну из экологических проблем на границе Казахстана и Узбекистана, сделали фотографию, на которой изображены ржавые корабли и ОНИ, которых тоже называют кораблями.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Назовите </a:t>
            </a:r>
            <a:r>
              <a:rPr lang="ru-RU" sz="6600" b="1" dirty="0">
                <a:latin typeface="Corbel" panose="020B0503020204020204" pitchFamily="34" charset="0"/>
              </a:rPr>
              <a:t>ИХ.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Верблюды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076" name="Picture 4" descr="35 интересных фактов о верблюдах — Общене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4" y="2471737"/>
            <a:ext cx="9911466" cy="65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Восстановите </a:t>
            </a:r>
            <a:r>
              <a:rPr lang="ru-RU" sz="5400" b="1" dirty="0">
                <a:latin typeface="Corbel" panose="020B0503020204020204" pitchFamily="34" charset="0"/>
              </a:rPr>
              <a:t>слова, в которых мы оставили только гласные.</a:t>
            </a:r>
            <a:br>
              <a:rPr lang="ru-RU" sz="5400" b="1" dirty="0">
                <a:latin typeface="Corbel" panose="020B0503020204020204" pitchFamily="34" charset="0"/>
              </a:rPr>
            </a:br>
            <a:r>
              <a:rPr lang="ru-RU" sz="5400" dirty="0" smtClean="0">
                <a:latin typeface="Corbel" panose="020B0503020204020204" pitchFamily="34" charset="0"/>
              </a:rPr>
              <a:t>1. о </a:t>
            </a:r>
            <a:r>
              <a:rPr lang="ru-RU" sz="5400" dirty="0" err="1">
                <a:latin typeface="Corbel" panose="020B0503020204020204" pitchFamily="34" charset="0"/>
              </a:rPr>
              <a:t>о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err="1">
                <a:latin typeface="Corbel" panose="020B0503020204020204" pitchFamily="34" charset="0"/>
              </a:rPr>
              <a:t>о</a:t>
            </a:r>
            <a:r>
              <a:rPr lang="ru-RU" sz="5400" dirty="0">
                <a:latin typeface="Corbel" panose="020B0503020204020204" pitchFamily="34" charset="0"/>
              </a:rPr>
              <a:t> – Химический элемент, который используют как топливо.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 smtClean="0">
                <a:latin typeface="Corbel" panose="020B0503020204020204" pitchFamily="34" charset="0"/>
              </a:rPr>
              <a:t>2. е </a:t>
            </a:r>
            <a:r>
              <a:rPr lang="ru-RU" sz="5400" dirty="0">
                <a:latin typeface="Corbel" panose="020B0503020204020204" pitchFamily="34" charset="0"/>
              </a:rPr>
              <a:t>и </a:t>
            </a:r>
            <a:r>
              <a:rPr lang="ru-RU" sz="5400" dirty="0" err="1">
                <a:latin typeface="Corbel" panose="020B0503020204020204" pitchFamily="34" charset="0"/>
              </a:rPr>
              <a:t>и</a:t>
            </a:r>
            <a:r>
              <a:rPr lang="ru-RU" sz="5400" dirty="0">
                <a:latin typeface="Corbel" panose="020B0503020204020204" pitchFamily="34" charset="0"/>
              </a:rPr>
              <a:t>  – Из-за глобального потепления они могут исчезнуть с полюсов.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 smtClean="0">
                <a:latin typeface="Corbel" panose="020B0503020204020204" pitchFamily="34" charset="0"/>
              </a:rPr>
              <a:t>3. э </a:t>
            </a:r>
            <a:r>
              <a:rPr lang="ru-RU" sz="5400" dirty="0">
                <a:latin typeface="Corbel" panose="020B0503020204020204" pitchFamily="34" charset="0"/>
              </a:rPr>
              <a:t>о </a:t>
            </a:r>
            <a:r>
              <a:rPr lang="ru-RU" sz="5400" dirty="0" err="1">
                <a:latin typeface="Corbel" panose="020B0503020204020204" pitchFamily="34" charset="0"/>
              </a:rPr>
              <a:t>о</a:t>
            </a:r>
            <a:r>
              <a:rPr lang="ru-RU" sz="5400" dirty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и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я </a:t>
            </a:r>
            <a:r>
              <a:rPr lang="ru-RU" sz="5400" dirty="0">
                <a:latin typeface="Corbel" panose="020B0503020204020204" pitchFamily="34" charset="0"/>
              </a:rPr>
              <a:t>– Наука, изучающая взаимоотношение человека, животных, растений и микроорганизмов с окружающей средой. </a:t>
            </a:r>
            <a:br>
              <a:rPr lang="ru-RU" sz="5400" dirty="0">
                <a:latin typeface="Corbel" panose="020B0503020204020204" pitchFamily="34" charset="0"/>
              </a:rPr>
            </a:b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Водород – 1 балл </a:t>
            </a:r>
            <a:br>
              <a:rPr lang="ru-RU" sz="5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Ледники – 1 балл</a:t>
            </a:r>
            <a:br>
              <a:rPr lang="ru-RU" sz="5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Экология – 1 балл</a:t>
            </a:r>
            <a:endParaRPr lang="ru-RU" sz="5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8" name="Picture 4" descr="Ледник — Википед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617384"/>
            <a:ext cx="9737632" cy="64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Парижское </a:t>
            </a:r>
            <a:r>
              <a:rPr lang="ru-RU" sz="6600" dirty="0">
                <a:latin typeface="Corbel" panose="020B0503020204020204" pitchFamily="34" charset="0"/>
              </a:rPr>
              <a:t>соглашение регулирует меры для снижения содержания ЕГО в атмосфере.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ОН </a:t>
            </a:r>
            <a:r>
              <a:rPr lang="ru-RU" sz="6600" b="1" dirty="0">
                <a:latin typeface="Corbel" panose="020B0503020204020204" pitchFamily="34" charset="0"/>
              </a:rPr>
              <a:t>– это углекислый газ или азот?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2" y="3741714"/>
            <a:ext cx="9971315" cy="39769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230125" y="3797867"/>
            <a:ext cx="8557078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  <a:ea typeface="Verdana" pitchFamily="34" charset="0"/>
              </a:rPr>
              <a:t>Углекислый газ</a:t>
            </a:r>
            <a:endParaRPr lang="ru-RU" sz="80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Как превратить углекислый газ в топливо? - Hi-News.r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929063"/>
            <a:ext cx="9956543" cy="56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Верите ли вы, что из-за промышленной революции с 1850 по 1900 годы средняя мировая температура повысилась аж на 1,5 градуса Цельсия?</a:t>
            </a:r>
            <a:endParaRPr lang="ru-RU" sz="6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endParaRPr lang="ru-RU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2" name="Picture 4" descr="Термометр уличный 0story 8788596 в интернет-магазине Wildberries.b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62" y="1773567"/>
            <a:ext cx="6032074" cy="80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Бабочка </a:t>
            </a:r>
            <a:r>
              <a:rPr lang="ru-RU" sz="6600" dirty="0">
                <a:latin typeface="Corbel" panose="020B0503020204020204" pitchFamily="34" charset="0"/>
              </a:rPr>
              <a:t>Аполлон занесена в Красную книгу многих стран. Из-за глобального потепления она просыпается и умирает от голода.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Какое </a:t>
            </a:r>
            <a:r>
              <a:rPr lang="ru-RU" sz="6600" b="1" dirty="0">
                <a:latin typeface="Corbel" panose="020B0503020204020204" pitchFamily="34" charset="0"/>
              </a:rPr>
              <a:t>слово мы пропустили? 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Зимой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48" name="Picture 4" descr="Аполлон – Parnassius apollo Linnaeus « Красная книга Томской области | ОГБУ  &quot;Облкомприрод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1" y="2488911"/>
            <a:ext cx="8984759" cy="6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278</Words>
  <Application>Microsoft Office PowerPoint</Application>
  <PresentationFormat>Произвольный</PresentationFormat>
  <Paragraphs>53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391</cp:revision>
  <dcterms:modified xsi:type="dcterms:W3CDTF">2021-01-05T14:32:55Z</dcterms:modified>
</cp:coreProperties>
</file>