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1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5150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7951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3316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4383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378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5529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7627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7146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4025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6598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5558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4646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4140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9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4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титрах фильма 2005 года сказано, что при его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создании </a:t>
            </a:r>
            <a:r>
              <a:rPr lang="ru-RU" sz="6000" dirty="0">
                <a:latin typeface="Corbel" panose="020B0503020204020204" pitchFamily="34" charset="0"/>
              </a:rPr>
              <a:t>ни один дракон не пострадал. Хотя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пострадать </a:t>
            </a:r>
            <a:r>
              <a:rPr lang="ru-RU" sz="6000" dirty="0">
                <a:latin typeface="Corbel" panose="020B0503020204020204" pitchFamily="34" charset="0"/>
              </a:rPr>
              <a:t>мог не столько дракон, сколько главный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персонаж</a:t>
            </a:r>
            <a:r>
              <a:rPr lang="ru-RU" sz="6000" dirty="0">
                <a:latin typeface="Corbel" panose="020B0503020204020204" pitchFamily="34" charset="0"/>
              </a:rPr>
              <a:t>, которому во время турнира было всего 14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лет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000" b="1" dirty="0">
                <a:latin typeface="Corbel" panose="020B0503020204020204" pitchFamily="34" charset="0"/>
              </a:rPr>
              <a:t>персонажа и сыгравшего его актёра.</a:t>
            </a:r>
            <a:endParaRPr lang="ru-RU" sz="8000" b="1" dirty="0">
              <a:latin typeface="Corbel" panose="020B0503020204020204" pitchFamily="34" charset="0"/>
            </a:endParaRPr>
          </a:p>
        </p:txBody>
      </p:sp>
      <p:sp>
        <p:nvSpPr>
          <p:cNvPr id="16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0075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659184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Ученица </a:t>
            </a:r>
            <a:r>
              <a:rPr lang="ru-RU" sz="6000" dirty="0">
                <a:latin typeface="Corbel" panose="020B0503020204020204" pitchFamily="34" charset="0"/>
              </a:rPr>
              <a:t>3 класса Анна Шипилова прислала на </a:t>
            </a:r>
            <a:r>
              <a:rPr lang="ru-RU" sz="6000" dirty="0" smtClean="0">
                <a:latin typeface="Corbel" panose="020B0503020204020204" pitchFamily="34" charset="0"/>
              </a:rPr>
              <a:t>конкурс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социальных </a:t>
            </a:r>
            <a:r>
              <a:rPr lang="ru-RU" sz="6000" dirty="0">
                <a:latin typeface="Corbel" panose="020B0503020204020204" pitchFamily="34" charset="0"/>
              </a:rPr>
              <a:t>плакатов рисунок зверька с надписью: «Я –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не </a:t>
            </a:r>
            <a:r>
              <a:rPr lang="ru-RU" sz="6000" dirty="0">
                <a:latin typeface="Corbel" panose="020B0503020204020204" pitchFamily="34" charset="0"/>
              </a:rPr>
              <a:t>ОНА! Я живой!».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Мы </a:t>
            </a:r>
            <a:r>
              <a:rPr lang="ru-RU" sz="6000" b="1" dirty="0">
                <a:latin typeface="Corbel" panose="020B0503020204020204" pitchFamily="34" charset="0"/>
              </a:rPr>
              <a:t>не знаем, проходил ли конкурс зимой, но просим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написать</a:t>
            </a:r>
            <a:r>
              <a:rPr lang="ru-RU" sz="6000" b="1" dirty="0">
                <a:latin typeface="Corbel" panose="020B0503020204020204" pitchFamily="34" charset="0"/>
              </a:rPr>
              <a:t>, что такое ОНА.</a:t>
            </a:r>
            <a:endParaRPr lang="ru-RU" sz="54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1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659184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Ученица </a:t>
            </a:r>
            <a:r>
              <a:rPr lang="ru-RU" sz="6000" dirty="0">
                <a:latin typeface="Corbel" panose="020B0503020204020204" pitchFamily="34" charset="0"/>
              </a:rPr>
              <a:t>3 класса Анна Шипилова прислала на конкурс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социальных </a:t>
            </a:r>
            <a:r>
              <a:rPr lang="ru-RU" sz="6000" dirty="0">
                <a:latin typeface="Corbel" panose="020B0503020204020204" pitchFamily="34" charset="0"/>
              </a:rPr>
              <a:t>плакатов рисунок зверька с надписью: «Я –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не </a:t>
            </a:r>
            <a:r>
              <a:rPr lang="ru-RU" sz="6000" dirty="0">
                <a:latin typeface="Corbel" panose="020B0503020204020204" pitchFamily="34" charset="0"/>
              </a:rPr>
              <a:t>ОНА! Я живой!».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Мы </a:t>
            </a:r>
            <a:r>
              <a:rPr lang="ru-RU" sz="6000" b="1" dirty="0">
                <a:latin typeface="Corbel" panose="020B0503020204020204" pitchFamily="34" charset="0"/>
              </a:rPr>
              <a:t>не знаем, проходил ли конкурс зимой, но просим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написать</a:t>
            </a:r>
            <a:r>
              <a:rPr lang="ru-RU" sz="6000" b="1" dirty="0">
                <a:latin typeface="Corbel" panose="020B0503020204020204" pitchFamily="34" charset="0"/>
              </a:rPr>
              <a:t>, что такое ОНА.</a:t>
            </a:r>
            <a:endParaRPr lang="ru-RU" sz="54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152630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первое издание 1963 года попали 211 видов и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подвидов </a:t>
            </a:r>
            <a:r>
              <a:rPr lang="ru-RU" sz="6600" dirty="0">
                <a:latin typeface="Corbel" panose="020B0503020204020204" pitchFamily="34" charset="0"/>
              </a:rPr>
              <a:t>млекопитающих и 312 видов и подвидов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птиц</a:t>
            </a:r>
            <a:r>
              <a:rPr lang="ru-RU" sz="6600" dirty="0">
                <a:latin typeface="Corbel" panose="020B0503020204020204" pitchFamily="34" charset="0"/>
              </a:rPr>
              <a:t>. К сожалению, список продолжает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увеличиваться</a:t>
            </a:r>
            <a:r>
              <a:rPr lang="ru-RU" sz="6600" dirty="0">
                <a:latin typeface="Corbel" panose="020B0503020204020204" pitchFamily="34" charset="0"/>
              </a:rPr>
              <a:t>: в 1972 году 528 млекопитающих,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619 </a:t>
            </a:r>
            <a:r>
              <a:rPr lang="ru-RU" sz="6600" dirty="0">
                <a:latin typeface="Corbel" panose="020B0503020204020204" pitchFamily="34" charset="0"/>
              </a:rPr>
              <a:t>птиц и 153 вида и подвида рептилий и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амфибий </a:t>
            </a:r>
            <a:r>
              <a:rPr lang="ru-RU" sz="6600" dirty="0">
                <a:latin typeface="Corbel" panose="020B0503020204020204" pitchFamily="34" charset="0"/>
              </a:rPr>
              <a:t>попали…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Куда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endParaRPr lang="ru-RU" sz="8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28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152630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первое издание 1963 года попали 211 видов и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подвидов </a:t>
            </a:r>
            <a:r>
              <a:rPr lang="ru-RU" sz="6600" dirty="0">
                <a:latin typeface="Corbel" panose="020B0503020204020204" pitchFamily="34" charset="0"/>
              </a:rPr>
              <a:t>млекопитающих и 312 видов и подвидов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птиц</a:t>
            </a:r>
            <a:r>
              <a:rPr lang="ru-RU" sz="6600" dirty="0">
                <a:latin typeface="Corbel" panose="020B0503020204020204" pitchFamily="34" charset="0"/>
              </a:rPr>
              <a:t>. К сожалению, список продолжает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увеличиваться</a:t>
            </a:r>
            <a:r>
              <a:rPr lang="ru-RU" sz="6600" dirty="0">
                <a:latin typeface="Corbel" panose="020B0503020204020204" pitchFamily="34" charset="0"/>
              </a:rPr>
              <a:t>: в 1972 году 528 млекопитающих,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619 </a:t>
            </a:r>
            <a:r>
              <a:rPr lang="ru-RU" sz="6600" dirty="0">
                <a:latin typeface="Corbel" panose="020B0503020204020204" pitchFamily="34" charset="0"/>
              </a:rPr>
              <a:t>птиц и 153 вида и подвида рептилий и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амфибий </a:t>
            </a:r>
            <a:r>
              <a:rPr lang="ru-RU" sz="6600" dirty="0">
                <a:latin typeface="Corbel" panose="020B0503020204020204" pitchFamily="34" charset="0"/>
              </a:rPr>
              <a:t>попали…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Куда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endParaRPr lang="ru-RU" sz="8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4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05221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Это </a:t>
            </a:r>
            <a:r>
              <a:rPr lang="ru-RU" sz="6600" dirty="0">
                <a:latin typeface="Corbel" panose="020B0503020204020204" pitchFamily="34" charset="0"/>
              </a:rPr>
              <a:t>одна и та же собака, и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одна </a:t>
            </a:r>
            <a:r>
              <a:rPr lang="ru-RU" sz="6600" dirty="0">
                <a:latin typeface="Corbel" panose="020B0503020204020204" pitchFamily="34" charset="0"/>
              </a:rPr>
              <a:t>и та же кошка.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Разница </a:t>
            </a:r>
            <a:r>
              <a:rPr lang="ru-RU" sz="6600" dirty="0">
                <a:latin typeface="Corbel" panose="020B0503020204020204" pitchFamily="34" charset="0"/>
              </a:rPr>
              <a:t>лишь…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В </a:t>
            </a:r>
            <a:r>
              <a:rPr lang="ru-RU" sz="6600" b="1" dirty="0">
                <a:latin typeface="Corbel" panose="020B0503020204020204" pitchFamily="34" charset="0"/>
              </a:rPr>
              <a:t>ком?</a:t>
            </a:r>
            <a:r>
              <a:rPr lang="ru-RU" sz="6600" dirty="0">
                <a:latin typeface="Corbel" panose="020B0503020204020204" pitchFamily="34" charset="0"/>
              </a:rPr>
              <a:t>  </a:t>
            </a:r>
            <a:endParaRPr lang="ru-RU" sz="80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2052" name="Picture 4" descr="https://lh5.googleusercontent.com/fWhSt8pxuM7nEBAgqVLUHaE8ZtB2exlK4vvwRg38EhOZbfcrKCIIiPfEUB5d46hDrIWAtrKqV-zhTLYQip-ImVbOM4KPFmSkfrd9Q3HnMiebahF_UkRoi3NfLWuBg9lKdhMRXO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807" y="2268742"/>
            <a:ext cx="7432222" cy="706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36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05221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Это </a:t>
            </a:r>
            <a:r>
              <a:rPr lang="ru-RU" sz="6600" dirty="0">
                <a:latin typeface="Corbel" panose="020B0503020204020204" pitchFamily="34" charset="0"/>
              </a:rPr>
              <a:t>одна и та же собака, и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одна </a:t>
            </a:r>
            <a:r>
              <a:rPr lang="ru-RU" sz="6600" dirty="0">
                <a:latin typeface="Corbel" panose="020B0503020204020204" pitchFamily="34" charset="0"/>
              </a:rPr>
              <a:t>и та же кошка.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Разница </a:t>
            </a:r>
            <a:r>
              <a:rPr lang="ru-RU" sz="6600" dirty="0">
                <a:latin typeface="Corbel" panose="020B0503020204020204" pitchFamily="34" charset="0"/>
              </a:rPr>
              <a:t>лишь…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В </a:t>
            </a:r>
            <a:r>
              <a:rPr lang="ru-RU" sz="6600" b="1" dirty="0">
                <a:latin typeface="Corbel" panose="020B0503020204020204" pitchFamily="34" charset="0"/>
              </a:rPr>
              <a:t>ком?</a:t>
            </a:r>
            <a:r>
              <a:rPr lang="ru-RU" sz="6600" dirty="0">
                <a:latin typeface="Corbel" panose="020B0503020204020204" pitchFamily="34" charset="0"/>
              </a:rPr>
              <a:t>  </a:t>
            </a:r>
            <a:endParaRPr lang="ru-RU" sz="8000" dirty="0">
              <a:latin typeface="Corbel" panose="020B0503020204020204" pitchFamily="34" charset="0"/>
            </a:endParaRPr>
          </a:p>
        </p:txBody>
      </p:sp>
      <p:pic>
        <p:nvPicPr>
          <p:cNvPr id="17" name="Picture 4" descr="https://lh5.googleusercontent.com/fWhSt8pxuM7nEBAgqVLUHaE8ZtB2exlK4vvwRg38EhOZbfcrKCIIiPfEUB5d46hDrIWAtrKqV-zhTLYQip-ImVbOM4KPFmSkfrd9Q3HnMiebahF_UkRoi3NfLWuBg9lKdhMRXO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807" y="2268742"/>
            <a:ext cx="7432222" cy="706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6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05221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Это </a:t>
            </a:r>
            <a:r>
              <a:rPr lang="ru-RU" sz="6600" dirty="0">
                <a:latin typeface="Corbel" panose="020B0503020204020204" pitchFamily="34" charset="0"/>
              </a:rPr>
              <a:t>одна и та же собака, и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одна </a:t>
            </a:r>
            <a:r>
              <a:rPr lang="ru-RU" sz="6600" dirty="0">
                <a:latin typeface="Corbel" panose="020B0503020204020204" pitchFamily="34" charset="0"/>
              </a:rPr>
              <a:t>и та же кошка.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Разница </a:t>
            </a:r>
            <a:r>
              <a:rPr lang="ru-RU" sz="6600" dirty="0">
                <a:latin typeface="Corbel" panose="020B0503020204020204" pitchFamily="34" charset="0"/>
              </a:rPr>
              <a:t>лишь…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В </a:t>
            </a:r>
            <a:r>
              <a:rPr lang="ru-RU" sz="6600" b="1" dirty="0">
                <a:latin typeface="Corbel" panose="020B0503020204020204" pitchFamily="34" charset="0"/>
              </a:rPr>
              <a:t>ком?</a:t>
            </a:r>
            <a:r>
              <a:rPr lang="ru-RU" sz="6600" dirty="0">
                <a:latin typeface="Corbel" panose="020B0503020204020204" pitchFamily="34" charset="0"/>
              </a:rPr>
              <a:t>  </a:t>
            </a:r>
            <a:endParaRPr lang="ru-RU" sz="8000" dirty="0">
              <a:latin typeface="Corbel" panose="020B0503020204020204" pitchFamily="34" charset="0"/>
            </a:endParaRPr>
          </a:p>
        </p:txBody>
      </p:sp>
      <p:pic>
        <p:nvPicPr>
          <p:cNvPr id="17" name="Picture 4" descr="https://lh5.googleusercontent.com/fWhSt8pxuM7nEBAgqVLUHaE8ZtB2exlK4vvwRg38EhOZbfcrKCIIiPfEUB5d46hDrIWAtrKqV-zhTLYQip-ImVbOM4KPFmSkfrd9Q3HnMiebahF_UkRoi3NfLWuBg9lKdhMRXO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807" y="2268742"/>
            <a:ext cx="7432222" cy="706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8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2" y="3918063"/>
            <a:ext cx="20104100" cy="353831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36258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6000" b="1" dirty="0">
                <a:latin typeface="Corbel" panose="020B0503020204020204" pitchFamily="34" charset="0"/>
              </a:rPr>
              <a:t>слова, в которых мы оставили только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гласные</a:t>
            </a:r>
            <a:r>
              <a:rPr lang="ru-RU" sz="6000" b="1" dirty="0">
                <a:latin typeface="Corbel" panose="020B0503020204020204" pitchFamily="34" charset="0"/>
              </a:rPr>
              <a:t>.</a:t>
            </a:r>
            <a:br>
              <a:rPr lang="ru-RU" sz="6000" b="1" dirty="0">
                <a:latin typeface="Corbel" panose="020B0503020204020204" pitchFamily="34" charset="0"/>
              </a:rPr>
            </a:b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о </a:t>
            </a:r>
            <a:r>
              <a:rPr lang="ru-RU" sz="6000" dirty="0">
                <a:latin typeface="Corbel" panose="020B0503020204020204" pitchFamily="34" charset="0"/>
              </a:rPr>
              <a:t>и – Самый быстрый </a:t>
            </a:r>
            <a:r>
              <a:rPr lang="ru-RU" sz="6000" dirty="0" smtClean="0">
                <a:latin typeface="Corbel" panose="020B0503020204020204" pitchFamily="34" charset="0"/>
              </a:rPr>
              <a:t>ёж.</a:t>
            </a:r>
            <a:endParaRPr lang="ro-MD" sz="6000" dirty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2. </a:t>
            </a:r>
            <a:r>
              <a:rPr lang="ru-RU" sz="6000" dirty="0" smtClean="0">
                <a:latin typeface="Corbel" panose="020B0503020204020204" pitchFamily="34" charset="0"/>
              </a:rPr>
              <a:t>у </a:t>
            </a:r>
            <a:r>
              <a:rPr lang="ru-RU" sz="6000" dirty="0">
                <a:latin typeface="Corbel" panose="020B0503020204020204" pitchFamily="34" charset="0"/>
              </a:rPr>
              <a:t>ы я – Идеальное место для размещения солнечных батарей.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3. </a:t>
            </a:r>
            <a:r>
              <a:rPr lang="ru-RU" sz="6000" dirty="0" smtClean="0">
                <a:latin typeface="Corbel" panose="020B0503020204020204" pitchFamily="34" charset="0"/>
              </a:rPr>
              <a:t>а </a:t>
            </a:r>
            <a:r>
              <a:rPr lang="ru-RU" sz="6000" dirty="0">
                <a:latin typeface="Corbel" panose="020B0503020204020204" pitchFamily="34" charset="0"/>
              </a:rPr>
              <a:t>о е – Кто незаконно отлавливает или убивает животных? </a:t>
            </a:r>
            <a:br>
              <a:rPr lang="ru-RU" sz="6000" dirty="0">
                <a:latin typeface="Corbel" panose="020B0503020204020204" pitchFamily="34" charset="0"/>
              </a:rPr>
            </a:br>
            <a:endParaRPr lang="ru-RU" sz="4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6000" b="1" dirty="0">
                <a:latin typeface="Corbel" panose="020B0503020204020204" pitchFamily="34" charset="0"/>
              </a:rPr>
              <a:t>слова, в которых мы оставили только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гласные</a:t>
            </a:r>
            <a:r>
              <a:rPr lang="ru-RU" sz="6000" b="1" dirty="0">
                <a:latin typeface="Corbel" panose="020B0503020204020204" pitchFamily="34" charset="0"/>
              </a:rPr>
              <a:t>.</a:t>
            </a:r>
            <a:br>
              <a:rPr lang="ru-RU" sz="6000" b="1" dirty="0">
                <a:latin typeface="Corbel" panose="020B0503020204020204" pitchFamily="34" charset="0"/>
              </a:rPr>
            </a:b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о </a:t>
            </a:r>
            <a:r>
              <a:rPr lang="ru-RU" sz="6000" dirty="0">
                <a:latin typeface="Corbel" panose="020B0503020204020204" pitchFamily="34" charset="0"/>
              </a:rPr>
              <a:t>и – Самый быстрый </a:t>
            </a:r>
            <a:r>
              <a:rPr lang="ru-RU" sz="6000" dirty="0" smtClean="0">
                <a:latin typeface="Corbel" panose="020B0503020204020204" pitchFamily="34" charset="0"/>
              </a:rPr>
              <a:t>ёж.</a:t>
            </a:r>
            <a:endParaRPr lang="ro-MD" sz="6000" dirty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2. </a:t>
            </a:r>
            <a:r>
              <a:rPr lang="ru-RU" sz="6000" dirty="0" smtClean="0">
                <a:latin typeface="Corbel" panose="020B0503020204020204" pitchFamily="34" charset="0"/>
              </a:rPr>
              <a:t>у </a:t>
            </a:r>
            <a:r>
              <a:rPr lang="ru-RU" sz="6000" dirty="0">
                <a:latin typeface="Corbel" panose="020B0503020204020204" pitchFamily="34" charset="0"/>
              </a:rPr>
              <a:t>ы я – Идеальное место для размещения солнечных батарей.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3. </a:t>
            </a:r>
            <a:r>
              <a:rPr lang="ru-RU" sz="6000" dirty="0" smtClean="0">
                <a:latin typeface="Corbel" panose="020B0503020204020204" pitchFamily="34" charset="0"/>
              </a:rPr>
              <a:t>а </a:t>
            </a:r>
            <a:r>
              <a:rPr lang="ru-RU" sz="6000" dirty="0">
                <a:latin typeface="Corbel" panose="020B0503020204020204" pitchFamily="34" charset="0"/>
              </a:rPr>
              <a:t>о е – Кто незаконно отлавливает или убивает животных? </a:t>
            </a:r>
            <a:br>
              <a:rPr lang="ru-RU" sz="6000" dirty="0">
                <a:latin typeface="Corbel" panose="020B0503020204020204" pitchFamily="34" charset="0"/>
              </a:rPr>
            </a:br>
            <a:endParaRPr lang="ru-RU" sz="4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Волков </a:t>
            </a:r>
            <a:r>
              <a:rPr lang="ru-RU" sz="6600" b="1" dirty="0">
                <a:latin typeface="Corbel" panose="020B0503020204020204" pitchFamily="34" charset="0"/>
              </a:rPr>
              <a:t>или зайцев называют «санитарами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леса</a:t>
            </a:r>
            <a:r>
              <a:rPr lang="ru-RU" sz="6600" b="1" dirty="0">
                <a:latin typeface="Corbel" panose="020B0503020204020204" pitchFamily="34" charset="0"/>
              </a:rPr>
              <a:t>»? </a:t>
            </a:r>
            <a:endParaRPr lang="ru-RU" sz="54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Волков </a:t>
            </a:r>
            <a:r>
              <a:rPr lang="ru-RU" sz="6600" b="1" dirty="0">
                <a:latin typeface="Corbel" panose="020B0503020204020204" pitchFamily="34" charset="0"/>
              </a:rPr>
              <a:t>или зайцев называют «санитарами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леса</a:t>
            </a:r>
            <a:r>
              <a:rPr lang="ru-RU" sz="6600" b="1" dirty="0">
                <a:latin typeface="Corbel" panose="020B0503020204020204" pitchFamily="34" charset="0"/>
              </a:rPr>
              <a:t>»? </a:t>
            </a:r>
            <a:endParaRPr lang="ru-RU" sz="54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01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Верите </a:t>
            </a:r>
            <a:r>
              <a:rPr lang="ru-RU" sz="6600" b="1" dirty="0">
                <a:latin typeface="Corbel" panose="020B0503020204020204" pitchFamily="34" charset="0"/>
              </a:rPr>
              <a:t>ли вы, что в лесах обитают около 15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процентов </a:t>
            </a:r>
            <a:r>
              <a:rPr lang="ru-RU" sz="6600" b="1" dirty="0">
                <a:latin typeface="Corbel" panose="020B0503020204020204" pitchFamily="34" charset="0"/>
              </a:rPr>
              <a:t>наземных животных, растений и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насекомых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9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Верите </a:t>
            </a:r>
            <a:r>
              <a:rPr lang="ru-RU" sz="6600" b="1" dirty="0">
                <a:latin typeface="Corbel" panose="020B0503020204020204" pitchFamily="34" charset="0"/>
              </a:rPr>
              <a:t>ли вы, что в лесах обитают около 15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процентов </a:t>
            </a:r>
            <a:r>
              <a:rPr lang="ru-RU" sz="6600" b="1" dirty="0">
                <a:latin typeface="Corbel" panose="020B0503020204020204" pitchFamily="34" charset="0"/>
              </a:rPr>
              <a:t>наземных животных, растений и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насекомых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44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титрах фильма 2005 года сказано, что при его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создании </a:t>
            </a:r>
            <a:r>
              <a:rPr lang="ru-RU" sz="6000" dirty="0">
                <a:latin typeface="Corbel" panose="020B0503020204020204" pitchFamily="34" charset="0"/>
              </a:rPr>
              <a:t>ни один дракон не пострадал. Хотя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пострадать </a:t>
            </a:r>
            <a:r>
              <a:rPr lang="ru-RU" sz="6000" dirty="0">
                <a:latin typeface="Corbel" panose="020B0503020204020204" pitchFamily="34" charset="0"/>
              </a:rPr>
              <a:t>мог не столько дракон, сколько главный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персонаж</a:t>
            </a:r>
            <a:r>
              <a:rPr lang="ru-RU" sz="6000" dirty="0">
                <a:latin typeface="Corbel" panose="020B0503020204020204" pitchFamily="34" charset="0"/>
              </a:rPr>
              <a:t>, которому во время турнира было всего 14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лет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000" b="1" dirty="0">
                <a:latin typeface="Corbel" panose="020B0503020204020204" pitchFamily="34" charset="0"/>
              </a:rPr>
              <a:t>персонажа и сыгравшего его актёра.</a:t>
            </a:r>
            <a:endParaRPr lang="ru-RU" sz="80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3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3001</TotalTime>
  <Words>491</Words>
  <Application>Microsoft Office PowerPoint</Application>
  <PresentationFormat>Произвольный</PresentationFormat>
  <Paragraphs>109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389</cp:revision>
  <dcterms:modified xsi:type="dcterms:W3CDTF">2020-12-06T14:49:21Z</dcterms:modified>
</cp:coreProperties>
</file>