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73" r:id="rId3"/>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A50021"/>
    <a:srgbClr val="990033"/>
    <a:srgbClr val="000066"/>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113" d="100"/>
          <a:sy n="113" d="100"/>
        </p:scale>
        <p:origin x="-166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05138" cy="452438"/>
          </a:xfrm>
          <a:prstGeom prst="rect">
            <a:avLst/>
          </a:prstGeom>
          <a:noFill/>
          <a:ln>
            <a:noFill/>
          </a:ln>
          <a:effectLst/>
        </p:spPr>
        <p:txBody>
          <a:bodyPr vert="horz" wrap="square" lIns="91440" tIns="45720" rIns="91440" bIns="45720" numCol="1" anchor="t" anchorCtr="0" compatLnSpc="1"/>
          <a:lstStyle>
            <a:lvl1pPr eaLnBrk="0" hangingPunct="0">
              <a:defRPr sz="1200">
                <a:cs typeface="+mn-cs"/>
              </a:defRPr>
            </a:lvl1pPr>
          </a:lstStyle>
          <a:p>
            <a:pPr>
              <a:defRPr/>
            </a:pPr>
            <a:endParaRPr lang="en-US" altLang="en-US"/>
          </a:p>
        </p:txBody>
      </p:sp>
      <p:sp>
        <p:nvSpPr>
          <p:cNvPr id="16387" name="Rectangle 3"/>
          <p:cNvSpPr>
            <a:spLocks noGrp="1" noRot="1" noChangeAspect="1" noChangeArrowheads="1"/>
          </p:cNvSpPr>
          <p:nvPr>
            <p:ph type="sldImg" idx="2"/>
          </p:nvPr>
        </p:nvSpPr>
        <p:spPr bwMode="auto">
          <a:xfrm>
            <a:off x="1143000" y="677863"/>
            <a:ext cx="4724400" cy="3543300"/>
          </a:xfrm>
          <a:prstGeom prst="rect">
            <a:avLst/>
          </a:prstGeom>
          <a:noFill/>
          <a:ln w="9525">
            <a:solidFill>
              <a:srgbClr val="000000"/>
            </a:solidFill>
            <a:miter lim="800000"/>
          </a:ln>
        </p:spPr>
      </p:sp>
      <p:sp>
        <p:nvSpPr>
          <p:cNvPr id="2052" name="Rectangle 4"/>
          <p:cNvSpPr>
            <a:spLocks noGrp="1" noChangeArrowheads="1"/>
          </p:cNvSpPr>
          <p:nvPr>
            <p:ph type="body" sz="quarter" idx="3"/>
          </p:nvPr>
        </p:nvSpPr>
        <p:spPr bwMode="auto">
          <a:xfrm>
            <a:off x="923925" y="4446588"/>
            <a:ext cx="5162550" cy="4146550"/>
          </a:xfrm>
          <a:prstGeom prst="rect">
            <a:avLst/>
          </a:prstGeom>
          <a:noFill/>
          <a:ln>
            <a:noFill/>
          </a:ln>
          <a:effectLst/>
        </p:spPr>
        <p:txBody>
          <a:bodyPr vert="horz" wrap="square" lIns="91440" tIns="45720" rIns="91440" bIns="45720" numCol="1" anchor="t" anchorCtr="0" compatLnSpc="1"/>
          <a:lstStyle/>
          <a:p>
            <a:pPr lvl="0"/>
            <a:r>
              <a:rPr lang="en-US" altLang="en-US" noProof="0"/>
              <a:t>Click to edit Master text styles</a:t>
            </a:r>
            <a:endParaRPr lang="en-US" altLang="en-US" noProof="0"/>
          </a:p>
          <a:p>
            <a:pPr lvl="1"/>
            <a:r>
              <a:rPr lang="en-US" altLang="en-US" noProof="0"/>
              <a:t>Second level</a:t>
            </a:r>
            <a:endParaRPr lang="en-US" altLang="en-US" noProof="0"/>
          </a:p>
          <a:p>
            <a:pPr lvl="2"/>
            <a:r>
              <a:rPr lang="en-US" altLang="en-US" noProof="0"/>
              <a:t>Third level</a:t>
            </a:r>
            <a:endParaRPr lang="en-US" altLang="en-US" noProof="0"/>
          </a:p>
          <a:p>
            <a:pPr lvl="3"/>
            <a:r>
              <a:rPr lang="en-US" altLang="en-US" noProof="0"/>
              <a:t>Fourth level</a:t>
            </a:r>
            <a:endParaRPr lang="en-US" altLang="en-US" noProof="0"/>
          </a:p>
          <a:p>
            <a:pPr lvl="4"/>
            <a:r>
              <a:rPr lang="en-US" altLang="en-US" noProof="0"/>
              <a:t>Fifth level</a:t>
            </a:r>
            <a:endParaRPr lang="en-US" altLang="en-US" noProof="0"/>
          </a:p>
        </p:txBody>
      </p:sp>
      <p:sp>
        <p:nvSpPr>
          <p:cNvPr id="2053" name="Rectangle 5"/>
          <p:cNvSpPr>
            <a:spLocks noGrp="1" noChangeArrowheads="1"/>
          </p:cNvSpPr>
          <p:nvPr>
            <p:ph type="dt" idx="1"/>
          </p:nvPr>
        </p:nvSpPr>
        <p:spPr bwMode="auto">
          <a:xfrm>
            <a:off x="4005263" y="0"/>
            <a:ext cx="3005137" cy="452438"/>
          </a:xfrm>
          <a:prstGeom prst="rect">
            <a:avLst/>
          </a:prstGeom>
          <a:noFill/>
          <a:ln>
            <a:noFill/>
          </a:ln>
          <a:effectLst/>
        </p:spPr>
        <p:txBody>
          <a:bodyPr vert="horz" wrap="square" lIns="91440" tIns="45720" rIns="91440" bIns="45720" numCol="1" anchor="t" anchorCtr="0" compatLnSpc="1"/>
          <a:lstStyle>
            <a:lvl1pPr algn="r" eaLnBrk="0" hangingPunct="0">
              <a:defRPr sz="1200">
                <a:cs typeface="+mn-cs"/>
              </a:defRPr>
            </a:lvl1pPr>
          </a:lstStyle>
          <a:p>
            <a:pPr>
              <a:defRPr/>
            </a:pPr>
            <a:endParaRPr lang="en-US" altLang="en-US"/>
          </a:p>
        </p:txBody>
      </p:sp>
      <p:sp>
        <p:nvSpPr>
          <p:cNvPr id="2054" name="Rectangle 6"/>
          <p:cNvSpPr>
            <a:spLocks noGrp="1" noChangeArrowheads="1"/>
          </p:cNvSpPr>
          <p:nvPr>
            <p:ph type="ftr" sz="quarter" idx="4"/>
          </p:nvPr>
        </p:nvSpPr>
        <p:spPr bwMode="auto">
          <a:xfrm>
            <a:off x="0" y="8818563"/>
            <a:ext cx="3005138" cy="452437"/>
          </a:xfrm>
          <a:prstGeom prst="rect">
            <a:avLst/>
          </a:prstGeom>
          <a:noFill/>
          <a:ln>
            <a:noFill/>
          </a:ln>
          <a:effectLst/>
        </p:spPr>
        <p:txBody>
          <a:bodyPr vert="horz" wrap="square" lIns="91440" tIns="45720" rIns="91440" bIns="45720" numCol="1" anchor="b" anchorCtr="0" compatLnSpc="1"/>
          <a:lstStyle>
            <a:lvl1pPr eaLnBrk="0" hangingPunct="0">
              <a:defRPr sz="1200">
                <a:cs typeface="+mn-cs"/>
              </a:defRPr>
            </a:lvl1pPr>
          </a:lstStyle>
          <a:p>
            <a:pPr>
              <a:defRPr/>
            </a:pPr>
            <a:endParaRPr lang="en-US" altLang="en-US"/>
          </a:p>
        </p:txBody>
      </p:sp>
      <p:sp>
        <p:nvSpPr>
          <p:cNvPr id="2055" name="Rectangle 7"/>
          <p:cNvSpPr>
            <a:spLocks noGrp="1" noChangeArrowheads="1"/>
          </p:cNvSpPr>
          <p:nvPr>
            <p:ph type="sldNum" sz="quarter" idx="5"/>
          </p:nvPr>
        </p:nvSpPr>
        <p:spPr bwMode="auto">
          <a:xfrm>
            <a:off x="4005263" y="8818563"/>
            <a:ext cx="3005137" cy="452437"/>
          </a:xfrm>
          <a:prstGeom prst="rect">
            <a:avLst/>
          </a:prstGeom>
          <a:noFill/>
          <a:ln>
            <a:noFill/>
          </a:ln>
          <a:effectLst/>
        </p:spPr>
        <p:txBody>
          <a:bodyPr vert="horz" wrap="square" lIns="91440" tIns="45720" rIns="91440" bIns="45720" numCol="1" anchor="b" anchorCtr="0" compatLnSpc="1"/>
          <a:lstStyle>
            <a:lvl1pPr algn="r" eaLnBrk="0" hangingPunct="0">
              <a:defRPr sz="1200">
                <a:cs typeface="+mn-cs"/>
              </a:defRPr>
            </a:lvl1pPr>
          </a:lstStyle>
          <a:p>
            <a:pPr>
              <a:defRPr/>
            </a:pPr>
            <a:fld id="{5857BB6A-618E-461D-87C0-6B81C3293BB9}" type="slidenum">
              <a:rPr lang="en-US" altLang="en-US"/>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1"/>
          <p:cNvSpPr>
            <a:spLocks noGrp="1" noChangeArrowheads="1"/>
          </p:cNvSpPr>
          <p:nvPr>
            <p:ph type="title"/>
          </p:nvPr>
        </p:nvSpPr>
        <p:spPr bwMode="auto">
          <a:xfrm>
            <a:off x="685800" y="609600"/>
            <a:ext cx="7772400" cy="1143000"/>
          </a:xfrm>
          <a:prstGeom prst="rect">
            <a:avLst/>
          </a:prstGeom>
          <a:noFill/>
          <a:ln w="9525">
            <a:noFill/>
            <a:miter lim="800000"/>
          </a:ln>
        </p:spPr>
        <p:txBody>
          <a:bodyPr vert="horz" wrap="square" lIns="92075" tIns="46038" rIns="92075" bIns="46038" numCol="1" anchor="ctr" anchorCtr="0" compatLnSpc="1"/>
          <a:lstStyle/>
          <a:p>
            <a:pPr lvl="0"/>
            <a:r>
              <a:rPr lang="en-US" altLang="en-US" smtClean="0"/>
              <a:t>Click to edit Master title style</a:t>
            </a:r>
            <a:endParaRPr lang="en-US" altLang="en-US" smtClean="0"/>
          </a:p>
        </p:txBody>
      </p:sp>
      <p:sp>
        <p:nvSpPr>
          <p:cNvPr id="1027" name="Rectangle 22"/>
          <p:cNvSpPr>
            <a:spLocks noGrp="1" noChangeArrowheads="1"/>
          </p:cNvSpPr>
          <p:nvPr>
            <p:ph type="body" idx="1"/>
          </p:nvPr>
        </p:nvSpPr>
        <p:spPr bwMode="auto">
          <a:xfrm>
            <a:off x="685800" y="1981200"/>
            <a:ext cx="7772400" cy="4114800"/>
          </a:xfrm>
          <a:prstGeom prst="rect">
            <a:avLst/>
          </a:prstGeom>
          <a:noFill/>
          <a:ln w="9525">
            <a:noFill/>
            <a:miter lim="800000"/>
          </a:ln>
        </p:spPr>
        <p:txBody>
          <a:bodyPr vert="horz" wrap="square" lIns="92075" tIns="46038" rIns="92075" bIns="46038" numCol="1" anchor="t" anchorCtr="0" compatLnSpc="1"/>
          <a:lstStyle/>
          <a:p>
            <a:pPr lvl="0"/>
            <a:r>
              <a:rPr lang="en-US" altLang="en-US" smtClean="0"/>
              <a:t>Edit Master text styles</a:t>
            </a:r>
            <a:endParaRPr lang="en-US" altLang="en-US" smtClean="0"/>
          </a:p>
          <a:p>
            <a:pPr lvl="1"/>
            <a:r>
              <a:rPr lang="en-US" altLang="en-US" smtClean="0"/>
              <a:t>Second level</a:t>
            </a:r>
            <a:endParaRPr lang="en-US" altLang="en-US" smtClean="0"/>
          </a:p>
          <a:p>
            <a:pPr lvl="2"/>
            <a:r>
              <a:rPr lang="en-US" altLang="en-US" smtClean="0"/>
              <a:t>Third level</a:t>
            </a:r>
            <a:endParaRPr lang="en-US" altLang="en-US" smtClean="0"/>
          </a:p>
          <a:p>
            <a:pPr lvl="3"/>
            <a:r>
              <a:rPr lang="en-US" altLang="en-US" smtClean="0"/>
              <a:t>Fourth level</a:t>
            </a:r>
            <a:endParaRPr lang="en-US" altLang="en-US" smtClean="0"/>
          </a:p>
          <a:p>
            <a:pPr lvl="4"/>
            <a:r>
              <a:rPr lang="en-US" altLang="en-US" smtClean="0"/>
              <a:t>Fifth level</a:t>
            </a:r>
            <a:endParaRPr lang="en-US" altLang="en-US"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800" kern="1200">
          <a:solidFill>
            <a:schemeClr val="tx2"/>
          </a:solidFill>
          <a:latin typeface="+mj-lt"/>
          <a:ea typeface="+mj-ea"/>
          <a:cs typeface="+mj-cs"/>
        </a:defRPr>
      </a:lvl1pPr>
      <a:lvl2pPr algn="ctr" rtl="0" fontAlgn="base">
        <a:spcBef>
          <a:spcPct val="0"/>
        </a:spcBef>
        <a:spcAft>
          <a:spcPct val="0"/>
        </a:spcAft>
        <a:defRPr sz="4800">
          <a:solidFill>
            <a:schemeClr val="tx2"/>
          </a:solidFill>
          <a:latin typeface="Arial Narrow" panose="020B0606020202030204" pitchFamily="34" charset="0"/>
        </a:defRPr>
      </a:lvl2pPr>
      <a:lvl3pPr algn="ctr" rtl="0" fontAlgn="base">
        <a:spcBef>
          <a:spcPct val="0"/>
        </a:spcBef>
        <a:spcAft>
          <a:spcPct val="0"/>
        </a:spcAft>
        <a:defRPr sz="4800">
          <a:solidFill>
            <a:schemeClr val="tx2"/>
          </a:solidFill>
          <a:latin typeface="Arial Narrow" panose="020B0606020202030204" pitchFamily="34" charset="0"/>
        </a:defRPr>
      </a:lvl3pPr>
      <a:lvl4pPr algn="ctr" rtl="0" fontAlgn="base">
        <a:spcBef>
          <a:spcPct val="0"/>
        </a:spcBef>
        <a:spcAft>
          <a:spcPct val="0"/>
        </a:spcAft>
        <a:defRPr sz="4800">
          <a:solidFill>
            <a:schemeClr val="tx2"/>
          </a:solidFill>
          <a:latin typeface="Arial Narrow" panose="020B0606020202030204" pitchFamily="34" charset="0"/>
        </a:defRPr>
      </a:lvl4pPr>
      <a:lvl5pPr algn="ctr" rtl="0" fontAlgn="base">
        <a:spcBef>
          <a:spcPct val="0"/>
        </a:spcBef>
        <a:spcAft>
          <a:spcPct val="0"/>
        </a:spcAft>
        <a:defRPr sz="4800">
          <a:solidFill>
            <a:schemeClr val="tx2"/>
          </a:solidFill>
          <a:latin typeface="Arial Narrow" panose="020B0606020202030204" pitchFamily="34" charset="0"/>
        </a:defRPr>
      </a:lvl5pPr>
      <a:lvl6pPr marL="457200" algn="ctr" rtl="0" eaLnBrk="1" fontAlgn="base" hangingPunct="1">
        <a:spcBef>
          <a:spcPct val="0"/>
        </a:spcBef>
        <a:spcAft>
          <a:spcPct val="0"/>
        </a:spcAft>
        <a:defRPr sz="4800">
          <a:solidFill>
            <a:schemeClr val="tx2"/>
          </a:solidFill>
          <a:latin typeface="Arial Narrow" panose="020B0606020202030204" pitchFamily="34" charset="0"/>
        </a:defRPr>
      </a:lvl6pPr>
      <a:lvl7pPr marL="914400" algn="ctr" rtl="0" eaLnBrk="1" fontAlgn="base" hangingPunct="1">
        <a:spcBef>
          <a:spcPct val="0"/>
        </a:spcBef>
        <a:spcAft>
          <a:spcPct val="0"/>
        </a:spcAft>
        <a:defRPr sz="4800">
          <a:solidFill>
            <a:schemeClr val="tx2"/>
          </a:solidFill>
          <a:latin typeface="Arial Narrow" panose="020B0606020202030204" pitchFamily="34" charset="0"/>
        </a:defRPr>
      </a:lvl7pPr>
      <a:lvl8pPr marL="1371600" algn="ctr" rtl="0" eaLnBrk="1" fontAlgn="base" hangingPunct="1">
        <a:spcBef>
          <a:spcPct val="0"/>
        </a:spcBef>
        <a:spcAft>
          <a:spcPct val="0"/>
        </a:spcAft>
        <a:defRPr sz="4800">
          <a:solidFill>
            <a:schemeClr val="tx2"/>
          </a:solidFill>
          <a:latin typeface="Arial Narrow" panose="020B0606020202030204" pitchFamily="34" charset="0"/>
        </a:defRPr>
      </a:lvl8pPr>
      <a:lvl9pPr marL="1828800" algn="ctr" rtl="0" eaLnBrk="1" fontAlgn="base" hangingPunct="1">
        <a:spcBef>
          <a:spcPct val="0"/>
        </a:spcBef>
        <a:spcAft>
          <a:spcPct val="0"/>
        </a:spcAft>
        <a:defRPr sz="4800">
          <a:solidFill>
            <a:schemeClr val="tx2"/>
          </a:solidFill>
          <a:latin typeface="Arial Narrow" panose="020B0606020202030204" pitchFamily="34" charset="0"/>
        </a:defRPr>
      </a:lvl9pPr>
    </p:titleStyle>
    <p:bodyStyle>
      <a:lvl1pPr marL="342900" indent="-342900" algn="ctr" rtl="0" fontAlgn="base">
        <a:spcBef>
          <a:spcPct val="20000"/>
        </a:spcBef>
        <a:spcAft>
          <a:spcPct val="0"/>
        </a:spcAft>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ine 1" descr="Certificat conferința „Educație online prin parteneriate”.jpg"/>
          <p:cNvPicPr>
            <a:picLocks noChangeAspect="1"/>
          </p:cNvPicPr>
          <p:nvPr/>
        </p:nvPicPr>
        <p:blipFill>
          <a:blip r:embed="rId1" cstate="print"/>
          <a:stretch>
            <a:fillRect/>
          </a:stretch>
        </p:blipFill>
        <p:spPr>
          <a:xfrm>
            <a:off x="0" y="0"/>
            <a:ext cx="9144000" cy="6858000"/>
          </a:xfrm>
          <a:prstGeom prst="rect">
            <a:avLst/>
          </a:prstGeom>
        </p:spPr>
      </p:pic>
      <p:sp>
        <p:nvSpPr>
          <p:cNvPr id="3" name="CasetăText 2"/>
          <p:cNvSpPr txBox="1"/>
          <p:nvPr/>
        </p:nvSpPr>
        <p:spPr>
          <a:xfrm>
            <a:off x="1928794" y="1643050"/>
            <a:ext cx="6429420" cy="460375"/>
          </a:xfrm>
          <a:prstGeom prst="rect">
            <a:avLst/>
          </a:prstGeom>
          <a:noFill/>
        </p:spPr>
        <p:txBody>
          <a:bodyPr wrap="square" rtlCol="0">
            <a:spAutoFit/>
          </a:bodyPr>
          <a:lstStyle/>
          <a:p>
            <a:pPr algn="ctr"/>
            <a:r>
              <a:rPr lang="ro-RO" altLang="en-US" b="1" dirty="0" smtClean="0">
                <a:solidFill>
                  <a:srgbClr val="C00000"/>
                </a:solidFill>
                <a:latin typeface="Arial" panose="020B0604020202020204"/>
              </a:rPr>
              <a:t>MOROZ  LUDMILA</a:t>
            </a:r>
            <a:endParaRPr lang="ro-RO" altLang="en-US" b="1" dirty="0" smtClean="0">
              <a:solidFill>
                <a:srgbClr val="C00000"/>
              </a:solidFill>
              <a:latin typeface="Arial" panose="020B0604020202020204"/>
            </a:endParaRPr>
          </a:p>
        </p:txBody>
      </p:sp>
    </p:spTree>
  </p:cSld>
  <p:clrMapOvr>
    <a:masterClrMapping/>
  </p:clrMapOvr>
</p:sld>
</file>

<file path=ppt/theme/theme1.xml><?xml version="1.0" encoding="utf-8"?>
<a:theme xmlns:a="http://schemas.openxmlformats.org/drawingml/2006/main" name="GovFlag">
  <a:themeElements>
    <a:clrScheme name="GovFlag 2">
      <a:dk1>
        <a:srgbClr val="000000"/>
      </a:dk1>
      <a:lt1>
        <a:srgbClr val="FFFFFF"/>
      </a:lt1>
      <a:dk2>
        <a:srgbClr val="000000"/>
      </a:dk2>
      <a:lt2>
        <a:srgbClr val="969696"/>
      </a:lt2>
      <a:accent1>
        <a:srgbClr val="FF3399"/>
      </a:accent1>
      <a:accent2>
        <a:srgbClr val="3333CC"/>
      </a:accent2>
      <a:accent3>
        <a:srgbClr val="FFFFFF"/>
      </a:accent3>
      <a:accent4>
        <a:srgbClr val="000000"/>
      </a:accent4>
      <a:accent5>
        <a:srgbClr val="FFADCA"/>
      </a:accent5>
      <a:accent6>
        <a:srgbClr val="2D2DB9"/>
      </a:accent6>
      <a:hlink>
        <a:srgbClr val="FFCC00"/>
      </a:hlink>
      <a:folHlink>
        <a:srgbClr val="B2B2B2"/>
      </a:folHlink>
    </a:clrScheme>
    <a:fontScheme name="GovFlag">
      <a:majorFont>
        <a:latin typeface="Arial Narrow"/>
        <a:ea typeface=""/>
        <a:cs typeface=""/>
      </a:majorFont>
      <a:minorFont>
        <a:latin typeface="Monotype Corsi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GovFlag 1">
        <a:dk1>
          <a:srgbClr val="000000"/>
        </a:dk1>
        <a:lt1>
          <a:srgbClr val="FFFFCC"/>
        </a:lt1>
        <a:dk2>
          <a:srgbClr val="333300"/>
        </a:dk2>
        <a:lt2>
          <a:srgbClr val="808000"/>
        </a:lt2>
        <a:accent1>
          <a:srgbClr val="339933"/>
        </a:accent1>
        <a:accent2>
          <a:srgbClr val="A50021"/>
        </a:accent2>
        <a:accent3>
          <a:srgbClr val="FFFFE2"/>
        </a:accent3>
        <a:accent4>
          <a:srgbClr val="000000"/>
        </a:accent4>
        <a:accent5>
          <a:srgbClr val="ADCAAD"/>
        </a:accent5>
        <a:accent6>
          <a:srgbClr val="95001D"/>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GovFlag 2">
        <a:dk1>
          <a:srgbClr val="000000"/>
        </a:dk1>
        <a:lt1>
          <a:srgbClr val="FFFFFF"/>
        </a:lt1>
        <a:dk2>
          <a:srgbClr val="000000"/>
        </a:dk2>
        <a:lt2>
          <a:srgbClr val="969696"/>
        </a:lt2>
        <a:accent1>
          <a:srgbClr val="FF3399"/>
        </a:accent1>
        <a:accent2>
          <a:srgbClr val="3333CC"/>
        </a:accent2>
        <a:accent3>
          <a:srgbClr val="FFFFFF"/>
        </a:accent3>
        <a:accent4>
          <a:srgbClr val="000000"/>
        </a:accent4>
        <a:accent5>
          <a:srgbClr val="FFADCA"/>
        </a:accent5>
        <a:accent6>
          <a:srgbClr val="2D2DB9"/>
        </a:accent6>
        <a:hlink>
          <a:srgbClr val="FFCC00"/>
        </a:hlink>
        <a:folHlink>
          <a:srgbClr val="B2B2B2"/>
        </a:folHlink>
      </a:clrScheme>
      <a:clrMap bg1="lt1" tx1="dk1" bg2="lt2" tx2="dk2" accent1="accent1" accent2="accent2" accent3="accent3" accent4="accent4" accent5="accent5" accent6="accent6" hlink="hlink" folHlink="folHlink"/>
    </a:extraClrScheme>
    <a:extraClrScheme>
      <a:clrScheme name="GovFlag 3">
        <a:dk1>
          <a:srgbClr val="000000"/>
        </a:dk1>
        <a:lt1>
          <a:srgbClr val="FFFFFF"/>
        </a:lt1>
        <a:dk2>
          <a:srgbClr val="000000"/>
        </a:dk2>
        <a:lt2>
          <a:srgbClr val="B2B2B2"/>
        </a:lt2>
        <a:accent1>
          <a:srgbClr val="CBCBCB"/>
        </a:accent1>
        <a:accent2>
          <a:srgbClr val="868686"/>
        </a:accent2>
        <a:accent3>
          <a:srgbClr val="FFFFFF"/>
        </a:accent3>
        <a:accent4>
          <a:srgbClr val="000000"/>
        </a:accent4>
        <a:accent5>
          <a:srgbClr val="E2E2E2"/>
        </a:accent5>
        <a:accent6>
          <a:srgbClr val="797979"/>
        </a:accent6>
        <a:hlink>
          <a:srgbClr val="DDDDDD"/>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Words>
  <Application>WPS Presentation</Application>
  <PresentationFormat>Expunere pe ecran (4:3)</PresentationFormat>
  <Paragraphs>2</Paragraphs>
  <Slides>1</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vt:i4>
      </vt:variant>
    </vt:vector>
  </HeadingPairs>
  <TitlesOfParts>
    <vt:vector size="11" baseType="lpstr">
      <vt:lpstr>Arial</vt:lpstr>
      <vt:lpstr>SimSun</vt:lpstr>
      <vt:lpstr>Wingdings</vt:lpstr>
      <vt:lpstr>Times New Roman</vt:lpstr>
      <vt:lpstr>Arial Narrow</vt:lpstr>
      <vt:lpstr>Arial</vt:lpstr>
      <vt:lpstr>Microsoft YaHei</vt:lpstr>
      <vt:lpstr>Arial Unicode MS</vt:lpstr>
      <vt:lpstr>Monotype Corsiva</vt:lpstr>
      <vt:lpstr>GovFlag</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 DE PARTICIPARE se acordă Doamnei ALLA ȚURCANU pentru crearea tutorialului video pentru instrumentul Quiz Whizzer  PROIECTUL PLATFORME EDUCAȚIONALE ONLINE PENTRU CADRE DIDACTICE (12 de ore de lucru)  23 APRILIE 2020</dc:title>
  <dc:creator>Sergiu Aftenev</dc:creator>
  <cp:lastModifiedBy>talic</cp:lastModifiedBy>
  <cp:revision>96</cp:revision>
  <dcterms:created xsi:type="dcterms:W3CDTF">2020-04-29T19:52:00Z</dcterms:created>
  <dcterms:modified xsi:type="dcterms:W3CDTF">2024-07-26T12:14:17Z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986101A8A8E145C39A344C2DEE5FE04D_13</vt:lpwstr>
  </property>
  <property fmtid="{D5CDD505-2E9C-101B-9397-08002B2CF9AE}" pid="3" name="KSOProductBuildVer">
    <vt:lpwstr>1049-12.2.0.17153</vt:lpwstr>
  </property>
</Properties>
</file>