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87" r:id="rId5"/>
    <p:sldId id="388" r:id="rId6"/>
    <p:sldId id="258" r:id="rId7"/>
    <p:sldId id="376" r:id="rId8"/>
    <p:sldId id="377" r:id="rId9"/>
    <p:sldId id="379" r:id="rId10"/>
    <p:sldId id="381" r:id="rId11"/>
    <p:sldId id="389" r:id="rId12"/>
    <p:sldId id="378" r:id="rId13"/>
    <p:sldId id="391" r:id="rId14"/>
    <p:sldId id="390" r:id="rId15"/>
    <p:sldId id="392" r:id="rId16"/>
    <p:sldId id="257" r:id="rId17"/>
    <p:sldId id="39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5 раз.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</a:t>
            </a:r>
            <a:r>
              <a:rPr lang="ru-RU" smtClean="0"/>
              <a:t>на пример – 5 </a:t>
            </a:r>
            <a:r>
              <a:rPr lang="ru-RU" dirty="0" smtClean="0"/>
              <a:t>раз.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95232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многочленов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множители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группировки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https://static.wixstatic.com/media/7fd30a_35a2068b8bd14d66b20c15ee7ee26359~mv2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многочленов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 способом группировки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многочленов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многочленов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 способом группировки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многочленов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 способом группировки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многочленов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 способом группировки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многочленов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 способом группировки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многочленов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 способом группировки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9904" y="1412776"/>
            <a:ext cx="8324191" cy="51845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многочленов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многочленов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многочленов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многочленов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3" Type="http://schemas.openxmlformats.org/officeDocument/2006/relationships/theme" Target="../theme/theme1.xml"/><Relationship Id="rId22" Type="http://schemas.openxmlformats.org/officeDocument/2006/relationships/image" Target="../media/image7.jpeg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49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6.wmf"/><Relationship Id="rId13" Type="http://schemas.openxmlformats.org/officeDocument/2006/relationships/notesSlide" Target="../notesSlides/notesSlide8.xml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50.wmf"/><Relationship Id="rId1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7.bin"/><Relationship Id="rId8" Type="http://schemas.openxmlformats.org/officeDocument/2006/relationships/image" Target="../media/image54.wmf"/><Relationship Id="rId7" Type="http://schemas.openxmlformats.org/officeDocument/2006/relationships/oleObject" Target="../embeddings/oleObject46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51.wmf"/><Relationship Id="rId13" Type="http://schemas.openxmlformats.org/officeDocument/2006/relationships/notesSlide" Target="../notesSlides/notesSlide9.xml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55.wmf"/><Relationship Id="rId1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image" Target="../media/image59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7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56.wmf"/><Relationship Id="rId15" Type="http://schemas.openxmlformats.org/officeDocument/2006/relationships/vmlDrawing" Target="../drawings/vmlDrawing11.vml"/><Relationship Id="rId14" Type="http://schemas.openxmlformats.org/officeDocument/2006/relationships/slideLayout" Target="../slideLayouts/slideLayout7.xml"/><Relationship Id="rId13" Type="http://schemas.openxmlformats.org/officeDocument/2006/relationships/image" Target="../media/image1.GIF"/><Relationship Id="rId12" Type="http://schemas.openxmlformats.org/officeDocument/2006/relationships/image" Target="../media/image61.wmf"/><Relationship Id="rId11" Type="http://schemas.openxmlformats.org/officeDocument/2006/relationships/oleObject" Target="../embeddings/oleObject53.bin"/><Relationship Id="rId10" Type="http://schemas.openxmlformats.org/officeDocument/2006/relationships/image" Target="../media/image60.wmf"/><Relationship Id="rId1" Type="http://schemas.openxmlformats.org/officeDocument/2006/relationships/oleObject" Target="../embeddings/oleObject4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8.bin"/><Relationship Id="rId8" Type="http://schemas.openxmlformats.org/officeDocument/2006/relationships/image" Target="../media/image65.wmf"/><Relationship Id="rId7" Type="http://schemas.openxmlformats.org/officeDocument/2006/relationships/oleObject" Target="../embeddings/oleObject57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63.w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62.wmf"/><Relationship Id="rId15" Type="http://schemas.openxmlformats.org/officeDocument/2006/relationships/vmlDrawing" Target="../drawings/vmlDrawing12.vml"/><Relationship Id="rId14" Type="http://schemas.openxmlformats.org/officeDocument/2006/relationships/slideLayout" Target="../slideLayouts/slideLayout7.xml"/><Relationship Id="rId13" Type="http://schemas.openxmlformats.org/officeDocument/2006/relationships/image" Target="../media/image1.GIF"/><Relationship Id="rId12" Type="http://schemas.openxmlformats.org/officeDocument/2006/relationships/image" Target="../media/image67.wmf"/><Relationship Id="rId11" Type="http://schemas.openxmlformats.org/officeDocument/2006/relationships/oleObject" Target="../embeddings/oleObject59.bin"/><Relationship Id="rId10" Type="http://schemas.openxmlformats.org/officeDocument/2006/relationships/image" Target="../media/image66.wmf"/><Relationship Id="rId1" Type="http://schemas.openxmlformats.org/officeDocument/2006/relationships/oleObject" Target="../embeddings/oleObject54.bin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static.wixstatic.com/media/7fd30a_35a2068b8bd14d66b20c15ee7ee26359~mv2.gif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16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3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7.wmf"/><Relationship Id="rId1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9.wmf"/><Relationship Id="rId16" Type="http://schemas.openxmlformats.org/officeDocument/2006/relationships/notesSlide" Target="../notesSlides/notesSlide3.xml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6.xml"/><Relationship Id="rId13" Type="http://schemas.openxmlformats.org/officeDocument/2006/relationships/image" Target="../media/image24.wmf"/><Relationship Id="rId12" Type="http://schemas.openxmlformats.org/officeDocument/2006/relationships/oleObject" Target="../embeddings/oleObject16.bin"/><Relationship Id="rId11" Type="http://schemas.openxmlformats.org/officeDocument/2006/relationships/image" Target="../media/image1.GIF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1.bin"/><Relationship Id="rId8" Type="http://schemas.openxmlformats.org/officeDocument/2006/relationships/image" Target="../media/image28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5.wmf"/><Relationship Id="rId15" Type="http://schemas.openxmlformats.org/officeDocument/2006/relationships/notesSlide" Target="../notesSlides/notesSlide4.xml"/><Relationship Id="rId14" Type="http://schemas.openxmlformats.org/officeDocument/2006/relationships/vmlDrawing" Target="../drawings/vmlDrawing5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30.wmf"/><Relationship Id="rId11" Type="http://schemas.openxmlformats.org/officeDocument/2006/relationships/oleObject" Target="../embeddings/oleObject22.bin"/><Relationship Id="rId10" Type="http://schemas.openxmlformats.org/officeDocument/2006/relationships/image" Target="../media/image29.wmf"/><Relationship Id="rId1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34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1.wmf"/><Relationship Id="rId13" Type="http://schemas.openxmlformats.org/officeDocument/2006/relationships/notesSlide" Target="../notesSlides/notesSlide5.xml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35.wmf"/><Relationship Id="rId1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36.wmf"/><Relationship Id="rId15" Type="http://schemas.openxmlformats.org/officeDocument/2006/relationships/notesSlide" Target="../notesSlides/notesSlide6.xml"/><Relationship Id="rId14" Type="http://schemas.openxmlformats.org/officeDocument/2006/relationships/vmlDrawing" Target="../drawings/vmlDrawing7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41.wmf"/><Relationship Id="rId11" Type="http://schemas.openxmlformats.org/officeDocument/2006/relationships/oleObject" Target="../embeddings/oleObject33.bin"/><Relationship Id="rId10" Type="http://schemas.openxmlformats.org/officeDocument/2006/relationships/image" Target="../media/image40.wmf"/><Relationship Id="rId1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45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42.wmf"/><Relationship Id="rId11" Type="http://schemas.openxmlformats.org/officeDocument/2006/relationships/notesSlide" Target="../notesSlides/notesSlide7.xml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215" y="6381750"/>
            <a:ext cx="7022465" cy="25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0024" y="1256760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899592" y="2296108"/>
          <a:ext cx="774573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40" name="Equation" r:id="rId1" imgW="65227200" imgH="4876800" progId="Equation.DSMT4">
                  <p:embed/>
                </p:oleObj>
              </mc:Choice>
              <mc:Fallback>
                <p:oleObj name="Equation" r:id="rId1" imgW="65227200" imgH="4876800" progId="Equation.DSMT4">
                  <p:embed/>
                  <p:pic>
                    <p:nvPicPr>
                      <p:cNvPr id="0" name="Изображение 1260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296108"/>
                        <a:ext cx="7745735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39552" y="3121194"/>
          <a:ext cx="6931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41" name="Equation" r:id="rId3" imgW="55778400" imgH="6096000" progId="Equation.DSMT4">
                  <p:embed/>
                </p:oleObj>
              </mc:Choice>
              <mc:Fallback>
                <p:oleObj name="Equation" r:id="rId3" imgW="55778400" imgH="6096000" progId="Equation.DSMT4">
                  <p:embed/>
                  <p:pic>
                    <p:nvPicPr>
                      <p:cNvPr id="0" name="Изображение 1260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121194"/>
                        <a:ext cx="69310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39552" y="4561354"/>
          <a:ext cx="57546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42" name="Equation" r:id="rId5" imgW="46329600" imgH="6096000" progId="Equation.DSMT4">
                  <p:embed/>
                </p:oleObj>
              </mc:Choice>
              <mc:Fallback>
                <p:oleObj name="Equation" r:id="rId5" imgW="46329600" imgH="6096000" progId="Equation.DSMT4">
                  <p:embed/>
                  <p:pic>
                    <p:nvPicPr>
                      <p:cNvPr id="0" name="Изображение 1260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561354"/>
                        <a:ext cx="57546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13077" y="5569466"/>
            <a:ext cx="2097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2767863" y="3125338"/>
            <a:ext cx="324035" cy="1728192"/>
          </a:xfrm>
          <a:prstGeom prst="leftBrace">
            <a:avLst>
              <a:gd name="adj1" fmla="val 49411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Левая фигурная скобка 17"/>
          <p:cNvSpPr/>
          <p:nvPr/>
        </p:nvSpPr>
        <p:spPr>
          <a:xfrm rot="16200000">
            <a:off x="5922151" y="3125339"/>
            <a:ext cx="324035" cy="1728192"/>
          </a:xfrm>
          <a:prstGeom prst="leftBrace">
            <a:avLst>
              <a:gd name="adj1" fmla="val 49411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671056" y="4151452"/>
          <a:ext cx="517648" cy="383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43" name="Equation" r:id="rId7" imgW="5791200" imgH="4267200" progId="Equation.DSMT4">
                  <p:embed/>
                </p:oleObj>
              </mc:Choice>
              <mc:Fallback>
                <p:oleObj name="Equation" r:id="rId7" imgW="5791200" imgH="4267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056" y="4151452"/>
                        <a:ext cx="517648" cy="3839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825405" y="4119511"/>
          <a:ext cx="5175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44" name="Equation" r:id="rId9" imgW="241300" imgH="177800" progId="Equation.DSMT4">
                  <p:embed/>
                </p:oleObj>
              </mc:Choice>
              <mc:Fallback>
                <p:oleObj name="Equation" r:id="rId9" imgW="241300" imgH="1778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5405" y="4119511"/>
                        <a:ext cx="5175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4211960" y="4659115"/>
            <a:ext cx="2281858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8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0024" y="1256760"/>
            <a:ext cx="48286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47308" y="2010358"/>
          <a:ext cx="63341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1" name="Equation" r:id="rId1" imgW="53340000" imgH="9448800" progId="Equation.DSMT4">
                  <p:embed/>
                </p:oleObj>
              </mc:Choice>
              <mc:Fallback>
                <p:oleObj name="Equation" r:id="rId1" imgW="53340000" imgH="9448800" progId="Equation.DSMT4">
                  <p:embed/>
                  <p:pic>
                    <p:nvPicPr>
                      <p:cNvPr id="0" name="Изображение 134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308" y="2010358"/>
                        <a:ext cx="6334125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71600" y="3140968"/>
          <a:ext cx="6326187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2" name="Equation" r:id="rId3" imgW="50901600" imgH="10363200" progId="Equation.DSMT4">
                  <p:embed/>
                </p:oleObj>
              </mc:Choice>
              <mc:Fallback>
                <p:oleObj name="Equation" r:id="rId3" imgW="50901600" imgH="10363200" progId="Equation.DSMT4">
                  <p:embed/>
                  <p:pic>
                    <p:nvPicPr>
                      <p:cNvPr id="0" name="Изображение 134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140968"/>
                        <a:ext cx="6326187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65293" y="4797152"/>
          <a:ext cx="63214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3" name="Equation" r:id="rId5" imgW="50901600" imgH="10363200" progId="Equation.DSMT4">
                  <p:embed/>
                </p:oleObj>
              </mc:Choice>
              <mc:Fallback>
                <p:oleObj name="Equation" r:id="rId5" imgW="50901600" imgH="10363200" progId="Equation.DSMT4">
                  <p:embed/>
                  <p:pic>
                    <p:nvPicPr>
                      <p:cNvPr id="0" name="Изображение 134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797152"/>
                        <a:ext cx="632142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08104" y="5926377"/>
            <a:ext cx="1891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3035688" y="3469248"/>
            <a:ext cx="324035" cy="1728192"/>
          </a:xfrm>
          <a:prstGeom prst="leftBrace">
            <a:avLst>
              <a:gd name="adj1" fmla="val 49411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Левая фигурная скобка 17"/>
          <p:cNvSpPr/>
          <p:nvPr/>
        </p:nvSpPr>
        <p:spPr>
          <a:xfrm rot="16200000">
            <a:off x="5748643" y="3467042"/>
            <a:ext cx="324035" cy="1728192"/>
          </a:xfrm>
          <a:prstGeom prst="leftBrace">
            <a:avLst>
              <a:gd name="adj1" fmla="val 49411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938881" y="4495362"/>
          <a:ext cx="517648" cy="383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4" name="Equation" r:id="rId7" imgW="5791200" imgH="4267200" progId="Equation.DSMT4">
                  <p:embed/>
                </p:oleObj>
              </mc:Choice>
              <mc:Fallback>
                <p:oleObj name="Equation" r:id="rId7" imgW="5791200" imgH="4267200" progId="Equation.DSMT4">
                  <p:embed/>
                  <p:pic>
                    <p:nvPicPr>
                      <p:cNvPr id="0" name="Изображение 134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881" y="4495362"/>
                        <a:ext cx="517648" cy="3839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651897" y="4461214"/>
          <a:ext cx="5175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5" name="Equation" r:id="rId9" imgW="5791200" imgH="4267200" progId="Equation.DSMT4">
                  <p:embed/>
                </p:oleObj>
              </mc:Choice>
              <mc:Fallback>
                <p:oleObj name="Equation" r:id="rId9" imgW="5791200" imgH="4267200" progId="Equation.DSMT4">
                  <p:embed/>
                  <p:pic>
                    <p:nvPicPr>
                      <p:cNvPr id="0" name="Изображение 134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897" y="4461214"/>
                        <a:ext cx="5175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061802" y="4797152"/>
            <a:ext cx="3533163" cy="1129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8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987824" y="4278566"/>
          <a:ext cx="3184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02" name="Equation" r:id="rId1" imgW="27432000" imgH="4876800" progId="Equation.DSMT4">
                  <p:embed/>
                </p:oleObj>
              </mc:Choice>
              <mc:Fallback>
                <p:oleObj name="Equation" r:id="rId1" imgW="27432000" imgH="4876800" progId="Equation.DSMT4">
                  <p:embed/>
                  <p:pic>
                    <p:nvPicPr>
                      <p:cNvPr id="0" name="Изображение 135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278566"/>
                        <a:ext cx="31845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843808" y="2368116"/>
          <a:ext cx="34004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03" name="Equation" r:id="rId3" imgW="29260800" imgH="4876800" progId="Equation.DSMT4">
                  <p:embed/>
                </p:oleObj>
              </mc:Choice>
              <mc:Fallback>
                <p:oleObj name="Equation" r:id="rId3" imgW="292608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368116"/>
                        <a:ext cx="34004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0240" y="1192096"/>
            <a:ext cx="85702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Разложите на множители трёхчлен, представив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один из его членов в виде подобных слагаемых: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899592" y="3068960"/>
          <a:ext cx="6692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04" name="Equation" r:id="rId5" imgW="57607200" imgH="6096000" progId="Equation.DSMT4">
                  <p:embed/>
                </p:oleObj>
              </mc:Choice>
              <mc:Fallback>
                <p:oleObj name="Equation" r:id="rId5" imgW="57607200" imgH="6096000" progId="Equation.DSMT4">
                  <p:embed/>
                  <p:pic>
                    <p:nvPicPr>
                      <p:cNvPr id="0" name="Изображение 135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068960"/>
                        <a:ext cx="66929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4208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71600" y="2381341"/>
          <a:ext cx="2228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05" name="Equation" r:id="rId7" imgW="19202400" imgH="4876800" progId="Equation.DSMT4">
                  <p:embed/>
                </p:oleObj>
              </mc:Choice>
              <mc:Fallback>
                <p:oleObj name="Equation" r:id="rId7" imgW="19202400" imgH="4876800" progId="Equation.DSMT4">
                  <p:embed/>
                  <p:pic>
                    <p:nvPicPr>
                      <p:cNvPr id="0" name="Изображение 135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381341"/>
                        <a:ext cx="222885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5085184"/>
          <a:ext cx="61610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06" name="Equation" r:id="rId9" imgW="53035200" imgH="6096000" progId="Equation.DSMT4">
                  <p:embed/>
                </p:oleObj>
              </mc:Choice>
              <mc:Fallback>
                <p:oleObj name="Equation" r:id="rId9" imgW="53035200" imgH="6096000" progId="Equation.DSMT4">
                  <p:embed/>
                  <p:pic>
                    <p:nvPicPr>
                      <p:cNvPr id="0" name="Изображение 135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085184"/>
                        <a:ext cx="61610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-7048" y="427856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43608" y="4267105"/>
          <a:ext cx="22653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07" name="Equation" r:id="rId11" imgW="19507200" imgH="4876800" progId="Equation.DSMT4">
                  <p:embed/>
                </p:oleObj>
              </mc:Choice>
              <mc:Fallback>
                <p:oleObj name="Equation" r:id="rId11" imgW="19507200" imgH="4876800" progId="Equation.DSMT4">
                  <p:embed/>
                  <p:pic>
                    <p:nvPicPr>
                      <p:cNvPr id="0" name="Изображение 135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267105"/>
                        <a:ext cx="2265363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48064" y="3068959"/>
            <a:ext cx="3096344" cy="740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88024" y="5034993"/>
            <a:ext cx="3096344" cy="740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6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915816" y="4278566"/>
          <a:ext cx="314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2" name="Equation" r:id="rId1" imgW="27127200" imgH="4876800" progId="Equation.DSMT4">
                  <p:embed/>
                </p:oleObj>
              </mc:Choice>
              <mc:Fallback>
                <p:oleObj name="Equation" r:id="rId1" imgW="27127200" imgH="4876800" progId="Equation.DSMT4">
                  <p:embed/>
                  <p:pic>
                    <p:nvPicPr>
                      <p:cNvPr id="0" name="Изображение 136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278566"/>
                        <a:ext cx="314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915816" y="2368116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3" name="Equation" r:id="rId3" imgW="27432000" imgH="4876800" progId="Equation.DSMT4">
                  <p:embed/>
                </p:oleObj>
              </mc:Choice>
              <mc:Fallback>
                <p:oleObj name="Equation" r:id="rId3" imgW="27432000" imgH="4876800" progId="Equation.DSMT4">
                  <p:embed/>
                  <p:pic>
                    <p:nvPicPr>
                      <p:cNvPr id="0" name="Изображение 136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368116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0240" y="1192096"/>
            <a:ext cx="85702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Разложите на множители трёхчлен, представив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один из его членов в виде подобных слагаемых: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71600" y="3087322"/>
          <a:ext cx="61610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4" name="Equation" r:id="rId5" imgW="53035200" imgH="6096000" progId="Equation.DSMT4">
                  <p:embed/>
                </p:oleObj>
              </mc:Choice>
              <mc:Fallback>
                <p:oleObj name="Equation" r:id="rId5" imgW="53035200" imgH="6096000" progId="Equation.DSMT4">
                  <p:embed/>
                  <p:pic>
                    <p:nvPicPr>
                      <p:cNvPr id="0" name="Изображение 136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087322"/>
                        <a:ext cx="61610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4208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3608" y="2368116"/>
          <a:ext cx="2228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5" name="Equation" r:id="rId7" imgW="19202400" imgH="4876800" progId="Equation.DSMT4">
                  <p:embed/>
                </p:oleObj>
              </mc:Choice>
              <mc:Fallback>
                <p:oleObj name="Equation" r:id="rId7" imgW="19202400" imgH="4876800" progId="Equation.DSMT4">
                  <p:embed/>
                  <p:pic>
                    <p:nvPicPr>
                      <p:cNvPr id="0" name="Изображение 136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368116"/>
                        <a:ext cx="222885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06475" y="5084763"/>
          <a:ext cx="6089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6" name="Equation" r:id="rId9" imgW="52425600" imgH="6096000" progId="Equation.DSMT4">
                  <p:embed/>
                </p:oleObj>
              </mc:Choice>
              <mc:Fallback>
                <p:oleObj name="Equation" r:id="rId9" imgW="52425600" imgH="6096000" progId="Equation.DSMT4">
                  <p:embed/>
                  <p:pic>
                    <p:nvPicPr>
                      <p:cNvPr id="0" name="Изображение 136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5084763"/>
                        <a:ext cx="6089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-7048" y="427856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60450" y="4267200"/>
          <a:ext cx="2228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7" name="Equation" r:id="rId11" imgW="19202400" imgH="4876800" progId="Equation.DSMT4">
                  <p:embed/>
                </p:oleObj>
              </mc:Choice>
              <mc:Fallback>
                <p:oleObj name="Equation" r:id="rId11" imgW="19202400" imgH="4876800" progId="Equation.DSMT4">
                  <p:embed/>
                  <p:pic>
                    <p:nvPicPr>
                      <p:cNvPr id="0" name="Изображение 136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4267200"/>
                        <a:ext cx="222885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22527" y="3087322"/>
            <a:ext cx="3096344" cy="740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88024" y="5034993"/>
            <a:ext cx="3096344" cy="740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6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124744"/>
            <a:ext cx="7189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 многочлен стандартного вида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30457" y="314096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16236" y="177599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16236" y="42210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74529" y="2010358"/>
          <a:ext cx="6051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10" name="Equation" r:id="rId1" imgW="52120800" imgH="6096000" progId="Equation.DSMT4">
                  <p:embed/>
                </p:oleObj>
              </mc:Choice>
              <mc:Fallback>
                <p:oleObj name="Equation" r:id="rId1" imgW="52120800" imgH="60960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529" y="2010358"/>
                        <a:ext cx="6051550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499992" y="2014845"/>
            <a:ext cx="2626418" cy="779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71599" y="3128963"/>
          <a:ext cx="770485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11" name="Equation" r:id="rId3" imgW="79552800" imgH="6096000" progId="Equation.DSMT4">
                  <p:embed/>
                </p:oleObj>
              </mc:Choice>
              <mc:Fallback>
                <p:oleObj name="Equation" r:id="rId3" imgW="79552800" imgH="6096000" progId="Equation.DSMT4">
                  <p:embed/>
                  <p:pic>
                    <p:nvPicPr>
                      <p:cNvPr id="0" name="Изображение 131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99" y="3128963"/>
                        <a:ext cx="7704857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283968" y="3133124"/>
            <a:ext cx="4451182" cy="779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-11607" y="44731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63" y="561229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043608" y="4472347"/>
          <a:ext cx="6051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12" name="Equation" r:id="rId5" imgW="52120800" imgH="6096000" progId="Equation.DSMT4">
                  <p:embed/>
                </p:oleObj>
              </mc:Choice>
              <mc:Fallback>
                <p:oleObj name="Equation" r:id="rId5" imgW="52120800" imgH="6096000" progId="Equation.DSMT4">
                  <p:embed/>
                  <p:pic>
                    <p:nvPicPr>
                      <p:cNvPr id="0" name="Изображение 131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472347"/>
                        <a:ext cx="6051550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427984" y="4471888"/>
            <a:ext cx="2698095" cy="779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020763" y="5600700"/>
          <a:ext cx="7673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13" name="Equation" r:id="rId7" imgW="79248000" imgH="6096000" progId="Equation.DSMT4">
                  <p:embed/>
                </p:oleObj>
              </mc:Choice>
              <mc:Fallback>
                <p:oleObj name="Equation" r:id="rId7" imgW="79248000" imgH="6096000" progId="Equation.DSMT4">
                  <p:embed/>
                  <p:pic>
                    <p:nvPicPr>
                      <p:cNvPr id="0" name="Изображение 131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5600700"/>
                        <a:ext cx="7673975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355976" y="5604452"/>
            <a:ext cx="4413494" cy="779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5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316236" y="177599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16236" y="42210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27584" y="2132856"/>
          <a:ext cx="64404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2" name="Equation" r:id="rId1" imgW="55473600" imgH="6096000" progId="Equation.DSMT4">
                  <p:embed/>
                </p:oleObj>
              </mc:Choice>
              <mc:Fallback>
                <p:oleObj name="Equation" r:id="rId1" imgW="55473600" imgH="6096000" progId="Equation.DSMT4">
                  <p:embed/>
                  <p:pic>
                    <p:nvPicPr>
                      <p:cNvPr id="0" name="Изображение 132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132856"/>
                        <a:ext cx="6440488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059832" y="1124744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580112" y="2852936"/>
          <a:ext cx="162718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3" name="Equation" r:id="rId3" imgW="13106400" imgH="9448800" progId="Equation.DSMT4">
                  <p:embed/>
                </p:oleObj>
              </mc:Choice>
              <mc:Fallback>
                <p:oleObj name="Equation" r:id="rId3" imgW="13106400" imgH="9448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852936"/>
                        <a:ext cx="162718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844550" y="4581525"/>
          <a:ext cx="64055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4" name="Equation" r:id="rId5" imgW="55168800" imgH="6096000" progId="Equation.DSMT4">
                  <p:embed/>
                </p:oleObj>
              </mc:Choice>
              <mc:Fallback>
                <p:oleObj name="Equation" r:id="rId5" imgW="55168800" imgH="60960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4581525"/>
                        <a:ext cx="6405563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154012" y="5373216"/>
          <a:ext cx="10969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5" name="Equation" r:id="rId7" imgW="8839200" imgH="9448800" progId="Equation.DSMT4">
                  <p:embed/>
                </p:oleObj>
              </mc:Choice>
              <mc:Fallback>
                <p:oleObj name="Equation" r:id="rId7" imgW="8839200" imgH="94488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012" y="5373216"/>
                        <a:ext cx="109696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653136"/>
            <a:ext cx="7980262" cy="194998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7482" y="4273836"/>
            <a:ext cx="776326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541988" cy="2710911"/>
          </a:xfrm>
          <a:prstGeom prst="wedgeRectCallout">
            <a:avLst>
              <a:gd name="adj1" fmla="val 30455"/>
              <a:gd name="adj2" fmla="val -60062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 ряде случаев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многочлена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имеют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множителя, однако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определённые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данных членов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такой множитель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Этот факт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может быть использован для разложения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многочлена на множители.</a:t>
            </a:r>
            <a:endParaRPr lang="ru-RU" sz="26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061277" y="417287"/>
            <a:ext cx="682376" cy="64807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83568" y="4941168"/>
          <a:ext cx="712879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1" name="Equation" r:id="rId1" imgW="67360800" imgH="6705600" progId="Equation.DSMT4">
                  <p:embed/>
                </p:oleObj>
              </mc:Choice>
              <mc:Fallback>
                <p:oleObj name="Equation" r:id="rId1" imgW="673608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941168"/>
                        <a:ext cx="712879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85788" y="5648325"/>
          <a:ext cx="64341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2" name="Equation" r:id="rId3" imgW="57607200" imgH="6096000" progId="Equation.DSMT4">
                  <p:embed/>
                </p:oleObj>
              </mc:Choice>
              <mc:Fallback>
                <p:oleObj name="Equation" r:id="rId3" imgW="57607200" imgH="60960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5648325"/>
                        <a:ext cx="64341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5013176"/>
            <a:ext cx="3888432" cy="666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514033" y="5679553"/>
            <a:ext cx="3298327" cy="666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0"/>
                            </p:stCondLst>
                            <p:childTnLst>
                              <p:par>
                                <p:cTn id="3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9" grpId="0" animBg="1"/>
      <p:bldP spid="11" grpId="0" animBg="1"/>
      <p:bldP spid="11" grpId="1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80610" y="2636912"/>
          <a:ext cx="63388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74" name="Equation" r:id="rId1" imgW="54559200" imgH="6096000" progId="Equation.DSMT4">
                  <p:embed/>
                </p:oleObj>
              </mc:Choice>
              <mc:Fallback>
                <p:oleObj name="Equation" r:id="rId1" imgW="54559200" imgH="6096000" progId="Equation.DSMT4">
                  <p:embed/>
                  <p:pic>
                    <p:nvPicPr>
                      <p:cNvPr id="0" name="Изображение 119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610" y="2636912"/>
                        <a:ext cx="63388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788024" y="2708920"/>
            <a:ext cx="244827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253" y="359498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11816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2167133"/>
          <a:ext cx="3255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75" name="Equation" r:id="rId3" imgW="28041600" imgH="4267200" progId="Equation.DSMT4">
                  <p:embed/>
                </p:oleObj>
              </mc:Choice>
              <mc:Fallback>
                <p:oleObj name="Equation" r:id="rId3" imgW="28041600" imgH="4267200" progId="Equation.DSMT4">
                  <p:embed/>
                  <p:pic>
                    <p:nvPicPr>
                      <p:cNvPr id="0" name="Изображение 119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167133"/>
                        <a:ext cx="3255962" cy="533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43608" y="3593006"/>
          <a:ext cx="34353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76" name="Equation" r:id="rId5" imgW="29565600" imgH="4267200" progId="Equation.DSMT4">
                  <p:embed/>
                </p:oleObj>
              </mc:Choice>
              <mc:Fallback>
                <p:oleObj name="Equation" r:id="rId5" imgW="29565600" imgH="4267200" progId="Equation.DSMT4">
                  <p:embed/>
                  <p:pic>
                    <p:nvPicPr>
                      <p:cNvPr id="0" name="Изображение 119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593006"/>
                        <a:ext cx="3435350" cy="533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45728" y="4134219"/>
          <a:ext cx="65182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77" name="Equation" r:id="rId7" imgW="56083200" imgH="6096000" progId="Equation.DSMT4">
                  <p:embed/>
                </p:oleObj>
              </mc:Choice>
              <mc:Fallback>
                <p:oleObj name="Equation" r:id="rId7" imgW="56083200" imgH="6096000" progId="Equation.DSMT4">
                  <p:embed/>
                  <p:pic>
                    <p:nvPicPr>
                      <p:cNvPr id="0" name="Изображение 1199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728" y="4134219"/>
                        <a:ext cx="65182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865644" y="4099040"/>
            <a:ext cx="2509505" cy="69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09663" y="5178425"/>
          <a:ext cx="30432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78" name="Equation" r:id="rId9" imgW="26212800" imgH="4267200" progId="Equation.DSMT4">
                  <p:embed/>
                </p:oleObj>
              </mc:Choice>
              <mc:Fallback>
                <p:oleObj name="Equation" r:id="rId9" imgW="26212800" imgH="4267200" progId="Equation.DSMT4">
                  <p:embed/>
                  <p:pic>
                    <p:nvPicPr>
                      <p:cNvPr id="0" name="Изображение 1199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178425"/>
                        <a:ext cx="3043237" cy="533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51254" y="5820758"/>
          <a:ext cx="6197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79" name="Equation" r:id="rId12" imgW="53340000" imgH="6096000" progId="Equation.DSMT4">
                  <p:embed/>
                </p:oleObj>
              </mc:Choice>
              <mc:Fallback>
                <p:oleObj name="Equation" r:id="rId12" imgW="53340000" imgH="6096000" progId="Equation.DSMT4">
                  <p:embed/>
                  <p:pic>
                    <p:nvPicPr>
                      <p:cNvPr id="0" name="Изображение 1199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1254" y="5820758"/>
                        <a:ext cx="6197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769553" y="5918081"/>
            <a:ext cx="2448272" cy="601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79712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837828" y="2649860"/>
          <a:ext cx="70119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60" name="Equation" r:id="rId1" imgW="60350400" imgH="6705600" progId="Equation.DSMT4">
                  <p:embed/>
                </p:oleObj>
              </mc:Choice>
              <mc:Fallback>
                <p:oleObj name="Equation" r:id="rId1" imgW="60350400" imgH="6705600" progId="Equation.DSMT4">
                  <p:embed/>
                  <p:pic>
                    <p:nvPicPr>
                      <p:cNvPr id="0" name="Изображение 1209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828" y="2649860"/>
                        <a:ext cx="70119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148064" y="2708920"/>
            <a:ext cx="2909996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-16253" y="359498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511816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043608" y="2099320"/>
          <a:ext cx="3184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61" name="Equation" r:id="rId3" imgW="27432000" imgH="4876800" progId="Equation.DSMT4">
                  <p:embed/>
                </p:oleObj>
              </mc:Choice>
              <mc:Fallback>
                <p:oleObj name="Equation" r:id="rId3" imgW="27432000" imgH="4876800" progId="Equation.DSMT4">
                  <p:embed/>
                  <p:pic>
                    <p:nvPicPr>
                      <p:cNvPr id="0" name="Изображение 1209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99320"/>
                        <a:ext cx="3184525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123066" y="3542212"/>
          <a:ext cx="36464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62" name="Equation" r:id="rId5" imgW="31394400" imgH="4876800" progId="Equation.DSMT4">
                  <p:embed/>
                </p:oleObj>
              </mc:Choice>
              <mc:Fallback>
                <p:oleObj name="Equation" r:id="rId5" imgW="31394400" imgH="4876800" progId="Equation.DSMT4">
                  <p:embed/>
                  <p:pic>
                    <p:nvPicPr>
                      <p:cNvPr id="0" name="Изображение 1209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066" y="3542212"/>
                        <a:ext cx="3646487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791901" y="4221088"/>
          <a:ext cx="71564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63" name="Equation" r:id="rId7" imgW="61569600" imgH="6096000" progId="Equation.DSMT4">
                  <p:embed/>
                </p:oleObj>
              </mc:Choice>
              <mc:Fallback>
                <p:oleObj name="Equation" r:id="rId7" imgW="61569600" imgH="6096000" progId="Equation.DSMT4">
                  <p:embed/>
                  <p:pic>
                    <p:nvPicPr>
                      <p:cNvPr id="0" name="Изображение 1209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901" y="4221088"/>
                        <a:ext cx="71564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5220072" y="4293096"/>
            <a:ext cx="3085569" cy="69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165293" y="5027297"/>
          <a:ext cx="38925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64" name="Equation" r:id="rId9" imgW="33528000" imgH="5486400" progId="Equation.DSMT4">
                  <p:embed/>
                </p:oleObj>
              </mc:Choice>
              <mc:Fallback>
                <p:oleObj name="Equation" r:id="rId9" imgW="33528000" imgH="5486400" progId="Equation.DSMT4">
                  <p:embed/>
                  <p:pic>
                    <p:nvPicPr>
                      <p:cNvPr id="0" name="Изображение 1209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5027297"/>
                        <a:ext cx="3892550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602515" y="5710745"/>
          <a:ext cx="749316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65" name="Equation" r:id="rId11" imgW="69494400" imgH="6705600" progId="Equation.DSMT4">
                  <p:embed/>
                </p:oleObj>
              </mc:Choice>
              <mc:Fallback>
                <p:oleObj name="Equation" r:id="rId11" imgW="69494400" imgH="6705600" progId="Equation.DSMT4">
                  <p:embed/>
                  <p:pic>
                    <p:nvPicPr>
                      <p:cNvPr id="0" name="Изображение 1209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515" y="5710745"/>
                        <a:ext cx="749316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5292080" y="5835885"/>
            <a:ext cx="2829676" cy="601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979712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899592" y="2687960"/>
          <a:ext cx="6515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68" name="Equation" r:id="rId1" imgW="56083200" imgH="6096000" progId="Equation.DSMT4">
                  <p:embed/>
                </p:oleObj>
              </mc:Choice>
              <mc:Fallback>
                <p:oleObj name="Equation" r:id="rId1" imgW="56083200" imgH="6096000" progId="Equation.DSMT4">
                  <p:embed/>
                  <p:pic>
                    <p:nvPicPr>
                      <p:cNvPr id="0" name="Изображение 1219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687960"/>
                        <a:ext cx="6515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4860032" y="2780928"/>
            <a:ext cx="319802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-16253" y="359498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008063" y="2060575"/>
          <a:ext cx="32543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69" name="Equation" r:id="rId3" imgW="28041600" imgH="5486400" progId="Equation.DSMT4">
                  <p:embed/>
                </p:oleObj>
              </mc:Choice>
              <mc:Fallback>
                <p:oleObj name="Equation" r:id="rId3" imgW="28041600" imgH="5486400" progId="Equation.DSMT4">
                  <p:embed/>
                  <p:pic>
                    <p:nvPicPr>
                      <p:cNvPr id="0" name="Изображение 1219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2060575"/>
                        <a:ext cx="3254375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971599" y="3539956"/>
          <a:ext cx="623856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70" name="Equation" r:id="rId5" imgW="48768000" imgH="4876800" progId="Equation.DSMT4">
                  <p:embed/>
                </p:oleObj>
              </mc:Choice>
              <mc:Fallback>
                <p:oleObj name="Equation" r:id="rId5" imgW="48768000" imgH="4876800" progId="Equation.DSMT4">
                  <p:embed/>
                  <p:pic>
                    <p:nvPicPr>
                      <p:cNvPr id="0" name="Изображение 121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99" y="3539956"/>
                        <a:ext cx="6238565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971600" y="4221088"/>
          <a:ext cx="5384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71" name="Equation" r:id="rId7" imgW="46329600" imgH="6096000" progId="Equation.DSMT4">
                  <p:embed/>
                </p:oleObj>
              </mc:Choice>
              <mc:Fallback>
                <p:oleObj name="Equation" r:id="rId7" imgW="46329600" imgH="6096000" progId="Equation.DSMT4">
                  <p:embed/>
                  <p:pic>
                    <p:nvPicPr>
                      <p:cNvPr id="0" name="Изображение 121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221088"/>
                        <a:ext cx="5384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71600" y="4869160"/>
          <a:ext cx="36147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72" name="Equation" r:id="rId9" imgW="31089600" imgH="6705600" progId="Equation.DSMT4">
                  <p:embed/>
                </p:oleObj>
              </mc:Choice>
              <mc:Fallback>
                <p:oleObj name="Equation" r:id="rId9" imgW="31089600" imgH="6705600" progId="Equation.DSMT4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869160"/>
                        <a:ext cx="36147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75656" y="1292142"/>
            <a:ext cx="729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 и найдите его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75753" y="2785294"/>
          <a:ext cx="4530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9" name="Equation" r:id="rId1" imgW="37795200" imgH="6096000" progId="Equation.DSMT4">
                  <p:embed/>
                </p:oleObj>
              </mc:Choice>
              <mc:Fallback>
                <p:oleObj name="Equation" r:id="rId1" imgW="37795200" imgH="6096000" progId="Equation.DSMT4">
                  <p:embed/>
                  <p:pic>
                    <p:nvPicPr>
                      <p:cNvPr id="0" name="Изображение 124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753" y="2785294"/>
                        <a:ext cx="45307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172707" y="2167133"/>
          <a:ext cx="45116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0" name="Equation" r:id="rId3" imgW="35052000" imgH="4876800" progId="Equation.DSMT4">
                  <p:embed/>
                </p:oleObj>
              </mc:Choice>
              <mc:Fallback>
                <p:oleObj name="Equation" r:id="rId3" imgW="35052000" imgH="4876800" progId="Equation.DSMT4">
                  <p:embed/>
                  <p:pic>
                    <p:nvPicPr>
                      <p:cNvPr id="0" name="Изображение 124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707" y="2167133"/>
                        <a:ext cx="4511675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600819" y="2780928"/>
          <a:ext cx="29225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1" name="Equation" r:id="rId5" imgW="24384000" imgH="6096000" progId="Equation.DSMT4">
                  <p:embed/>
                </p:oleObj>
              </mc:Choice>
              <mc:Fallback>
                <p:oleObj name="Equation" r:id="rId5" imgW="24384000" imgH="6096000" progId="Equation.DSMT4">
                  <p:embed/>
                  <p:pic>
                    <p:nvPicPr>
                      <p:cNvPr id="0" name="Изображение 124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819" y="2780928"/>
                        <a:ext cx="292258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808885" y="3343041"/>
            <a:ext cx="3945375" cy="1033463"/>
            <a:chOff x="3851920" y="4974078"/>
            <a:chExt cx="3945375" cy="1033463"/>
          </a:xfrm>
        </p:grpSpPr>
        <p:sp>
          <p:nvSpPr>
            <p:cNvPr id="31" name="TextBox 30"/>
            <p:cNvSpPr txBox="1"/>
            <p:nvPr/>
          </p:nvSpPr>
          <p:spPr>
            <a:xfrm>
              <a:off x="3851920" y="5229200"/>
              <a:ext cx="39453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                        ,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4853467" y="4974078"/>
            <a:ext cx="2163762" cy="1033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032" name="Equation" r:id="rId7" imgW="21945600" imgH="9448800" progId="Equation.DSMT4">
                    <p:embed/>
                  </p:oleObj>
                </mc:Choice>
                <mc:Fallback>
                  <p:oleObj name="Equation" r:id="rId7" imgW="21945600" imgH="9448800" progId="Equation.DSMT4">
                    <p:embed/>
                    <p:pic>
                      <p:nvPicPr>
                        <p:cNvPr id="0" name="Изображение 1240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53467" y="4974078"/>
                          <a:ext cx="2163762" cy="1033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11560" y="4221088"/>
          <a:ext cx="70913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3" name="Equation" r:id="rId9" imgW="59131200" imgH="10363200" progId="Equation.DSMT4">
                  <p:embed/>
                </p:oleObj>
              </mc:Choice>
              <mc:Fallback>
                <p:oleObj name="Equation" r:id="rId9" imgW="59131200" imgH="10363200" progId="Equation.DSMT4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221088"/>
                        <a:ext cx="70913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499992" y="5422024"/>
          <a:ext cx="32861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4" name="Equation" r:id="rId11" imgW="27432000" imgH="9448800" progId="Equation.DSMT4">
                  <p:embed/>
                </p:oleObj>
              </mc:Choice>
              <mc:Fallback>
                <p:oleObj name="Equation" r:id="rId11" imgW="27432000" imgH="9448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5422024"/>
                        <a:ext cx="32861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7108376" y="5766540"/>
            <a:ext cx="819299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75656" y="1292142"/>
            <a:ext cx="729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 и найдите его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027003" y="3264019"/>
          <a:ext cx="712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3" name="Equation" r:id="rId1" imgW="59436000" imgH="6705600" progId="Equation.DSMT4">
                  <p:embed/>
                </p:oleObj>
              </mc:Choice>
              <mc:Fallback>
                <p:oleObj name="Equation" r:id="rId1" imgW="59436000" imgH="6705600" progId="Equation.DSMT4">
                  <p:embed/>
                  <p:pic>
                    <p:nvPicPr>
                      <p:cNvPr id="0" name="Изображение 133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003" y="3264019"/>
                        <a:ext cx="712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347394" y="2677344"/>
          <a:ext cx="34528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4" name="Equation" r:id="rId3" imgW="26822400" imgH="4876800" progId="Equation.DSMT4">
                  <p:embed/>
                </p:oleObj>
              </mc:Choice>
              <mc:Fallback>
                <p:oleObj name="Equation" r:id="rId3" imgW="26822400" imgH="4876800" progId="Equation.DSMT4">
                  <p:embed/>
                  <p:pic>
                    <p:nvPicPr>
                      <p:cNvPr id="0" name="Изображение 133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4" y="2677344"/>
                        <a:ext cx="3452813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1043608" y="4135831"/>
            <a:ext cx="3047694" cy="538803"/>
            <a:chOff x="3851920" y="5229200"/>
            <a:chExt cx="3047694" cy="538803"/>
          </a:xfrm>
        </p:grpSpPr>
        <p:sp>
          <p:nvSpPr>
            <p:cNvPr id="31" name="TextBox 30"/>
            <p:cNvSpPr txBox="1"/>
            <p:nvPr/>
          </p:nvSpPr>
          <p:spPr>
            <a:xfrm>
              <a:off x="3851920" y="5229200"/>
              <a:ext cx="30476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              ,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4806723" y="5234603"/>
            <a:ext cx="123190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45" name="Equation" r:id="rId5" imgW="12496800" imgH="4876800" progId="Equation.DSMT4">
                    <p:embed/>
                  </p:oleObj>
                </mc:Choice>
                <mc:Fallback>
                  <p:oleObj name="Equation" r:id="rId5" imgW="12496800" imgH="4876800" progId="Equation.DSMT4">
                    <p:embed/>
                    <p:pic>
                      <p:nvPicPr>
                        <p:cNvPr id="0" name="Изображение 1331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6723" y="5234603"/>
                          <a:ext cx="12319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41050" y="4909898"/>
          <a:ext cx="74199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6" name="Equation" r:id="rId7" imgW="61874400" imgH="6705600" progId="Equation.DSMT4">
                  <p:embed/>
                </p:oleObj>
              </mc:Choice>
              <mc:Fallback>
                <p:oleObj name="Equation" r:id="rId7" imgW="61874400" imgH="6705600" progId="Equation.DSMT4">
                  <p:embed/>
                  <p:pic>
                    <p:nvPicPr>
                      <p:cNvPr id="0" name="Изображение 133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050" y="4909898"/>
                        <a:ext cx="74199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7917401" y="5085183"/>
            <a:ext cx="548265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381676" y="3301146"/>
            <a:ext cx="2746657" cy="745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3" grpId="0" animBg="1"/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945</Words>
  <Application>WPS Presentation</Application>
  <PresentationFormat>Экран (4:3)</PresentationFormat>
  <Paragraphs>115</Paragraphs>
  <Slides>15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59</vt:i4>
      </vt:variant>
      <vt:variant>
        <vt:lpstr>幻灯片标题</vt:lpstr>
      </vt:variant>
      <vt:variant>
        <vt:i4>15</vt:i4>
      </vt:variant>
    </vt:vector>
  </HeadingPairs>
  <TitlesOfParts>
    <vt:vector size="82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talic</cp:lastModifiedBy>
  <cp:revision>464</cp:revision>
  <dcterms:created xsi:type="dcterms:W3CDTF">2023-03-27T04:11:00Z</dcterms:created>
  <dcterms:modified xsi:type="dcterms:W3CDTF">2024-11-02T14:32:23Z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0F978656E29F4386A6209E009F2ACEB5_12</vt:lpwstr>
  </property>
  <property fmtid="{D5CDD505-2E9C-101B-9397-08002B2CF9AE}" pid="3" name="KSOProductBuildVer">
    <vt:lpwstr>1049-12.2.0.18607</vt:lpwstr>
  </property>
</Properties>
</file>