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handoutMasterIdLst>
    <p:handoutMasterId r:id="rId40"/>
  </p:handoutMasterIdLst>
  <p:sldIdLst>
    <p:sldId id="256" r:id="rId3"/>
    <p:sldId id="274" r:id="rId4"/>
    <p:sldId id="276" r:id="rId5"/>
    <p:sldId id="288" r:id="rId7"/>
    <p:sldId id="297" r:id="rId8"/>
    <p:sldId id="298" r:id="rId9"/>
    <p:sldId id="299" r:id="rId10"/>
    <p:sldId id="300" r:id="rId11"/>
    <p:sldId id="301" r:id="rId12"/>
    <p:sldId id="302" r:id="rId13"/>
    <p:sldId id="303" r:id="rId14"/>
    <p:sldId id="305" r:id="rId15"/>
    <p:sldId id="306" r:id="rId16"/>
    <p:sldId id="308" r:id="rId17"/>
    <p:sldId id="307" r:id="rId18"/>
    <p:sldId id="309" r:id="rId19"/>
    <p:sldId id="310" r:id="rId20"/>
    <p:sldId id="304" r:id="rId21"/>
    <p:sldId id="311" r:id="rId22"/>
    <p:sldId id="313" r:id="rId23"/>
    <p:sldId id="312" r:id="rId24"/>
    <p:sldId id="314" r:id="rId25"/>
    <p:sldId id="315" r:id="rId26"/>
    <p:sldId id="316" r:id="rId27"/>
    <p:sldId id="317" r:id="rId28"/>
    <p:sldId id="318" r:id="rId29"/>
    <p:sldId id="319" r:id="rId30"/>
    <p:sldId id="320" r:id="rId31"/>
    <p:sldId id="321" r:id="rId32"/>
    <p:sldId id="322" r:id="rId33"/>
    <p:sldId id="323" r:id="rId34"/>
    <p:sldId id="325" r:id="rId35"/>
    <p:sldId id="324" r:id="rId36"/>
    <p:sldId id="326" r:id="rId37"/>
    <p:sldId id="287" r:id="rId38"/>
    <p:sldId id="258" r:id="rId3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0253DE22-837A-4860-AB81-6EE81483307C}">
          <p14:sldIdLst>
            <p14:sldId id="256"/>
            <p14:sldId id="274"/>
            <p14:sldId id="276"/>
            <p14:sldId id="288"/>
            <p14:sldId id="297"/>
            <p14:sldId id="298"/>
            <p14:sldId id="299"/>
            <p14:sldId id="300"/>
            <p14:sldId id="301"/>
            <p14:sldId id="302"/>
            <p14:sldId id="303"/>
            <p14:sldId id="305"/>
            <p14:sldId id="306"/>
            <p14:sldId id="308"/>
            <p14:sldId id="307"/>
            <p14:sldId id="309"/>
            <p14:sldId id="310"/>
            <p14:sldId id="304"/>
            <p14:sldId id="311"/>
            <p14:sldId id="313"/>
            <p14:sldId id="312"/>
            <p14:sldId id="314"/>
            <p14:sldId id="315"/>
            <p14:sldId id="316"/>
            <p14:sldId id="317"/>
            <p14:sldId id="318"/>
            <p14:sldId id="319"/>
            <p14:sldId id="320"/>
            <p14:sldId id="321"/>
            <p14:sldId id="322"/>
            <p14:sldId id="323"/>
            <p14:sldId id="325"/>
            <p14:sldId id="324"/>
            <p14:sldId id="326"/>
            <p14:sldId id="287"/>
            <p14:sldId id="25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C05B08"/>
    <a:srgbClr val="FFC1C1"/>
    <a:srgbClr val="04041E"/>
    <a:srgbClr val="0D0D71"/>
    <a:srgbClr val="130541"/>
    <a:srgbClr val="230975"/>
    <a:srgbClr val="431153"/>
    <a:srgbClr val="63B35D"/>
    <a:srgbClr val="CCC1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373" y="-4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219"/>
    </p:cViewPr>
  </p:sorterViewPr>
  <p:notesViewPr>
    <p:cSldViewPr>
      <p:cViewPr varScale="1">
        <p:scale>
          <a:sx n="67" d="100"/>
          <a:sy n="67" d="100"/>
        </p:scale>
        <p:origin x="-3168" y="-77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3" Type="http://schemas.openxmlformats.org/officeDocument/2006/relationships/tableStyles" Target="tableStyles.xml"/><Relationship Id="rId42" Type="http://schemas.openxmlformats.org/officeDocument/2006/relationships/viewProps" Target="viewProps.xml"/><Relationship Id="rId41" Type="http://schemas.openxmlformats.org/officeDocument/2006/relationships/presProps" Target="presProps.xml"/><Relationship Id="rId4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39" Type="http://schemas.openxmlformats.org/officeDocument/2006/relationships/slide" Target="slides/slide36.xml"/><Relationship Id="rId38" Type="http://schemas.openxmlformats.org/officeDocument/2006/relationships/slide" Target="slides/slide35.xml"/><Relationship Id="rId37" Type="http://schemas.openxmlformats.org/officeDocument/2006/relationships/slide" Target="slides/slide34.xml"/><Relationship Id="rId36" Type="http://schemas.openxmlformats.org/officeDocument/2006/relationships/slide" Target="slides/slide33.xml"/><Relationship Id="rId35" Type="http://schemas.openxmlformats.org/officeDocument/2006/relationships/slide" Target="slides/slide32.xml"/><Relationship Id="rId34" Type="http://schemas.openxmlformats.org/officeDocument/2006/relationships/slide" Target="slides/slide31.xml"/><Relationship Id="rId33" Type="http://schemas.openxmlformats.org/officeDocument/2006/relationships/slide" Target="slides/slide30.xml"/><Relationship Id="rId32" Type="http://schemas.openxmlformats.org/officeDocument/2006/relationships/slide" Target="slides/slide29.xml"/><Relationship Id="rId31" Type="http://schemas.openxmlformats.org/officeDocument/2006/relationships/slide" Target="slides/slide28.xml"/><Relationship Id="rId30" Type="http://schemas.openxmlformats.org/officeDocument/2006/relationships/slide" Target="slides/slide27.xml"/><Relationship Id="rId3" Type="http://schemas.openxmlformats.org/officeDocument/2006/relationships/slide" Target="slides/slide1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DA1178-CCE7-42DC-98D6-71259D5EC55A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9377DB-9F27-498A-9C4E-308FC3D18F44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B44963-81E1-4306-AA39-0ADE91555D82}" type="datetimeFigureOut">
              <a:rPr lang="ru-RU" smtClean="0"/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9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0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3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4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5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6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7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9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0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2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www.kultkino.ch/db_data/mov/wgy068_jws756_ohp557/kkimg05_web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752" y="374520"/>
            <a:ext cx="8892280" cy="5928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 userDrawn="1"/>
        </p:nvSpPr>
        <p:spPr>
          <a:xfrm>
            <a:off x="251520" y="6453336"/>
            <a:ext cx="8636745" cy="2880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Каратанова</a:t>
            </a:r>
            <a:r>
              <a:rPr lang="ru-RU" sz="1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М.Н. МБОУ СОШ №256 ГО ЗАТО Фокино Приморский край</a:t>
            </a:r>
            <a:endParaRPr lang="ru-RU" sz="16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Прямоугольник 9"/>
          <p:cNvSpPr/>
          <p:nvPr userDrawn="1"/>
        </p:nvSpPr>
        <p:spPr>
          <a:xfrm rot="21149676">
            <a:off x="132255" y="518370"/>
            <a:ext cx="4102375" cy="648072"/>
          </a:xfrm>
          <a:prstGeom prst="rect">
            <a:avLst/>
          </a:prstGeom>
          <a:solidFill>
            <a:srgbClr val="FFC000"/>
          </a:solidFill>
          <a:ln w="793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УСТНЫЙ</a:t>
            </a:r>
            <a:r>
              <a:rPr lang="ru-RU" sz="2800" b="1" baseline="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СЧЁТ - 29</a:t>
            </a:r>
            <a:endParaRPr lang="ru-RU" sz="2800" b="1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Прямоугольник 10"/>
          <p:cNvSpPr/>
          <p:nvPr userDrawn="1"/>
        </p:nvSpPr>
        <p:spPr>
          <a:xfrm rot="222145">
            <a:off x="2474513" y="4969915"/>
            <a:ext cx="5775461" cy="1218250"/>
          </a:xfrm>
          <a:prstGeom prst="rect">
            <a:avLst/>
          </a:prstGeom>
          <a:solidFill>
            <a:schemeClr val="bg1"/>
          </a:solidFill>
          <a:ln w="79375"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rgbClr val="008000"/>
                </a:solidFill>
                <a:latin typeface="Comic Sans MS" panose="030F0702030302020204" pitchFamily="66" charset="0"/>
              </a:rPr>
              <a:t>ЕДИНИЦЫ ДЛИНЫ – 2</a:t>
            </a:r>
            <a:endParaRPr lang="ru-RU" sz="3000" b="1" dirty="0" smtClean="0">
              <a:solidFill>
                <a:srgbClr val="008000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ru-RU" sz="3000" b="1" dirty="0" smtClean="0">
                <a:solidFill>
                  <a:srgbClr val="008000"/>
                </a:solidFill>
                <a:latin typeface="Comic Sans MS" panose="030F0702030302020204" pitchFamily="66" charset="0"/>
              </a:rPr>
              <a:t>ДЕСЯТИЧНЫЕ ДРОБИ</a:t>
            </a:r>
            <a:endParaRPr lang="ru-RU" sz="3000" b="1" dirty="0">
              <a:solidFill>
                <a:srgbClr val="008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Прямоугольник 11"/>
          <p:cNvSpPr/>
          <p:nvPr userDrawn="1"/>
        </p:nvSpPr>
        <p:spPr>
          <a:xfrm rot="409695">
            <a:off x="516756" y="1887883"/>
            <a:ext cx="864095" cy="1340532"/>
          </a:xfrm>
          <a:prstGeom prst="rect">
            <a:avLst/>
          </a:prstGeom>
          <a:solidFill>
            <a:srgbClr val="CCC1D9"/>
          </a:solidFill>
          <a:ln w="79375"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solidFill>
                  <a:srgbClr val="008000"/>
                </a:solidFill>
                <a:latin typeface="Comic Sans MS" panose="030F0702030302020204" pitchFamily="66" charset="0"/>
              </a:rPr>
              <a:t>5</a:t>
            </a:r>
            <a:endParaRPr lang="ru-RU" sz="6000" b="1" dirty="0">
              <a:solidFill>
                <a:srgbClr val="008000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 rot="21110689">
            <a:off x="339850" y="4457856"/>
            <a:ext cx="3384375" cy="648072"/>
          </a:xfrm>
          <a:prstGeom prst="rect">
            <a:avLst/>
          </a:prstGeom>
          <a:solidFill>
            <a:schemeClr val="tx2">
              <a:lumMod val="75000"/>
            </a:schemeClr>
          </a:solidFill>
          <a:ln w="793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МАТЕМАТИКА</a:t>
            </a:r>
            <a:endParaRPr lang="ru-RU" sz="2800" b="1" dirty="0">
              <a:solidFill>
                <a:srgbClr val="FFC000"/>
              </a:solidFill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52E79-C306-48F6-B471-09343DD2E125}" type="datetimeFigureOut">
              <a:rPr lang="ru-RU" smtClean="0"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CEFC1-7AF8-47F2-B558-A25CCBCBC388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52E79-C306-48F6-B471-09343DD2E125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CEFC1-7AF8-47F2-B558-A25CCBCBC388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52E79-C306-48F6-B471-09343DD2E125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CEFC1-7AF8-47F2-B558-A25CCBCBC388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52E79-C306-48F6-B471-09343DD2E125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CEFC1-7AF8-47F2-B558-A25CCBCBC38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s://www.kultkino.ch/db_data/mov/wgy068_jws756_ohp557/kkimg05_web.jp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956"/>
          <a:stretch>
            <a:fillRect/>
          </a:stretch>
        </p:blipFill>
        <p:spPr bwMode="auto">
          <a:xfrm>
            <a:off x="179512" y="660764"/>
            <a:ext cx="5772399" cy="49309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 userDrawn="1"/>
        </p:nvSpPr>
        <p:spPr>
          <a:xfrm>
            <a:off x="179512" y="5877272"/>
            <a:ext cx="7487328" cy="864096"/>
          </a:xfrm>
          <a:prstGeom prst="rect">
            <a:avLst/>
          </a:prstGeom>
          <a:solidFill>
            <a:srgbClr val="E9EFF7"/>
          </a:solidFill>
          <a:ln w="603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8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5148065" y="836712"/>
            <a:ext cx="3816423" cy="4536504"/>
          </a:xfrm>
          <a:prstGeom prst="rect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https://i.ytimg.com/vi/aFiBdb0LwuQ/maxresdefault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653" y="998459"/>
            <a:ext cx="8850916" cy="49786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Прямоугольник 13"/>
          <p:cNvSpPr/>
          <p:nvPr userDrawn="1"/>
        </p:nvSpPr>
        <p:spPr>
          <a:xfrm>
            <a:off x="192653" y="5687030"/>
            <a:ext cx="6696744" cy="864096"/>
          </a:xfrm>
          <a:prstGeom prst="rect">
            <a:avLst/>
          </a:prstGeom>
          <a:solidFill>
            <a:srgbClr val="E9EFF7"/>
          </a:solidFill>
          <a:ln w="603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735225" y="332656"/>
            <a:ext cx="4308344" cy="864096"/>
          </a:xfrm>
          <a:prstGeom prst="rect">
            <a:avLst/>
          </a:prstGeom>
          <a:solidFill>
            <a:srgbClr val="E9EFF7"/>
          </a:solidFill>
          <a:ln w="603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161131" y="332656"/>
            <a:ext cx="4308344" cy="864096"/>
          </a:xfrm>
          <a:prstGeom prst="rect">
            <a:avLst/>
          </a:prstGeom>
          <a:solidFill>
            <a:srgbClr val="E9EFF7"/>
          </a:solidFill>
          <a:ln w="603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https://i.ytimg.com/vi/aFiBdb0LwuQ/maxresdefault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653" y="998459"/>
            <a:ext cx="8850916" cy="49786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52E79-C306-48F6-B471-09343DD2E125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CEFC1-7AF8-47F2-B558-A25CCBCBC388}" type="slidenum">
              <a:rPr lang="ru-RU" smtClean="0"/>
            </a:fld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1477160" y="5877272"/>
            <a:ext cx="7487328" cy="864096"/>
          </a:xfrm>
          <a:prstGeom prst="rect">
            <a:avLst/>
          </a:prstGeom>
          <a:solidFill>
            <a:srgbClr val="E9EFF7"/>
          </a:solidFill>
          <a:ln w="603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1769751" y="5819343"/>
            <a:ext cx="690214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Продолжение следует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grpSp>
        <p:nvGrpSpPr>
          <p:cNvPr id="2" name="Группа 1"/>
          <p:cNvGrpSpPr/>
          <p:nvPr userDrawn="1"/>
        </p:nvGrpSpPr>
        <p:grpSpPr>
          <a:xfrm>
            <a:off x="273167" y="307406"/>
            <a:ext cx="4404144" cy="1490661"/>
            <a:chOff x="473014" y="2850305"/>
            <a:chExt cx="4404144" cy="1490661"/>
          </a:xfrm>
        </p:grpSpPr>
        <p:sp>
          <p:nvSpPr>
            <p:cNvPr id="9" name="Прямоугольник 8"/>
            <p:cNvSpPr/>
            <p:nvPr userDrawn="1"/>
          </p:nvSpPr>
          <p:spPr>
            <a:xfrm rot="21053530">
              <a:off x="473014" y="2850305"/>
              <a:ext cx="4404144" cy="1490661"/>
            </a:xfrm>
            <a:prstGeom prst="rect">
              <a:avLst/>
            </a:prstGeom>
            <a:solidFill>
              <a:srgbClr val="E9EFF7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Прямоугольник 9"/>
            <p:cNvSpPr/>
            <p:nvPr userDrawn="1"/>
          </p:nvSpPr>
          <p:spPr>
            <a:xfrm rot="21018818">
              <a:off x="732228" y="3042233"/>
              <a:ext cx="3827010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ru-RU" sz="5400" b="1" cap="none" spc="0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МОЛОДЦЫ!</a:t>
              </a:r>
              <a:endParaRPr lang="ru-RU" sz="54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 userDrawn="1"/>
        </p:nvSpPr>
        <p:spPr>
          <a:xfrm>
            <a:off x="4505868" y="1052736"/>
            <a:ext cx="3672408" cy="4752528"/>
          </a:xfrm>
          <a:prstGeom prst="rect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8" name="Группа 7"/>
          <p:cNvGrpSpPr/>
          <p:nvPr userDrawn="1"/>
        </p:nvGrpSpPr>
        <p:grpSpPr>
          <a:xfrm>
            <a:off x="971600" y="1884344"/>
            <a:ext cx="4032448" cy="830997"/>
            <a:chOff x="1187624" y="1842261"/>
            <a:chExt cx="4032448" cy="830997"/>
          </a:xfrm>
        </p:grpSpPr>
        <p:sp>
          <p:nvSpPr>
            <p:cNvPr id="9" name="Прямоугольник 8"/>
            <p:cNvSpPr/>
            <p:nvPr/>
          </p:nvSpPr>
          <p:spPr>
            <a:xfrm>
              <a:off x="1187624" y="1897720"/>
              <a:ext cx="4032448" cy="720080"/>
            </a:xfrm>
            <a:prstGeom prst="rect">
              <a:avLst/>
            </a:prstGeom>
            <a:solidFill>
              <a:srgbClr val="E9EFF7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1685804" y="1842261"/>
              <a:ext cx="3036088" cy="83099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ru-RU" sz="4800" b="1" cap="none" spc="0" dirty="0" smtClean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1">
                          <a:tint val="40000"/>
                          <a:satMod val="250000"/>
                        </a:schemeClr>
                      </a:gs>
                      <a:gs pos="9000">
                        <a:schemeClr val="accent1">
                          <a:tint val="52000"/>
                          <a:satMod val="300000"/>
                        </a:schemeClr>
                      </a:gs>
                      <a:gs pos="50000">
                        <a:schemeClr val="accent1">
                          <a:shade val="20000"/>
                          <a:satMod val="300000"/>
                        </a:schemeClr>
                      </a:gs>
                      <a:gs pos="79000">
                        <a:schemeClr val="accent1">
                          <a:tint val="52000"/>
                          <a:satMod val="300000"/>
                        </a:schemeClr>
                      </a:gs>
                      <a:gs pos="100000">
                        <a:schemeClr val="accent1">
                          <a:tint val="40000"/>
                          <a:satMod val="250000"/>
                        </a:schemeClr>
                      </a:gs>
                    </a:gsLst>
                    <a:lin ang="5400000"/>
                  </a:gradFill>
                  <a:effectLst/>
                </a:rPr>
                <a:t>Источники</a:t>
              </a:r>
              <a:endParaRPr lang="ru-RU" sz="48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s://i.ytimg.com/vi/aFiBdb0LwuQ/maxresdefault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92653" y="998459"/>
            <a:ext cx="8850916" cy="49786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 userDrawn="1"/>
        </p:nvSpPr>
        <p:spPr>
          <a:xfrm>
            <a:off x="192653" y="5687030"/>
            <a:ext cx="6696744" cy="864096"/>
          </a:xfrm>
          <a:prstGeom prst="rect">
            <a:avLst/>
          </a:prstGeom>
          <a:solidFill>
            <a:srgbClr val="E9EFF7"/>
          </a:solidFill>
          <a:ln w="603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4735225" y="332656"/>
            <a:ext cx="4308344" cy="864096"/>
          </a:xfrm>
          <a:prstGeom prst="rect">
            <a:avLst/>
          </a:prstGeom>
          <a:solidFill>
            <a:srgbClr val="E9EFF7"/>
          </a:solidFill>
          <a:ln w="603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161131" y="332656"/>
            <a:ext cx="4308344" cy="864096"/>
          </a:xfrm>
          <a:prstGeom prst="rect">
            <a:avLst/>
          </a:prstGeom>
          <a:solidFill>
            <a:srgbClr val="E9EFF7"/>
          </a:solidFill>
          <a:ln w="603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0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solidDmnd">
          <a:fgClr>
            <a:schemeClr val="accent5">
              <a:lumMod val="7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452E79-C306-48F6-B471-09343DD2E125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1CEFC1-7AF8-47F2-B558-A25CCBCBC388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3.xml"/><Relationship Id="rId1" Type="http://schemas.openxmlformats.org/officeDocument/2006/relationships/slide" Target="slide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6.xml"/><Relationship Id="rId1" Type="http://schemas.openxmlformats.org/officeDocument/2006/relationships/slide" Target="slide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slide" Target="slide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6.xml"/><Relationship Id="rId1" Type="http://schemas.openxmlformats.org/officeDocument/2006/relationships/slide" Target="slide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6.xml"/><Relationship Id="rId1" Type="http://schemas.openxmlformats.org/officeDocument/2006/relationships/slide" Target="slide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6.xml"/><Relationship Id="rId1" Type="http://schemas.openxmlformats.org/officeDocument/2006/relationships/slide" Target="slide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6.xml"/><Relationship Id="rId1" Type="http://schemas.openxmlformats.org/officeDocument/2006/relationships/slide" Target="slide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6.xml"/><Relationship Id="rId1" Type="http://schemas.openxmlformats.org/officeDocument/2006/relationships/slide" Target="slide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6.xml"/><Relationship Id="rId1" Type="http://schemas.openxmlformats.org/officeDocument/2006/relationships/slide" Target="slide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3.xml"/><Relationship Id="rId1" Type="http://schemas.openxmlformats.org/officeDocument/2006/relationships/slide" Target="slide2.xml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slide" Target="slide27.xml"/><Relationship Id="rId3" Type="http://schemas.openxmlformats.org/officeDocument/2006/relationships/slide" Target="slide19.xml"/><Relationship Id="rId2" Type="http://schemas.openxmlformats.org/officeDocument/2006/relationships/slide" Target="slide11.xml"/><Relationship Id="rId1" Type="http://schemas.openxmlformats.org/officeDocument/2006/relationships/slide" Target="slide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3.xml"/><Relationship Id="rId1" Type="http://schemas.openxmlformats.org/officeDocument/2006/relationships/slide" Target="slide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3.xml"/><Relationship Id="rId1" Type="http://schemas.openxmlformats.org/officeDocument/2006/relationships/slide" Target="slide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3.xml"/><Relationship Id="rId1" Type="http://schemas.openxmlformats.org/officeDocument/2006/relationships/slide" Target="slide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3.xml"/><Relationship Id="rId1" Type="http://schemas.openxmlformats.org/officeDocument/2006/relationships/slide" Target="slide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3.xml"/><Relationship Id="rId1" Type="http://schemas.openxmlformats.org/officeDocument/2006/relationships/slide" Target="slide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3.xml"/><Relationship Id="rId1" Type="http://schemas.openxmlformats.org/officeDocument/2006/relationships/slide" Target="slide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3.xml"/><Relationship Id="rId1" Type="http://schemas.openxmlformats.org/officeDocument/2006/relationships/slide" Target="slide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6.xml"/><Relationship Id="rId1" Type="http://schemas.openxmlformats.org/officeDocument/2006/relationships/slide" Target="slide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slide" Target="slide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6.xml"/><Relationship Id="rId1" Type="http://schemas.openxmlformats.org/officeDocument/2006/relationships/slide" Target="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3.xml"/><Relationship Id="rId1" Type="http://schemas.openxmlformats.org/officeDocument/2006/relationships/slide" Target="slide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6.xml"/><Relationship Id="rId1" Type="http://schemas.openxmlformats.org/officeDocument/2006/relationships/slide" Target="slide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6.xml"/><Relationship Id="rId1" Type="http://schemas.openxmlformats.org/officeDocument/2006/relationships/slide" Target="slide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2" Type="http://schemas.openxmlformats.org/officeDocument/2006/relationships/slideLayout" Target="../slideLayouts/slideLayout6.xml"/><Relationship Id="rId1" Type="http://schemas.openxmlformats.org/officeDocument/2006/relationships/slide" Target="slide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2" Type="http://schemas.openxmlformats.org/officeDocument/2006/relationships/slideLayout" Target="../slideLayouts/slideLayout6.xml"/><Relationship Id="rId1" Type="http://schemas.openxmlformats.org/officeDocument/2006/relationships/slide" Target="slide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2" Type="http://schemas.openxmlformats.org/officeDocument/2006/relationships/slideLayout" Target="../slideLayouts/slideLayout6.xml"/><Relationship Id="rId1" Type="http://schemas.openxmlformats.org/officeDocument/2006/relationships/slide" Target="slide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5.xml"/><Relationship Id="rId8" Type="http://schemas.openxmlformats.org/officeDocument/2006/relationships/image" Target="../media/image9.jpeg"/><Relationship Id="rId7" Type="http://schemas.openxmlformats.org/officeDocument/2006/relationships/image" Target="../media/image8.jpeg"/><Relationship Id="rId6" Type="http://schemas.openxmlformats.org/officeDocument/2006/relationships/image" Target="../media/image7.png"/><Relationship Id="rId5" Type="http://schemas.openxmlformats.org/officeDocument/2006/relationships/image" Target="../media/image6.jpeg"/><Relationship Id="rId4" Type="http://schemas.openxmlformats.org/officeDocument/2006/relationships/image" Target="../media/image5.jpeg"/><Relationship Id="rId3" Type="http://schemas.openxmlformats.org/officeDocument/2006/relationships/image" Target="../media/image4.jpeg"/><Relationship Id="rId2" Type="http://schemas.openxmlformats.org/officeDocument/2006/relationships/hyperlink" Target="https://i.ytimg.com/vi/aFiBdb0LwuQ/maxresdefault.jpg" TargetMode="External"/><Relationship Id="rId1" Type="http://schemas.openxmlformats.org/officeDocument/2006/relationships/hyperlink" Target="https://www.kultkino.ch/db_data/mov/wgy068_jws756_ohp557/kkimg05_web.jpg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slide" Target="slid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3.xml"/><Relationship Id="rId1" Type="http://schemas.openxmlformats.org/officeDocument/2006/relationships/slide" Target="slid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3.xml"/><Relationship Id="rId1" Type="http://schemas.openxmlformats.org/officeDocument/2006/relationships/slide" Target="slid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3.xml"/><Relationship Id="rId1" Type="http://schemas.openxmlformats.org/officeDocument/2006/relationships/slide" Target="slid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3.xml"/><Relationship Id="rId1" Type="http://schemas.openxmlformats.org/officeDocument/2006/relationships/slide" Target="slid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3.xml"/><Relationship Id="rId1" Type="http://schemas.openxmlformats.org/officeDocument/2006/relationships/slide" Target="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Изображение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9070" y="6453505"/>
            <a:ext cx="8796020" cy="3905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6837530" y="1378069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0,09см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32257" y="4941168"/>
            <a:ext cx="936104" cy="5668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№8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Управляющая кнопка: в конец 19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385860" y="1378489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20,8см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395536" y="2242586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2,08см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39116" y="430773"/>
            <a:ext cx="23166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2дм 8мм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385860" y="3144204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0,208см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652938" y="430772"/>
            <a:ext cx="24609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0,9мм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6823668" y="2242585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0,009см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6823668" y="3144205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2555776" y="444440"/>
            <a:ext cx="1839700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20,5см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7091757" y="453594"/>
            <a:ext cx="1858541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0,09см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Управляющая кнопка: далее 29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TextBox 31"/>
          <p:cNvSpPr txBox="1"/>
          <p:nvPr/>
        </p:nvSpPr>
        <p:spPr>
          <a:xfrm>
            <a:off x="971600" y="5795713"/>
            <a:ext cx="53736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Выразите в сантиметрах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Управляющая кнопка: домой 16">
            <a:hlinkClick r:id="rId1" action="ppaction://hlinksldjump" highlightClick="1"/>
          </p:cNvPr>
          <p:cNvSpPr/>
          <p:nvPr/>
        </p:nvSpPr>
        <p:spPr>
          <a:xfrm>
            <a:off x="8229281" y="5664140"/>
            <a:ext cx="806015" cy="45473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  <p:bldLst>
      <p:bldP spid="22" grpId="0" animBg="1"/>
      <p:bldP spid="24" grpId="0" animBg="1"/>
      <p:bldP spid="26" grpId="0" animBg="1"/>
      <p:bldP spid="27" grpId="0" animBg="1"/>
      <p:bldP spid="28" grpId="0" animBg="1"/>
      <p:bldP spid="2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2555776" y="444440"/>
            <a:ext cx="1839700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0,6дм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855764" y="3130517"/>
            <a:ext cx="1971393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5дм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95537" y="3130183"/>
            <a:ext cx="196021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0,006дм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32257" y="4941168"/>
            <a:ext cx="936104" cy="56689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№1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Управляющая кнопка: в конец 18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395536" y="1372547"/>
            <a:ext cx="196021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0,6дм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405214" y="2242251"/>
            <a:ext cx="196021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0,06дм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50099" y="444434"/>
            <a:ext cx="20056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6см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436096" y="444435"/>
            <a:ext cx="16710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0,5м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6855765" y="1372548"/>
            <a:ext cx="1971393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0,05дм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6855765" y="2242586"/>
            <a:ext cx="1971393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50дм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7091758" y="453594"/>
            <a:ext cx="1858541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5дм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Управляющая кнопка: далее 26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TextBox 27"/>
          <p:cNvSpPr txBox="1"/>
          <p:nvPr/>
        </p:nvSpPr>
        <p:spPr>
          <a:xfrm>
            <a:off x="1068361" y="5795711"/>
            <a:ext cx="51451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Выразите в дециметрах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Управляющая кнопка: домой 28">
            <a:hlinkClick r:id="rId1" action="ppaction://hlinksldjump" highlightClick="1"/>
          </p:cNvPr>
          <p:cNvSpPr/>
          <p:nvPr/>
        </p:nvSpPr>
        <p:spPr>
          <a:xfrm>
            <a:off x="8229281" y="5664140"/>
            <a:ext cx="806015" cy="45473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</p:childTnLst>
        </p:cTn>
      </p:par>
    </p:tnLst>
    <p:bldLst>
      <p:bldP spid="15" grpId="0" animBg="1"/>
      <p:bldP spid="17" grpId="0" animBg="1"/>
      <p:bldP spid="21" grpId="0" animBg="1"/>
      <p:bldP spid="24" grpId="0" animBg="1"/>
      <p:bldP spid="25" grpId="0" animBg="1"/>
      <p:bldP spid="2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7530" y="1378069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5,1дм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85860" y="1378489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12дм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95536" y="2242586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120дм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53305" y="430775"/>
            <a:ext cx="20313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1,2м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85860" y="3144204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0,12дм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716016" y="430774"/>
            <a:ext cx="24384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5дм 1 см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823668" y="2242585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51дм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823668" y="3144205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0,51дм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555776" y="444440"/>
            <a:ext cx="1839700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12дм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7091757" y="453594"/>
            <a:ext cx="1858541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5,1дм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32257" y="4941168"/>
            <a:ext cx="936104" cy="56689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№2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Управляющая кнопка: в конец 17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Управляющая кнопка: далее 18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1068361" y="5795711"/>
            <a:ext cx="51451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Выразите в дециметрах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Управляющая кнопка: домой 20">
            <a:hlinkClick r:id="rId1" action="ppaction://hlinksldjump" highlightClick="1"/>
          </p:cNvPr>
          <p:cNvSpPr/>
          <p:nvPr/>
        </p:nvSpPr>
        <p:spPr>
          <a:xfrm>
            <a:off x="8229281" y="5664140"/>
            <a:ext cx="806015" cy="45473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23668" y="2242584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0,8дм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85860" y="1378489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10,6дм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95536" y="2242586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0,106дм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5536" y="453594"/>
            <a:ext cx="21467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1,06м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85860" y="3144204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106дм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629532" y="430770"/>
            <a:ext cx="24673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8см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823668" y="1378489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0,08дм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823668" y="3144205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8дм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555776" y="444440"/>
            <a:ext cx="1839700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10,6дм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7091757" y="453594"/>
            <a:ext cx="1858541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0,8дм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32257" y="4941168"/>
            <a:ext cx="936104" cy="56689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№3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Управляющая кнопка: в конец 17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Управляющая кнопка: далее 18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1068361" y="5795711"/>
            <a:ext cx="51451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Выразите в дециметрах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Управляющая кнопка: домой 20">
            <a:hlinkClick r:id="rId1" action="ppaction://hlinksldjump" highlightClick="1"/>
          </p:cNvPr>
          <p:cNvSpPr/>
          <p:nvPr/>
        </p:nvSpPr>
        <p:spPr>
          <a:xfrm>
            <a:off x="8229281" y="5664140"/>
            <a:ext cx="806015" cy="45473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9428" y="3162319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4,8дм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86962" y="3144205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20,5дм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95536" y="2242586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0,205дм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8561" y="430772"/>
            <a:ext cx="21467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2,05м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95536" y="1385028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205дм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653269" y="430774"/>
            <a:ext cx="24384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4дм 8см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823668" y="1378489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4,008дм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827854" y="2249126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4,08дм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555776" y="444440"/>
            <a:ext cx="1839700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20,5дм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7091757" y="453594"/>
            <a:ext cx="1858541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4,8дм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32257" y="4941168"/>
            <a:ext cx="936104" cy="56689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№4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Управляющая кнопка: в конец 17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Управляющая кнопка: далее 18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1068361" y="5795711"/>
            <a:ext cx="51451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Выразите в дециметрах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Управляющая кнопка: домой 20">
            <a:hlinkClick r:id="rId1" action="ppaction://hlinksldjump" highlightClick="1"/>
          </p:cNvPr>
          <p:cNvSpPr/>
          <p:nvPr/>
        </p:nvSpPr>
        <p:spPr>
          <a:xfrm>
            <a:off x="8229281" y="5664140"/>
            <a:ext cx="806015" cy="45473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85860" y="3144207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36дм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2242586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30,6дм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6377" y="438600"/>
            <a:ext cx="23775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3,6м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85860" y="1378490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30,06дм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42537" y="438601"/>
            <a:ext cx="21146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81мм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823668" y="1391760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8,1дм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823668" y="3144205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0,081дм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823668" y="2239944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0,81дм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555776" y="444440"/>
            <a:ext cx="1839700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36дм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7091757" y="453594"/>
            <a:ext cx="1858541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0,81дм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32257" y="4941168"/>
            <a:ext cx="936104" cy="56689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№5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Управляющая кнопка: в конец 17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Управляющая кнопка: далее 18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1068361" y="5795711"/>
            <a:ext cx="51451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Выразите в дециметрах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Управляющая кнопка: домой 20">
            <a:hlinkClick r:id="rId1" action="ppaction://hlinksldjump" highlightClick="1"/>
          </p:cNvPr>
          <p:cNvSpPr/>
          <p:nvPr/>
        </p:nvSpPr>
        <p:spPr>
          <a:xfrm>
            <a:off x="8229281" y="5664140"/>
            <a:ext cx="806015" cy="45473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9" grpId="0" animBg="1"/>
      <p:bldP spid="10" grpId="0" animBg="1"/>
      <p:bldP spid="12" grpId="0" animBg="1"/>
      <p:bldP spid="1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02417" y="3139170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40,2дм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2249125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0,2дм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97116" y="3144205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2дм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7300" y="430772"/>
            <a:ext cx="24673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2см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95536" y="1385028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0,02дм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716016" y="430774"/>
            <a:ext cx="23775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4,02м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823668" y="1378489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4,2дм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802417" y="2249126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0,402дм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555776" y="444440"/>
            <a:ext cx="1839700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0,2дм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7091757" y="453594"/>
            <a:ext cx="1858541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40,2д</a:t>
            </a:r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32257" y="4941168"/>
            <a:ext cx="936104" cy="56689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№6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Управляющая кнопка: в конец 17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Управляющая кнопка: далее 18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1068361" y="5795711"/>
            <a:ext cx="51451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Выразите в дециметрах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Управляющая кнопка: домой 20">
            <a:hlinkClick r:id="rId1" action="ppaction://hlinksldjump" highlightClick="1"/>
          </p:cNvPr>
          <p:cNvSpPr/>
          <p:nvPr/>
        </p:nvSpPr>
        <p:spPr>
          <a:xfrm>
            <a:off x="8229281" y="5664140"/>
            <a:ext cx="806015" cy="45473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85860" y="3144207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0,18дм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2242586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0,018дм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1493" y="453594"/>
            <a:ext cx="23455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18мм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85860" y="1378490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1,8дм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0" y="423472"/>
            <a:ext cx="24929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5,7м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823668" y="1391760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0,57дм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823668" y="3144205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570дм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823668" y="2239944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57дм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555776" y="444440"/>
            <a:ext cx="1839700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0,18дм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7091757" y="453594"/>
            <a:ext cx="1858541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57дм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32257" y="4941168"/>
            <a:ext cx="936104" cy="56689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№7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Управляющая кнопка: в конец 17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Управляющая кнопка: далее 18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1068361" y="5795711"/>
            <a:ext cx="51451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Выразите в дециметрах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Управляющая кнопка: домой 20">
            <a:hlinkClick r:id="rId1" action="ppaction://hlinksldjump" highlightClick="1"/>
          </p:cNvPr>
          <p:cNvSpPr/>
          <p:nvPr/>
        </p:nvSpPr>
        <p:spPr>
          <a:xfrm>
            <a:off x="8229281" y="5664140"/>
            <a:ext cx="806015" cy="45473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9" grpId="0" animBg="1"/>
      <p:bldP spid="10" grpId="0" animBg="1"/>
      <p:bldP spid="12" grpId="0" animBg="1"/>
      <p:bldP spid="1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6837530" y="1378069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9дм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85860" y="1378489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6,3дм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395536" y="2242586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63дм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32257" y="430773"/>
            <a:ext cx="24384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6дм 3см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85860" y="3144204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0,63дм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598767" y="444439"/>
            <a:ext cx="24929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0,9м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6823668" y="2242585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90дм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6823668" y="3144205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900дм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2555776" y="444440"/>
            <a:ext cx="1839700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6,3дм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7091757" y="453594"/>
            <a:ext cx="1858541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9дм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132257" y="4941168"/>
            <a:ext cx="936104" cy="56689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№8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Управляющая кнопка: в конец 29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Управляющая кнопка: далее 30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TextBox 31"/>
          <p:cNvSpPr txBox="1"/>
          <p:nvPr/>
        </p:nvSpPr>
        <p:spPr>
          <a:xfrm>
            <a:off x="1068361" y="5795711"/>
            <a:ext cx="51451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Выразите в дециметрах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Управляющая кнопка: домой 32">
            <a:hlinkClick r:id="rId1" action="ppaction://hlinksldjump" highlightClick="1"/>
          </p:cNvPr>
          <p:cNvSpPr/>
          <p:nvPr/>
        </p:nvSpPr>
        <p:spPr>
          <a:xfrm>
            <a:off x="8229281" y="5664140"/>
            <a:ext cx="806015" cy="45473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</p:childTnLst>
        </p:cTn>
      </p:par>
    </p:tnLst>
    <p:bldLst>
      <p:bldP spid="19" grpId="0" animBg="1"/>
      <p:bldP spid="21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Прямоугольник 39"/>
          <p:cNvSpPr/>
          <p:nvPr/>
        </p:nvSpPr>
        <p:spPr>
          <a:xfrm>
            <a:off x="132257" y="4941168"/>
            <a:ext cx="936104" cy="56689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№1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Управляющая кнопка: в конец 40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Прямоугольник 63"/>
          <p:cNvSpPr/>
          <p:nvPr/>
        </p:nvSpPr>
        <p:spPr>
          <a:xfrm>
            <a:off x="385860" y="3144207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0,65м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395536" y="2242586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6,5м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03245" y="438600"/>
            <a:ext cx="22365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65см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385860" y="1378490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0,065м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4942537" y="438601"/>
            <a:ext cx="21499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5дм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6823668" y="1391760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6823668" y="3144205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0,05м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6823668" y="2239944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0,5м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2555776" y="444440"/>
            <a:ext cx="1839700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0,65м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7091757" y="453594"/>
            <a:ext cx="1858541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0,5м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Управляющая кнопка: далее 65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1487973" y="5791368"/>
            <a:ext cx="41737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Выразите в метрах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Управляющая кнопка: домой 15">
            <a:hlinkClick r:id="rId1" action="ppaction://hlinksldjump" highlightClick="1"/>
          </p:cNvPr>
          <p:cNvSpPr/>
          <p:nvPr/>
        </p:nvSpPr>
        <p:spPr>
          <a:xfrm>
            <a:off x="8229281" y="5664140"/>
            <a:ext cx="806015" cy="45473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</p:childTnLst>
        </p:cTn>
      </p:par>
    </p:tnLst>
    <p:bldLst>
      <p:bldP spid="72" grpId="0" animBg="1"/>
      <p:bldP spid="39" grpId="0" animBg="1"/>
      <p:bldP spid="60" grpId="0" animBg="1"/>
      <p:bldP spid="61" grpId="0" animBg="1"/>
      <p:bldP spid="63" grpId="0" animBg="1"/>
      <p:bldP spid="6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148064" y="1138318"/>
            <a:ext cx="3845540" cy="40318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Здравствуйте. </a:t>
            </a:r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каждом слайде </a:t>
            </a:r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представлено два </a:t>
            </a:r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примера </a:t>
            </a:r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несколько </a:t>
            </a:r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вариантов ответов.</a:t>
            </a:r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Ваша задача найти </a:t>
            </a:r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правильный ответ.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1520" y="6011023"/>
            <a:ext cx="31325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ВЫРАЗИТЕ В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Управляющая кнопка: настраиваемая 4">
            <a:hlinkClick r:id="rId1" action="ppaction://hlinksldjump" highlightClick="1"/>
          </p:cNvPr>
          <p:cNvSpPr/>
          <p:nvPr/>
        </p:nvSpPr>
        <p:spPr>
          <a:xfrm>
            <a:off x="3438685" y="6048151"/>
            <a:ext cx="905732" cy="590427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Управляющая кнопка: настраиваемая 5">
            <a:hlinkClick r:id="rId2" action="ppaction://hlinksldjump" highlightClick="1"/>
          </p:cNvPr>
          <p:cNvSpPr/>
          <p:nvPr/>
        </p:nvSpPr>
        <p:spPr>
          <a:xfrm>
            <a:off x="4505585" y="6048151"/>
            <a:ext cx="905732" cy="590427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ДМ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Управляющая кнопка: настраиваемая 8">
            <a:hlinkClick r:id="rId3" action="ppaction://hlinksldjump" highlightClick="1"/>
          </p:cNvPr>
          <p:cNvSpPr/>
          <p:nvPr/>
        </p:nvSpPr>
        <p:spPr>
          <a:xfrm>
            <a:off x="5551068" y="6038974"/>
            <a:ext cx="905732" cy="590427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Управляющая кнопка: настраиваемая 9">
            <a:hlinkClick r:id="rId4" action="ppaction://hlinksldjump" highlightClick="1"/>
          </p:cNvPr>
          <p:cNvSpPr/>
          <p:nvPr/>
        </p:nvSpPr>
        <p:spPr>
          <a:xfrm>
            <a:off x="6617968" y="6038974"/>
            <a:ext cx="905732" cy="590427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КМ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Управляющая кнопка: далее 10">
            <a:hlinkClick r:id="" action="ppaction://hlinkshowjump?jump=nextslide" highlightClick="1"/>
          </p:cNvPr>
          <p:cNvSpPr/>
          <p:nvPr/>
        </p:nvSpPr>
        <p:spPr>
          <a:xfrm>
            <a:off x="8027192" y="6190544"/>
            <a:ext cx="754384" cy="50405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12" name="Управляющая кнопка: возврат 11">
            <a:hlinkClick r:id="" action="ppaction://hlinkshowjump?jump=lastslideviewed" highlightClick="1"/>
          </p:cNvPr>
          <p:cNvSpPr/>
          <p:nvPr/>
        </p:nvSpPr>
        <p:spPr>
          <a:xfrm>
            <a:off x="8028384" y="5526943"/>
            <a:ext cx="753192" cy="521208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Прямоугольник 26"/>
          <p:cNvSpPr/>
          <p:nvPr/>
        </p:nvSpPr>
        <p:spPr>
          <a:xfrm>
            <a:off x="6837530" y="1378069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0,08м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385860" y="1378489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95536" y="2242586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30804" y="444439"/>
            <a:ext cx="22974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0,001км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85860" y="3144204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0,01м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716016" y="430774"/>
            <a:ext cx="23519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8см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6823668" y="2242585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0,8м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6823668" y="3144205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0,008м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2555776" y="444440"/>
            <a:ext cx="1839700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7091757" y="453594"/>
            <a:ext cx="1858541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0,08м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32257" y="4941168"/>
            <a:ext cx="936104" cy="56689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№2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Управляющая кнопка: в конец 27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Управляющая кнопка: далее 30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TextBox 33"/>
          <p:cNvSpPr txBox="1"/>
          <p:nvPr/>
        </p:nvSpPr>
        <p:spPr>
          <a:xfrm>
            <a:off x="1487973" y="5791368"/>
            <a:ext cx="41737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Выразите в метрах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Управляющая кнопка: домой 34">
            <a:hlinkClick r:id="rId1" action="ppaction://hlinksldjump" highlightClick="1"/>
          </p:cNvPr>
          <p:cNvSpPr/>
          <p:nvPr/>
        </p:nvSpPr>
        <p:spPr>
          <a:xfrm>
            <a:off x="8229281" y="5664140"/>
            <a:ext cx="806015" cy="45473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  <p:bldLst>
      <p:bldP spid="21" grpId="0" animBg="1"/>
      <p:bldP spid="23" grpId="0" animBg="1"/>
      <p:bldP spid="25" grpId="0" animBg="1"/>
      <p:bldP spid="26" grpId="0" animBg="1"/>
      <p:bldP spid="29" grpId="0" animBg="1"/>
      <p:bldP spid="3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Прямоугольник 26"/>
          <p:cNvSpPr/>
          <p:nvPr/>
        </p:nvSpPr>
        <p:spPr>
          <a:xfrm>
            <a:off x="2555776" y="444440"/>
            <a:ext cx="1839700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1,3м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6855764" y="3130517"/>
            <a:ext cx="1971393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0,12м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95537" y="3130183"/>
            <a:ext cx="196021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1,003м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95536" y="1372547"/>
            <a:ext cx="196021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1,3м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405214" y="2242251"/>
            <a:ext cx="196021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1,03м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53305" y="444434"/>
            <a:ext cx="20024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1м 3дм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220073" y="444435"/>
            <a:ext cx="18716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12см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6855765" y="1372548"/>
            <a:ext cx="1971393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0,012м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6855765" y="2242586"/>
            <a:ext cx="1971393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1.2м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7091758" y="453594"/>
            <a:ext cx="1858541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0,12м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132257" y="4941168"/>
            <a:ext cx="936104" cy="56689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№3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Управляющая кнопка: в конец 30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Управляющая кнопка: далее 31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TextBox 32"/>
          <p:cNvSpPr txBox="1"/>
          <p:nvPr/>
        </p:nvSpPr>
        <p:spPr>
          <a:xfrm>
            <a:off x="1487973" y="5791368"/>
            <a:ext cx="41737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Выразите в метрах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Управляющая кнопка: домой 33">
            <a:hlinkClick r:id="rId1" action="ppaction://hlinksldjump" highlightClick="1"/>
          </p:cNvPr>
          <p:cNvSpPr/>
          <p:nvPr/>
        </p:nvSpPr>
        <p:spPr>
          <a:xfrm>
            <a:off x="8229281" y="5664140"/>
            <a:ext cx="806015" cy="45473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</p:childTnLst>
        </p:cTn>
      </p:par>
    </p:tnLst>
    <p:bldLst>
      <p:bldP spid="27" grpId="0" animBg="1"/>
      <p:bldP spid="21" grpId="0" animBg="1"/>
      <p:bldP spid="19" grpId="0" animBg="1"/>
      <p:bldP spid="24" grpId="0" animBg="1"/>
      <p:bldP spid="25" grpId="0" animBg="1"/>
      <p:bldP spid="2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6823668" y="2242584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0,7м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385860" y="1378489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395536" y="2242586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40422" y="430771"/>
            <a:ext cx="22974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0,04км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85860" y="3144204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0,4м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716016" y="430774"/>
            <a:ext cx="23807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7дм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6823668" y="1378489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0,007м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6823668" y="3144205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0,07м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2555776" y="444440"/>
            <a:ext cx="1839700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7091757" y="453594"/>
            <a:ext cx="1858541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0,7м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132257" y="4941168"/>
            <a:ext cx="936104" cy="56689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№4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Управляющая кнопка: в конец 31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Управляющая кнопка: далее 32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TextBox 33"/>
          <p:cNvSpPr txBox="1"/>
          <p:nvPr/>
        </p:nvSpPr>
        <p:spPr>
          <a:xfrm>
            <a:off x="1487973" y="5791368"/>
            <a:ext cx="41737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Выразите в метрах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Управляющая кнопка: домой 34">
            <a:hlinkClick r:id="rId1" action="ppaction://hlinksldjump" highlightClick="1"/>
          </p:cNvPr>
          <p:cNvSpPr/>
          <p:nvPr/>
        </p:nvSpPr>
        <p:spPr>
          <a:xfrm>
            <a:off x="8229281" y="5664140"/>
            <a:ext cx="806015" cy="45473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  <p:bldLst>
      <p:bldP spid="20" grpId="0" animBg="1"/>
      <p:bldP spid="23" grpId="0" animBg="1"/>
      <p:bldP spid="25" grpId="0" animBg="1"/>
      <p:bldP spid="26" grpId="0" animBg="1"/>
      <p:bldP spid="27" grpId="0" animBg="1"/>
      <p:bldP spid="28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23668" y="3105327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86962" y="3144205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2,04м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95536" y="2242586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20,4м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0154" y="430773"/>
            <a:ext cx="23779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20,4дм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95536" y="1385028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204м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682481" y="430774"/>
            <a:ext cx="24128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0,03км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823668" y="1378489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300м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823668" y="2225384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0,3м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555776" y="444440"/>
            <a:ext cx="1839700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2,04м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7091757" y="453594"/>
            <a:ext cx="1858541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32257" y="4941168"/>
            <a:ext cx="936104" cy="56689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№5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Управляющая кнопка: в конец 17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Управляющая кнопка: далее 18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1487973" y="5791368"/>
            <a:ext cx="41737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Выразите в метрах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Управляющая кнопка: домой 20">
            <a:hlinkClick r:id="rId1" action="ppaction://hlinksldjump" highlightClick="1"/>
          </p:cNvPr>
          <p:cNvSpPr/>
          <p:nvPr/>
        </p:nvSpPr>
        <p:spPr>
          <a:xfrm>
            <a:off x="8229281" y="5664140"/>
            <a:ext cx="806015" cy="45473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6823668" y="3103521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6,08м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395536" y="2249125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5,05м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97116" y="3144205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5,005м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95536" y="430772"/>
            <a:ext cx="21427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5м 5см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95536" y="1385028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5,5м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902963" y="430771"/>
            <a:ext cx="21499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60,8дм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6823668" y="1378489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6,008м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6823668" y="2213477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6,8м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2555776" y="444440"/>
            <a:ext cx="1839700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5,05м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7091757" y="453594"/>
            <a:ext cx="1858541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6,08м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132257" y="4941168"/>
            <a:ext cx="936104" cy="56689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№6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Управляющая кнопка: в конец 31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Управляющая кнопка: далее 32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TextBox 33"/>
          <p:cNvSpPr txBox="1"/>
          <p:nvPr/>
        </p:nvSpPr>
        <p:spPr>
          <a:xfrm>
            <a:off x="1487973" y="5791368"/>
            <a:ext cx="41737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Выразите в метрах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Управляющая кнопка: домой 34">
            <a:hlinkClick r:id="rId1" action="ppaction://hlinksldjump" highlightClick="1"/>
          </p:cNvPr>
          <p:cNvSpPr/>
          <p:nvPr/>
        </p:nvSpPr>
        <p:spPr>
          <a:xfrm>
            <a:off x="8229281" y="5664140"/>
            <a:ext cx="806015" cy="45473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  <p:bldLst>
      <p:bldP spid="21" grpId="0" animBg="1"/>
      <p:bldP spid="23" grpId="0" animBg="1"/>
      <p:bldP spid="25" grpId="0" animBg="1"/>
      <p:bldP spid="26" grpId="0" animBg="1"/>
      <p:bldP spid="27" grpId="0" animBg="1"/>
      <p:bldP spid="28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6837530" y="1378069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0,35м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85860" y="1378489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1,53м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395536" y="2242586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153м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39116" y="430773"/>
            <a:ext cx="22653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15,3дм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385860" y="3144204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0,153м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855247" y="430771"/>
            <a:ext cx="22365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35см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6823668" y="2242585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0,035м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6823668" y="3144205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3,5м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2555776" y="444440"/>
            <a:ext cx="1839700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1,53м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7091757" y="453594"/>
            <a:ext cx="1858541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0,35м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132257" y="4941168"/>
            <a:ext cx="936104" cy="56689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№7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Управляющая кнопка: в конец 36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Управляющая кнопка: далее 37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TextBox 38"/>
          <p:cNvSpPr txBox="1"/>
          <p:nvPr/>
        </p:nvSpPr>
        <p:spPr>
          <a:xfrm>
            <a:off x="1487973" y="5791368"/>
            <a:ext cx="41737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Выразите в метрах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Управляющая кнопка: домой 39">
            <a:hlinkClick r:id="rId1" action="ppaction://hlinksldjump" highlightClick="1"/>
          </p:cNvPr>
          <p:cNvSpPr/>
          <p:nvPr/>
        </p:nvSpPr>
        <p:spPr>
          <a:xfrm>
            <a:off x="8229281" y="5664140"/>
            <a:ext cx="806015" cy="45473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  <p:bldLst>
      <p:bldP spid="22" grpId="0" animBg="1"/>
      <p:bldP spid="24" grpId="0" animBg="1"/>
      <p:bldP spid="26" grpId="0" animBg="1"/>
      <p:bldP spid="27" grpId="0" animBg="1"/>
      <p:bldP spid="28" grpId="0" animBg="1"/>
      <p:bldP spid="29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385860" y="3144207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95536" y="2242586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14598" y="453594"/>
            <a:ext cx="22974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0,2км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385860" y="1378490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956845" y="453593"/>
            <a:ext cx="21178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4м 6дм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6823668" y="1391760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46м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6823668" y="3144205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4,06м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6823668" y="2239944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4,6м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2555776" y="444440"/>
            <a:ext cx="1839700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7091757" y="453594"/>
            <a:ext cx="1858541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4,6м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132257" y="4941168"/>
            <a:ext cx="936104" cy="56689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№8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Управляющая кнопка: в конец 30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Управляющая кнопка: далее 31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TextBox 32"/>
          <p:cNvSpPr txBox="1"/>
          <p:nvPr/>
        </p:nvSpPr>
        <p:spPr>
          <a:xfrm>
            <a:off x="1487973" y="5791368"/>
            <a:ext cx="41737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Выразите в метрах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Управляющая кнопка: домой 33">
            <a:hlinkClick r:id="rId1" action="ppaction://hlinksldjump" highlightClick="1"/>
          </p:cNvPr>
          <p:cNvSpPr/>
          <p:nvPr/>
        </p:nvSpPr>
        <p:spPr>
          <a:xfrm>
            <a:off x="8229281" y="5664140"/>
            <a:ext cx="806015" cy="45473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  <p:bldLst>
      <p:bldP spid="18" grpId="0" animBg="1"/>
      <p:bldP spid="20" grpId="0" animBg="1"/>
      <p:bldP spid="22" grpId="0" animBg="1"/>
      <p:bldP spid="23" grpId="0" animBg="1"/>
      <p:bldP spid="25" grpId="0" animBg="1"/>
      <p:bldP spid="26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2555776" y="444440"/>
            <a:ext cx="1839700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,6км</a:t>
            </a:r>
            <a:endParaRPr lang="ru-RU" sz="36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855764" y="3130517"/>
            <a:ext cx="1971393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0,04к</a:t>
            </a: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endParaRPr lang="ru-RU" sz="36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95537" y="3130183"/>
            <a:ext cx="196021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6км</a:t>
            </a:r>
            <a:endParaRPr lang="ru-RU" sz="36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32257" y="4941168"/>
            <a:ext cx="936104" cy="56689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№1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Управляющая кнопка: в конец 18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395536" y="1372547"/>
            <a:ext cx="196021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2,6к</a:t>
            </a: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endParaRPr lang="ru-RU" sz="36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405214" y="2242251"/>
            <a:ext cx="196021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,06км</a:t>
            </a:r>
            <a:endParaRPr lang="ru-RU" sz="36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53254" y="444433"/>
            <a:ext cx="24961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2км 600м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148064" y="444435"/>
            <a:ext cx="19590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40м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6855765" y="1372548"/>
            <a:ext cx="1971393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4к</a:t>
            </a: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endParaRPr lang="ru-RU" sz="36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6855765" y="2242586"/>
            <a:ext cx="1971393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0,4к</a:t>
            </a: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endParaRPr lang="ru-RU" sz="36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7091758" y="453594"/>
            <a:ext cx="1858541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0,04к</a:t>
            </a: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endParaRPr lang="ru-RU" sz="36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Управляющая кнопка: далее 26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TextBox 27"/>
          <p:cNvSpPr txBox="1"/>
          <p:nvPr/>
        </p:nvSpPr>
        <p:spPr>
          <a:xfrm>
            <a:off x="1068361" y="5795711"/>
            <a:ext cx="51877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Выразите в километрах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Управляющая кнопка: домой 28">
            <a:hlinkClick r:id="rId1" action="ppaction://hlinksldjump" highlightClick="1"/>
          </p:cNvPr>
          <p:cNvSpPr/>
          <p:nvPr/>
        </p:nvSpPr>
        <p:spPr>
          <a:xfrm>
            <a:off x="8229281" y="5664140"/>
            <a:ext cx="806015" cy="45473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</p:childTnLst>
        </p:cTn>
      </p:par>
    </p:tnLst>
    <p:bldLst>
      <p:bldP spid="15" grpId="0" animBg="1"/>
      <p:bldP spid="17" grpId="0" animBg="1"/>
      <p:bldP spid="21" grpId="0" animBg="1"/>
      <p:bldP spid="24" grpId="0" animBg="1"/>
      <p:bldP spid="25" grpId="0" animBg="1"/>
      <p:bldP spid="26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7530" y="1378069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5,033км</a:t>
            </a:r>
            <a:endParaRPr lang="ru-RU" sz="36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85860" y="1378489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0,7</a:t>
            </a: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2км</a:t>
            </a:r>
            <a:endParaRPr lang="ru-RU" sz="36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95536" y="2242586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7,</a:t>
            </a: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2км</a:t>
            </a:r>
            <a:endParaRPr lang="ru-RU" sz="36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53305" y="430775"/>
            <a:ext cx="20313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720м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85860" y="3144204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0,072км</a:t>
            </a:r>
            <a:endParaRPr lang="ru-RU" sz="36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716016" y="430774"/>
            <a:ext cx="23807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5км 33м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823668" y="2242585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5,33км</a:t>
            </a:r>
            <a:endParaRPr lang="ru-RU" sz="36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823668" y="3144205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53,03км</a:t>
            </a:r>
            <a:endParaRPr lang="ru-RU" sz="36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555776" y="444440"/>
            <a:ext cx="1839700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0,7</a:t>
            </a: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2км</a:t>
            </a:r>
            <a:endParaRPr lang="ru-RU" sz="36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7091757" y="453594"/>
            <a:ext cx="1858541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5,033км</a:t>
            </a:r>
            <a:endParaRPr lang="ru-RU" sz="36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32257" y="4941168"/>
            <a:ext cx="936104" cy="56689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№2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Управляющая кнопка: в конец 14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Управляющая кнопка: далее 15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1068361" y="5795711"/>
            <a:ext cx="51877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Выразите в километрах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Управляющая кнопка: домой 17">
            <a:hlinkClick r:id="rId1" action="ppaction://hlinksldjump" highlightClick="1"/>
          </p:cNvPr>
          <p:cNvSpPr/>
          <p:nvPr/>
        </p:nvSpPr>
        <p:spPr>
          <a:xfrm>
            <a:off x="8229281" y="5664140"/>
            <a:ext cx="806015" cy="45473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23668" y="2242584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0,008км</a:t>
            </a:r>
            <a:endParaRPr lang="ru-RU" sz="36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85860" y="1378489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0,065к</a:t>
            </a: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endParaRPr lang="ru-RU" sz="36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95536" y="2242586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0,605км</a:t>
            </a:r>
            <a:endParaRPr lang="ru-RU" sz="36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7066" y="459507"/>
            <a:ext cx="24641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60м 50дм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85860" y="3144204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0,65к</a:t>
            </a: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endParaRPr lang="ru-RU" sz="36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629532" y="430770"/>
            <a:ext cx="24929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8м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823668" y="1378489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0,08км</a:t>
            </a:r>
            <a:endParaRPr lang="ru-RU" sz="36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823668" y="3144205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0,8к</a:t>
            </a: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endParaRPr lang="ru-RU" sz="36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555776" y="444440"/>
            <a:ext cx="1839700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0,065км</a:t>
            </a:r>
            <a:endParaRPr lang="ru-RU" sz="36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7091757" y="453594"/>
            <a:ext cx="1858541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0,008км</a:t>
            </a:r>
            <a:endParaRPr lang="ru-RU" sz="36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32257" y="4941168"/>
            <a:ext cx="936104" cy="56689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№3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Управляющая кнопка: в конец 14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Управляющая кнопка: далее 15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1068361" y="5795711"/>
            <a:ext cx="51877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Выразите в километрах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Управляющая кнопка: домой 17">
            <a:hlinkClick r:id="rId1" action="ppaction://hlinksldjump" highlightClick="1"/>
          </p:cNvPr>
          <p:cNvSpPr/>
          <p:nvPr/>
        </p:nvSpPr>
        <p:spPr>
          <a:xfrm>
            <a:off x="8229281" y="5664140"/>
            <a:ext cx="806015" cy="45473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Прямоугольник 39"/>
          <p:cNvSpPr/>
          <p:nvPr/>
        </p:nvSpPr>
        <p:spPr>
          <a:xfrm>
            <a:off x="132257" y="4941168"/>
            <a:ext cx="936104" cy="5668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№1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Управляющая кнопка: в конец 40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Прямоугольник 63"/>
          <p:cNvSpPr/>
          <p:nvPr/>
        </p:nvSpPr>
        <p:spPr>
          <a:xfrm>
            <a:off x="385860" y="3144207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3,2см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395536" y="2242586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3,02см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03245" y="438600"/>
            <a:ext cx="22878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 2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385860" y="1378490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32см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4942537" y="438601"/>
            <a:ext cx="21146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15,1мм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6823668" y="1391760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0,151см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6823668" y="3144205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15,1см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6823668" y="2239944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1,51см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2555776" y="444440"/>
            <a:ext cx="1839700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3,2см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7091757" y="453594"/>
            <a:ext cx="1858541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1,51см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Управляющая кнопка: далее 65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971600" y="5795713"/>
            <a:ext cx="53736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Выразите в сантиметрах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Управляющая кнопка: домой 15">
            <a:hlinkClick r:id="rId1" action="ppaction://hlinksldjump" highlightClick="1"/>
          </p:cNvPr>
          <p:cNvSpPr/>
          <p:nvPr/>
        </p:nvSpPr>
        <p:spPr>
          <a:xfrm>
            <a:off x="8229281" y="5664140"/>
            <a:ext cx="806015" cy="45473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</p:childTnLst>
        </p:cTn>
      </p:par>
    </p:tnLst>
    <p:bldLst>
      <p:bldP spid="72" grpId="0" animBg="1"/>
      <p:bldP spid="39" grpId="0" animBg="1"/>
      <p:bldP spid="60" grpId="0" animBg="1"/>
      <p:bldP spid="61" grpId="0" animBg="1"/>
      <p:bldP spid="63" grpId="0" animBg="1"/>
      <p:bldP spid="65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9428" y="3162319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,008км</a:t>
            </a:r>
            <a:endParaRPr lang="ru-RU" sz="36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86962" y="3144205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0,2007к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endParaRPr lang="ru-RU" sz="32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95536" y="2242586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0,207км</a:t>
            </a:r>
            <a:endParaRPr lang="ru-RU" sz="36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4774" y="430772"/>
            <a:ext cx="23487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200м7дм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95536" y="1385028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0,27км</a:t>
            </a:r>
            <a:endParaRPr lang="ru-RU" sz="36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653269" y="430774"/>
            <a:ext cx="23807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4км 8м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823668" y="1378489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4,008км</a:t>
            </a:r>
            <a:endParaRPr lang="ru-RU" sz="36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827854" y="2249126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0,048км</a:t>
            </a:r>
            <a:endParaRPr lang="ru-RU" sz="36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555776" y="444440"/>
            <a:ext cx="1839700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0,2007к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endParaRPr lang="ru-RU" sz="32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7091757" y="453594"/>
            <a:ext cx="1858541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4,008км</a:t>
            </a:r>
            <a:endParaRPr lang="ru-RU" sz="36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32257" y="4941168"/>
            <a:ext cx="936104" cy="56689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№4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Управляющая кнопка: в конец 14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Управляющая кнопка: далее 15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1068361" y="5795711"/>
            <a:ext cx="51877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Выразите в километрах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Управляющая кнопка: домой 17">
            <a:hlinkClick r:id="rId1" action="ppaction://hlinksldjump" highlightClick="1"/>
          </p:cNvPr>
          <p:cNvSpPr/>
          <p:nvPr/>
        </p:nvSpPr>
        <p:spPr>
          <a:xfrm>
            <a:off x="8229281" y="5664140"/>
            <a:ext cx="806015" cy="45473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85860" y="3144207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36км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2242586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3,6км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6377" y="438600"/>
            <a:ext cx="23775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36000м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85860" y="1378490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360км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42537" y="438601"/>
            <a:ext cx="21499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8км10м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823668" y="1391760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8,1км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823668" y="3144205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8,001км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823668" y="2239944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8,0</a:t>
            </a:r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1км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555776" y="444440"/>
            <a:ext cx="1839700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36км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7091757" y="453594"/>
            <a:ext cx="1858541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8,01км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32257" y="4941168"/>
            <a:ext cx="936104" cy="56689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№5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Управляющая кнопка: в конец 14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Управляющая кнопка: далее 15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1068361" y="5795711"/>
            <a:ext cx="51877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Выразите в километрах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Управляющая кнопка: домой 17">
            <a:hlinkClick r:id="rId1" action="ppaction://hlinksldjump" highlightClick="1"/>
          </p:cNvPr>
          <p:cNvSpPr/>
          <p:nvPr/>
        </p:nvSpPr>
        <p:spPr>
          <a:xfrm>
            <a:off x="8229281" y="5664140"/>
            <a:ext cx="806015" cy="45473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9" grpId="0" animBg="1"/>
      <p:bldP spid="10" grpId="0" animBg="1"/>
      <p:bldP spid="12" grpId="0" animBg="1"/>
      <p:bldP spid="13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6837530" y="1378069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0,901км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85860" y="1378489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</a:t>
            </a:r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,03км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395536" y="2242586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50,3к</a:t>
            </a:r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41713" y="430771"/>
            <a:ext cx="24961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50к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 30м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85860" y="3144204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3км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598767" y="444439"/>
            <a:ext cx="24929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901м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6823668" y="2242585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0,91км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6823668" y="3144205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0,091км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2555776" y="444440"/>
            <a:ext cx="1839700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</a:t>
            </a: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,03км</a:t>
            </a:r>
            <a:endParaRPr lang="ru-RU" sz="36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7091757" y="453594"/>
            <a:ext cx="1858541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0,901к</a:t>
            </a: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endParaRPr lang="ru-RU" sz="36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32257" y="4941168"/>
            <a:ext cx="936104" cy="56689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№6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Управляющая кнопка: в конец 12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Управляющая кнопка: далее 13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1068361" y="5795711"/>
            <a:ext cx="51877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Выразите в километрах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Управляющая кнопка: домой 16">
            <a:hlinkClick r:id="rId1" action="ppaction://hlinksldjump" highlightClick="1"/>
          </p:cNvPr>
          <p:cNvSpPr/>
          <p:nvPr/>
        </p:nvSpPr>
        <p:spPr>
          <a:xfrm>
            <a:off x="8229281" y="5664140"/>
            <a:ext cx="806015" cy="45473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</p:childTnLst>
        </p:cTn>
      </p:par>
    </p:tnLst>
    <p:bldLst>
      <p:bldP spid="19" grpId="0" animBg="1"/>
      <p:bldP spid="21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85860" y="3144207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0,02км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2242586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0,182км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1493" y="453594"/>
            <a:ext cx="23487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18м20дм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85860" y="1378490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0,2к</a:t>
            </a:r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0" y="423472"/>
            <a:ext cx="23775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125,7м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823668" y="1391760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,57км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823668" y="3144205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1,257к</a:t>
            </a:r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823668" y="2239944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0,1257км</a:t>
            </a:r>
            <a:endParaRPr lang="ru-RU" sz="32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555776" y="444440"/>
            <a:ext cx="1839700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0,02км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7121046" y="453851"/>
            <a:ext cx="1830950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0,1257к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endParaRPr lang="ru-RU" sz="32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32257" y="4941168"/>
            <a:ext cx="936104" cy="56689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№7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Управляющая кнопка: в конец 14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Управляющая кнопка: далее 15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1068361" y="5795711"/>
            <a:ext cx="51877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Выразите в километрах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Управляющая кнопка: домой 17">
            <a:hlinkClick r:id="rId1" action="ppaction://hlinksldjump" highlightClick="1"/>
          </p:cNvPr>
          <p:cNvSpPr/>
          <p:nvPr/>
        </p:nvSpPr>
        <p:spPr>
          <a:xfrm>
            <a:off x="8229281" y="5664140"/>
            <a:ext cx="806015" cy="45473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9" grpId="0" animBg="1"/>
      <p:bldP spid="10" grpId="0" animBg="1"/>
      <p:bldP spid="12" grpId="0" animBg="1"/>
      <p:bldP spid="13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23668" y="3139170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4,002км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2249125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,025км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97116" y="3144205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20,25км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2288" y="430771"/>
            <a:ext cx="23807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2км25м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95536" y="1385028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,25км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716016" y="430774"/>
            <a:ext cx="23775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4002м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823668" y="1378489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4,2км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823668" y="2249126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4,02км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555776" y="444440"/>
            <a:ext cx="1839700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2,025к</a:t>
            </a: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endParaRPr lang="ru-RU" sz="36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7091757" y="453594"/>
            <a:ext cx="1858541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4,002к</a:t>
            </a: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endParaRPr lang="ru-RU" sz="36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32257" y="4941168"/>
            <a:ext cx="936104" cy="56689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№8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Управляющая кнопка: в конец 14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Управляющая кнопка: далее 15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1068361" y="5795711"/>
            <a:ext cx="51877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Выразите в километрах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Управляющая кнопка: домой 17">
            <a:hlinkClick r:id="rId1" action="ppaction://hlinksldjump" highlightClick="1"/>
          </p:cNvPr>
          <p:cNvSpPr/>
          <p:nvPr/>
        </p:nvSpPr>
        <p:spPr>
          <a:xfrm>
            <a:off x="8229281" y="5664140"/>
            <a:ext cx="806015" cy="45473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418393" y="1196752"/>
            <a:ext cx="18518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1"/>
              </a:rPr>
              <a:t>Титульный слайд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5618318" y="1566084"/>
            <a:ext cx="1452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2"/>
              </a:rPr>
              <a:t>Фон слайдов</a:t>
            </a:r>
            <a:endParaRPr lang="ru-RU" dirty="0"/>
          </a:p>
        </p:txBody>
      </p:sp>
      <p:pic>
        <p:nvPicPr>
          <p:cNvPr id="1026" name="Picture 2" descr="https://i.pinimg.com/736x/57/cb/2d/57cb2d511b8a4e8235d4dfa8559ecf3c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588224" y="2391456"/>
            <a:ext cx="1706720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i.pinimg.com/736x/42/50/f6/4250f6304a4c2911c27137773b1147ee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563527" y="3140968"/>
            <a:ext cx="1706720" cy="2389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i.pinimg.com/736x/64/99/3a/64993a342f2688197dca306844c9e739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499992" y="4077072"/>
            <a:ext cx="1685779" cy="2196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s://bookree.org/loader/img.php?dir=340c3daddc982eb4c16074cf5905883d&amp;file=1.pn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3168792" y="3284984"/>
            <a:ext cx="1720835" cy="2245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s://cook.minemshop.ru/image/1023444880.jpg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2123728" y="4335672"/>
            <a:ext cx="1685779" cy="2201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AutoShape 12" descr="https://xn----gtbbearpc0e1cxd.xn--p1ai/wp-content/uploads/2017/11/%D0%93%D0%94%D0%97-%D0%BF%D0%BE-%D0%BC%D0%B0%D1%82%D0%B5%D0%BC%D0%B0%D1%82%D0%B8%D0%BA%D0%B5-5-%D0%BA%D0%BB%D0%B0%D1%81%D1%81-%D0%B0%D0%B2%D1%82%D0%BE%D1%80%D1%8B-%D0%94%D0%BE%D1%80%D0%BE%D1%84%D0%B5%D0%B5%D0%B2-%D0%B8-%D0%A8%D0%B0%D1%80%D1%8B%D0%B3%D0%B8%D0%BD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ru-RU"/>
          </a:p>
        </p:txBody>
      </p:sp>
      <p:sp>
        <p:nvSpPr>
          <p:cNvPr id="10" name="AutoShape 14" descr="https://xn----gtbbearpc0e1cxd.xn--p1ai/wp-content/uploads/2017/11/%D0%93%D0%94%D0%97-%D0%BF%D0%BE-%D0%BC%D0%B0%D1%82%D0%B5%D0%BC%D0%B0%D1%82%D0%B8%D0%BA%D0%B5-5-%D0%BA%D0%BB%D0%B0%D1%81%D1%81-%D0%B0%D0%B2%D1%82%D0%BE%D1%80%D1%8B-%D0%94%D0%BE%D1%80%D0%BE%D1%84%D0%B5%D0%B5%D0%B2-%D0%B8-%D0%A8%D0%B0%D1%80%D1%8B%D0%B3%D0%B8%D0%BD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ru-RU"/>
          </a:p>
        </p:txBody>
      </p:sp>
      <p:pic>
        <p:nvPicPr>
          <p:cNvPr id="1040" name="Picture 16" descr="https://elib.pnzgu.ru/files/eb/image/7HQtIuQ83hS7.jpg"/>
          <p:cNvPicPr>
            <a:picLocks noChangeAspect="1" noChangeArrowheads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683568" y="3933056"/>
            <a:ext cx="1695294" cy="2232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Прямоугольник 26"/>
          <p:cNvSpPr/>
          <p:nvPr/>
        </p:nvSpPr>
        <p:spPr>
          <a:xfrm>
            <a:off x="2555776" y="444440"/>
            <a:ext cx="1839700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0,4см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6855764" y="3130517"/>
            <a:ext cx="1971393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0,08см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95537" y="3130183"/>
            <a:ext cx="196021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0,004см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32257" y="4941168"/>
            <a:ext cx="936104" cy="5668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№2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Управляющая кнопка: в конец 15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395536" y="1372547"/>
            <a:ext cx="196021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0,4см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405214" y="2242251"/>
            <a:ext cx="196021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0,04см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103204" y="444436"/>
            <a:ext cx="14221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мм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220073" y="444435"/>
            <a:ext cx="18716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0,8мм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6855765" y="1372548"/>
            <a:ext cx="1971393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8см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6855765" y="2242586"/>
            <a:ext cx="1971393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0,8см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7091758" y="453594"/>
            <a:ext cx="1858541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0,08см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Управляющая кнопка: далее 28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TextBox 29"/>
          <p:cNvSpPr txBox="1"/>
          <p:nvPr/>
        </p:nvSpPr>
        <p:spPr>
          <a:xfrm>
            <a:off x="971600" y="5795713"/>
            <a:ext cx="53736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Выразите в сантиметрах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Управляющая кнопка: домой 17">
            <a:hlinkClick r:id="rId1" action="ppaction://hlinksldjump" highlightClick="1"/>
          </p:cNvPr>
          <p:cNvSpPr/>
          <p:nvPr/>
        </p:nvSpPr>
        <p:spPr>
          <a:xfrm>
            <a:off x="8229281" y="5664140"/>
            <a:ext cx="806015" cy="45473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</p:childTnLst>
        </p:cTn>
      </p:par>
    </p:tnLst>
    <p:bldLst>
      <p:bldP spid="27" grpId="0" animBg="1"/>
      <p:bldP spid="21" grpId="0" animBg="1"/>
      <p:bldP spid="19" grpId="0" animBg="1"/>
      <p:bldP spid="24" grpId="0" animBg="1"/>
      <p:bldP spid="25" grpId="0" animBg="1"/>
      <p:bldP spid="2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Прямоугольник 26"/>
          <p:cNvSpPr/>
          <p:nvPr/>
        </p:nvSpPr>
        <p:spPr>
          <a:xfrm>
            <a:off x="6837530" y="1378069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12см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32257" y="4941168"/>
            <a:ext cx="936104" cy="5668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№3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Управляющая кнопка: в конец 18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385860" y="1378489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10,3см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95536" y="2242586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10,03см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30804" y="444439"/>
            <a:ext cx="23166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1дм 3мм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85860" y="3144204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13см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716016" y="430774"/>
            <a:ext cx="25474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1дм 20мм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6823668" y="2242585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102см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6823668" y="3144205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120см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2555776" y="444440"/>
            <a:ext cx="1839700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10,3см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7091757" y="453594"/>
            <a:ext cx="1858541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12см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Управляющая кнопка: далее 31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TextBox 32"/>
          <p:cNvSpPr txBox="1"/>
          <p:nvPr/>
        </p:nvSpPr>
        <p:spPr>
          <a:xfrm>
            <a:off x="971600" y="5795713"/>
            <a:ext cx="53736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Выразите в сантиметрах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Управляющая кнопка: домой 16">
            <a:hlinkClick r:id="rId1" action="ppaction://hlinksldjump" highlightClick="1"/>
          </p:cNvPr>
          <p:cNvSpPr/>
          <p:nvPr/>
        </p:nvSpPr>
        <p:spPr>
          <a:xfrm>
            <a:off x="8229281" y="5664140"/>
            <a:ext cx="806015" cy="45473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  <p:bldLst>
      <p:bldP spid="21" grpId="0" animBg="1"/>
      <p:bldP spid="23" grpId="0" animBg="1"/>
      <p:bldP spid="25" grpId="0" animBg="1"/>
      <p:bldP spid="26" grpId="0" animBg="1"/>
      <p:bldP spid="29" grpId="0" animBg="1"/>
      <p:bldP spid="3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6823668" y="2242584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2,5см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32257" y="4941168"/>
            <a:ext cx="936104" cy="5668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№4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Управляющая кнопка: в конец 17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385860" y="1378489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0,15см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395536" y="2242586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0,015см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48561" y="430772"/>
            <a:ext cx="22300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1,5мм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85860" y="3144204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15см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716016" y="430774"/>
            <a:ext cx="24032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2см 5мм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6823668" y="1378489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2,05см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6823668" y="3144205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25см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2555776" y="444440"/>
            <a:ext cx="1839700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0,15см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7091757" y="453594"/>
            <a:ext cx="1858541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2,5см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Управляющая кнопка: далее 28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TextBox 29"/>
          <p:cNvSpPr txBox="1"/>
          <p:nvPr/>
        </p:nvSpPr>
        <p:spPr>
          <a:xfrm>
            <a:off x="971600" y="5795713"/>
            <a:ext cx="53736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Выразите в сантиметрах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Управляющая кнопка: домой 21">
            <a:hlinkClick r:id="rId1" action="ppaction://hlinksldjump" highlightClick="1"/>
          </p:cNvPr>
          <p:cNvSpPr/>
          <p:nvPr/>
        </p:nvSpPr>
        <p:spPr>
          <a:xfrm>
            <a:off x="8229281" y="5664140"/>
            <a:ext cx="806015" cy="45473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  <p:bldLst>
      <p:bldP spid="20" grpId="0" animBg="1"/>
      <p:bldP spid="23" grpId="0" animBg="1"/>
      <p:bldP spid="25" grpId="0" animBg="1"/>
      <p:bldP spid="26" grpId="0" animBg="1"/>
      <p:bldP spid="27" grpId="0" animBg="1"/>
      <p:bldP spid="2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02417" y="3162319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3,07см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32257" y="4941168"/>
            <a:ext cx="936104" cy="5668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№5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Управляющая кнопка: в конец 3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86962" y="3144205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30,1см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95536" y="2242586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30,01см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0154" y="430773"/>
            <a:ext cx="23779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3дм 1мм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95536" y="1385028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31см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716016" y="430774"/>
            <a:ext cx="23455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30,7мм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823668" y="1378489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0,37см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802417" y="2249126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3,7см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555776" y="444440"/>
            <a:ext cx="1839700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30,1см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7091757" y="453594"/>
            <a:ext cx="1858541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3,07см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Управляющая кнопка: далее 13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971600" y="5795713"/>
            <a:ext cx="53736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Выразите в сантиметрах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Управляющая кнопка: домой 15">
            <a:hlinkClick r:id="rId1" action="ppaction://hlinksldjump" highlightClick="1"/>
          </p:cNvPr>
          <p:cNvSpPr/>
          <p:nvPr/>
        </p:nvSpPr>
        <p:spPr>
          <a:xfrm>
            <a:off x="8229281" y="5664140"/>
            <a:ext cx="806015" cy="45473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6802417" y="3139170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0,39см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32257" y="4941168"/>
            <a:ext cx="936104" cy="5668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№6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Управляющая кнопка: в конец 18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395536" y="2249125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0,6см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97116" y="3144205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0,06см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116114" y="430772"/>
            <a:ext cx="14221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6мм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95536" y="1385028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977076" y="430774"/>
            <a:ext cx="21146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3,9мм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6823668" y="1378489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39см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6802417" y="2249126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0,039см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2555776" y="444440"/>
            <a:ext cx="1839700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0,6см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7091757" y="453594"/>
            <a:ext cx="1858541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0,39см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Управляющая кнопка: далее 28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TextBox 29"/>
          <p:cNvSpPr txBox="1"/>
          <p:nvPr/>
        </p:nvSpPr>
        <p:spPr>
          <a:xfrm>
            <a:off x="971600" y="5795713"/>
            <a:ext cx="53736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Выразите в сантиметрах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Управляющая кнопка: домой 2">
            <a:hlinkClick r:id="rId1" action="ppaction://hlinksldjump" highlightClick="1"/>
          </p:cNvPr>
          <p:cNvSpPr/>
          <p:nvPr/>
        </p:nvSpPr>
        <p:spPr>
          <a:xfrm>
            <a:off x="8229281" y="5664140"/>
            <a:ext cx="806015" cy="45473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  <p:bldLst>
      <p:bldP spid="21" grpId="0" animBg="1"/>
      <p:bldP spid="23" grpId="0" animBg="1"/>
      <p:bldP spid="25" grpId="0" animBg="1"/>
      <p:bldP spid="26" grpId="0" animBg="1"/>
      <p:bldP spid="27" grpId="0" animBg="1"/>
      <p:bldP spid="2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132257" y="4941168"/>
            <a:ext cx="936104" cy="5668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№7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Управляющая кнопка: в конец 15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385860" y="3144207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2,52см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95536" y="2242586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0,252см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14598" y="453594"/>
            <a:ext cx="23455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25,2мм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385860" y="1378490"/>
            <a:ext cx="1987196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252см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822875" y="453593"/>
            <a:ext cx="22878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1см 4мм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6823668" y="1391760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1,04см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6823668" y="3144205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1,004см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6823668" y="2239944"/>
            <a:ext cx="199852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1,4см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2555776" y="444440"/>
            <a:ext cx="1839700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2,5</a:t>
            </a:r>
            <a:r>
              <a:rPr lang="ru-RU" sz="4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7091757" y="453594"/>
            <a:ext cx="1858541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1,4см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Управляющая кнопка: далее 26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TextBox 27"/>
          <p:cNvSpPr txBox="1"/>
          <p:nvPr/>
        </p:nvSpPr>
        <p:spPr>
          <a:xfrm>
            <a:off x="971600" y="5795713"/>
            <a:ext cx="53736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Выразите в сантиметрах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Управляющая кнопка: домой 28">
            <a:hlinkClick r:id="rId1" action="ppaction://hlinksldjump" highlightClick="1"/>
          </p:cNvPr>
          <p:cNvSpPr/>
          <p:nvPr/>
        </p:nvSpPr>
        <p:spPr>
          <a:xfrm>
            <a:off x="8229281" y="5664140"/>
            <a:ext cx="806015" cy="45473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  <p:bldLst>
      <p:bldP spid="18" grpId="0" animBg="1"/>
      <p:bldP spid="20" grpId="0" animBg="1"/>
      <p:bldP spid="22" grpId="0" animBg="1"/>
      <p:bldP spid="23" grpId="0" animBg="1"/>
      <p:bldP spid="25" grpId="0" animBg="1"/>
      <p:bldP spid="26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2927</Words>
  <Application>WPS Presentation</Application>
  <PresentationFormat>Экран (4:3)</PresentationFormat>
  <Paragraphs>791</Paragraphs>
  <Slides>36</Slides>
  <Notes>30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36</vt:i4>
      </vt:variant>
    </vt:vector>
  </HeadingPairs>
  <TitlesOfParts>
    <vt:vector size="45" baseType="lpstr">
      <vt:lpstr>Arial</vt:lpstr>
      <vt:lpstr>SimSun</vt:lpstr>
      <vt:lpstr>Wingdings</vt:lpstr>
      <vt:lpstr>Comic Sans MS</vt:lpstr>
      <vt:lpstr>Times New Roman</vt:lpstr>
      <vt:lpstr>Microsoft YaHei</vt:lpstr>
      <vt:lpstr>Arial Unicode MS</vt:lpstr>
      <vt:lpstr>Calibri</vt:lpstr>
      <vt:lpstr>Тема Office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KarMaN</dc:creator>
  <cp:lastModifiedBy>Людмила Мороз</cp:lastModifiedBy>
  <cp:revision>507</cp:revision>
  <dcterms:created xsi:type="dcterms:W3CDTF">2020-03-10T07:50:00Z</dcterms:created>
  <dcterms:modified xsi:type="dcterms:W3CDTF">2024-11-01T15:31:16Z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FB6E6176B2C2472483C359A08E83B71C_12</vt:lpwstr>
  </property>
  <property fmtid="{D5CDD505-2E9C-101B-9397-08002B2CF9AE}" pid="3" name="KSOProductBuildVer">
    <vt:lpwstr>1049-12.2.0.18607</vt:lpwstr>
  </property>
</Properties>
</file>