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1B5"/>
    <a:srgbClr val="34411B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61957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ru-RU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2348880"/>
            <a:ext cx="4248472" cy="3599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52392" y="2348879"/>
            <a:ext cx="4248472" cy="3599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260648"/>
            <a:ext cx="4499992" cy="1944216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52392" y="260648"/>
            <a:ext cx="4499992" cy="1944216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004048" y="548680"/>
            <a:ext cx="3888431" cy="64807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1340768"/>
            <a:ext cx="4248472" cy="20882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940" y="3082284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1385647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1979712" y="3645024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20135" y="3330545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36.wmf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wmf"/><Relationship Id="rId1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13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0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4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0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4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28.wmf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2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8670290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125663" y="4171950"/>
          <a:ext cx="60801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Формула" r:id="rId1" imgW="4876800" imgH="4267200" progId="Equation.3">
                  <p:embed/>
                </p:oleObj>
              </mc:Choice>
              <mc:Fallback>
                <p:oleObj name="Формула" r:id="rId1" imgW="4876800" imgH="4267200" progId="Equation.3">
                  <p:embed/>
                  <p:pic>
                    <p:nvPicPr>
                      <p:cNvPr id="0" name="Изображение 9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4171950"/>
                        <a:ext cx="608012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29375" y="3854450"/>
          <a:ext cx="68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Формула" r:id="rId3" imgW="5486400" imgH="9448800" progId="Equation.3">
                  <p:embed/>
                </p:oleObj>
              </mc:Choice>
              <mc:Fallback>
                <p:oleObj name="Формула" r:id="rId3" imgW="5486400" imgH="9448800" progId="Equation.3">
                  <p:embed/>
                  <p:pic>
                    <p:nvPicPr>
                      <p:cNvPr id="0" name="Изображение 9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3854450"/>
                        <a:ext cx="68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679700" y="1196975"/>
          <a:ext cx="12430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Формула" r:id="rId5" imgW="12801600" imgH="9448800" progId="Equation.3">
                  <p:embed/>
                </p:oleObj>
              </mc:Choice>
              <mc:Fallback>
                <p:oleObj name="Формула" r:id="rId5" imgW="12801600" imgH="9448800" progId="Equation.3">
                  <p:embed/>
                  <p:pic>
                    <p:nvPicPr>
                      <p:cNvPr id="0" name="Изображение 9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1196975"/>
                        <a:ext cx="1243013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51520" y="593537"/>
            <a:ext cx="32015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56193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7389813" y="1196975"/>
          <a:ext cx="83026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Формула" r:id="rId7" imgW="8534400" imgH="9448800" progId="Equation.3">
                  <p:embed/>
                </p:oleObj>
              </mc:Choice>
              <mc:Fallback>
                <p:oleObj name="Формула" r:id="rId7" imgW="8534400" imgH="9448800" progId="Equation.3">
                  <p:embed/>
                  <p:pic>
                    <p:nvPicPr>
                      <p:cNvPr id="0" name="Изображение 9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1196975"/>
                        <a:ext cx="830262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endshow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106613" y="3854450"/>
          <a:ext cx="646112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Формула" r:id="rId1" imgW="5181600" imgH="9448800" progId="Equation.3">
                  <p:embed/>
                </p:oleObj>
              </mc:Choice>
              <mc:Fallback>
                <p:oleObj name="Формула" r:id="rId1" imgW="5181600" imgH="9448800" progId="Equation.3">
                  <p:embed/>
                  <p:pic>
                    <p:nvPicPr>
                      <p:cNvPr id="0" name="Изображение 10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854450"/>
                        <a:ext cx="646112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316663" y="3854450"/>
          <a:ext cx="909637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Формула" r:id="rId3" imgW="7315200" imgH="9448800" progId="Equation.3">
                  <p:embed/>
                </p:oleObj>
              </mc:Choice>
              <mc:Fallback>
                <p:oleObj name="Формула" r:id="rId3" imgW="7315200" imgH="9448800" progId="Equation.3">
                  <p:embed/>
                  <p:pic>
                    <p:nvPicPr>
                      <p:cNvPr id="0" name="Изображение 10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663" y="3854450"/>
                        <a:ext cx="909637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756193" y="620688"/>
            <a:ext cx="42291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3 в виде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 со знаменателем 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959100" y="1196975"/>
          <a:ext cx="681038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Формула" r:id="rId5" imgW="7010400" imgH="9448800" progId="Equation.3">
                  <p:embed/>
                </p:oleObj>
              </mc:Choice>
              <mc:Fallback>
                <p:oleObj name="Формула" r:id="rId5" imgW="7010400" imgH="9448800" progId="Equation.3">
                  <p:embed/>
                  <p:pic>
                    <p:nvPicPr>
                      <p:cNvPr id="0" name="Изображение 10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1196975"/>
                        <a:ext cx="681038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633" y="158675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6855" y="2051556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3370" y="616923"/>
            <a:ext cx="43188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число 6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знаменателем 9.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088741" y="3855083"/>
          <a:ext cx="683059" cy="1158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Формула" r:id="rId1" imgW="5486400" imgH="9448800" progId="Equation.3">
                  <p:embed/>
                </p:oleObj>
              </mc:Choice>
              <mc:Fallback>
                <p:oleObj name="Формула" r:id="rId1" imgW="5486400" imgH="94488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741" y="3855083"/>
                        <a:ext cx="683059" cy="11581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871788" y="1196975"/>
          <a:ext cx="8588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3" imgW="8839200" imgH="9448800" progId="Equation.3">
                  <p:embed/>
                </p:oleObj>
              </mc:Choice>
              <mc:Fallback>
                <p:oleObj name="Формула" r:id="rId3" imgW="8839200" imgH="9448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1196975"/>
                        <a:ext cx="858837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334987" y="3855034"/>
          <a:ext cx="872684" cy="1158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5" imgW="7010400" imgH="9448800" progId="Equation.3">
                  <p:embed/>
                </p:oleObj>
              </mc:Choice>
              <mc:Fallback>
                <p:oleObj name="Формула" r:id="rId5" imgW="7010400" imgH="9448800" progId="Equation.3">
                  <p:embed/>
                  <p:pic>
                    <p:nvPicPr>
                      <p:cNvPr id="0" name="Изображение 1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987" y="3855034"/>
                        <a:ext cx="872684" cy="11581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756193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032000" y="3854450"/>
          <a:ext cx="7969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1" imgW="6400800" imgH="9448800" progId="Equation.3">
                  <p:embed/>
                </p:oleObj>
              </mc:Choice>
              <mc:Fallback>
                <p:oleObj name="Формула" r:id="rId1" imgW="6400800" imgH="9448800" progId="Equation.3">
                  <p:embed/>
                  <p:pic>
                    <p:nvPicPr>
                      <p:cNvPr id="0" name="Изображение 2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3854450"/>
                        <a:ext cx="7969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389813" y="1196975"/>
          <a:ext cx="83026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3" imgW="8534400" imgH="9448800" progId="Equation.3">
                  <p:embed/>
                </p:oleObj>
              </mc:Choice>
              <mc:Fallback>
                <p:oleObj name="Формула" r:id="rId3" imgW="8534400" imgH="9448800" progId="Equation.3">
                  <p:embed/>
                  <p:pic>
                    <p:nvPicPr>
                      <p:cNvPr id="0" name="Изображение 2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1196975"/>
                        <a:ext cx="830262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29375" y="3854450"/>
          <a:ext cx="6826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5" imgW="5486400" imgH="9448800" progId="Equation.3">
                  <p:embed/>
                </p:oleObj>
              </mc:Choice>
              <mc:Fallback>
                <p:oleObj name="Формула" r:id="rId5" imgW="5486400" imgH="9448800" progId="Equation.3">
                  <p:embed/>
                  <p:pic>
                    <p:nvPicPr>
                      <p:cNvPr id="0" name="Изображение 2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3854450"/>
                        <a:ext cx="6826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520" y="620688"/>
            <a:ext cx="3059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дробь: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960688" y="1196975"/>
          <a:ext cx="6810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7" imgW="7010400" imgH="9448800" progId="Equation.3">
                  <p:embed/>
                </p:oleObj>
              </mc:Choice>
              <mc:Fallback>
                <p:oleObj name="Формула" r:id="rId7" imgW="7010400" imgH="9448800" progId="Equation.3">
                  <p:embed/>
                  <p:pic>
                    <p:nvPicPr>
                      <p:cNvPr id="0" name="Изображение 2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1196975"/>
                        <a:ext cx="681037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756193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957388" y="3854450"/>
          <a:ext cx="947737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1" imgW="7620000" imgH="9448800" progId="Equation.3">
                  <p:embed/>
                </p:oleObj>
              </mc:Choice>
              <mc:Fallback>
                <p:oleObj name="Формула" r:id="rId1" imgW="7620000" imgH="9448800" progId="Equation.3">
                  <p:embed/>
                  <p:pic>
                    <p:nvPicPr>
                      <p:cNvPr id="0" name="Изображение 30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3854450"/>
                        <a:ext cx="947737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448550" y="1196975"/>
          <a:ext cx="71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3" imgW="7315200" imgH="9448800" progId="Equation.3">
                  <p:embed/>
                </p:oleObj>
              </mc:Choice>
              <mc:Fallback>
                <p:oleObj name="Формула" r:id="rId3" imgW="7315200" imgH="9448800" progId="Equation.3">
                  <p:embed/>
                  <p:pic>
                    <p:nvPicPr>
                      <p:cNvPr id="0" name="Изображение 3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550" y="1196975"/>
                        <a:ext cx="711200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29375" y="3854450"/>
          <a:ext cx="6826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5" imgW="5486400" imgH="9448800" progId="Equation.3">
                  <p:embed/>
                </p:oleObj>
              </mc:Choice>
              <mc:Fallback>
                <p:oleObj name="Формула" r:id="rId5" imgW="5486400" imgH="9448800" progId="Equation.3">
                  <p:embed/>
                  <p:pic>
                    <p:nvPicPr>
                      <p:cNvPr id="0" name="Изображение 3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3854450"/>
                        <a:ext cx="6826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8951" y="260648"/>
            <a:ext cx="34263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смешанного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ыражение: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590800" y="1196975"/>
          <a:ext cx="14208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7" imgW="14630400" imgH="9448800" progId="Equation.3">
                  <p:embed/>
                </p:oleObj>
              </mc:Choice>
              <mc:Fallback>
                <p:oleObj name="Формула" r:id="rId7" imgW="14630400" imgH="9448800" progId="Equation.3">
                  <p:embed/>
                  <p:pic>
                    <p:nvPicPr>
                      <p:cNvPr id="0" name="Изображение 3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196975"/>
                        <a:ext cx="1420813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756193" y="620688"/>
            <a:ext cx="320478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8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виде дроби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знаменателем 6.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993900" y="3854450"/>
          <a:ext cx="8731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1" imgW="7010400" imgH="9448800" progId="Equation.3">
                  <p:embed/>
                </p:oleObj>
              </mc:Choice>
              <mc:Fallback>
                <p:oleObj name="Формула" r:id="rId1" imgW="7010400" imgH="9448800" progId="Equation.3">
                  <p:embed/>
                  <p:pic>
                    <p:nvPicPr>
                      <p:cNvPr id="0" name="Изображение 4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54450"/>
                        <a:ext cx="8731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316663" y="3854450"/>
          <a:ext cx="909637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3" imgW="7315200" imgH="9448800" progId="Equation.3">
                  <p:embed/>
                </p:oleObj>
              </mc:Choice>
              <mc:Fallback>
                <p:oleObj name="Формула" r:id="rId3" imgW="7315200" imgH="9448800" progId="Equation.3">
                  <p:embed/>
                  <p:pic>
                    <p:nvPicPr>
                      <p:cNvPr id="0" name="Изображение 4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663" y="3854450"/>
                        <a:ext cx="909637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0" y="620688"/>
            <a:ext cx="36202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число 9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дроби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числителем 54.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860550" y="3854450"/>
          <a:ext cx="11398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Формула" r:id="rId1" imgW="9144000" imgH="9448800" progId="Equation.3">
                  <p:embed/>
                </p:oleObj>
              </mc:Choice>
              <mc:Fallback>
                <p:oleObj name="Формула" r:id="rId1" imgW="9144000" imgH="9448800" progId="Equation.3">
                  <p:embed/>
                  <p:pic>
                    <p:nvPicPr>
                      <p:cNvPr id="0" name="Изображение 5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854450"/>
                        <a:ext cx="11398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29375" y="3854450"/>
          <a:ext cx="6826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Формула" r:id="rId3" imgW="5486400" imgH="9448800" progId="Equation.3">
                  <p:embed/>
                </p:oleObj>
              </mc:Choice>
              <mc:Fallback>
                <p:oleObj name="Формула" r:id="rId3" imgW="5486400" imgH="9448800" progId="Equation.3">
                  <p:embed/>
                  <p:pic>
                    <p:nvPicPr>
                      <p:cNvPr id="0" name="Изображение 5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3854450"/>
                        <a:ext cx="682625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8951" y="260648"/>
            <a:ext cx="34263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смешанного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ыражение: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590800" y="1196975"/>
          <a:ext cx="14208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Формула" r:id="rId5" imgW="14630400" imgH="9448800" progId="Equation.3">
                  <p:embed/>
                </p:oleObj>
              </mc:Choice>
              <mc:Fallback>
                <p:oleObj name="Формула" r:id="rId5" imgW="14630400" imgH="9448800" progId="Equation.3">
                  <p:embed/>
                  <p:pic>
                    <p:nvPicPr>
                      <p:cNvPr id="0" name="Изображение 5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196975"/>
                        <a:ext cx="1420813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56193" y="620688"/>
            <a:ext cx="3059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дробь: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462838" y="1196975"/>
          <a:ext cx="6810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Формула" r:id="rId7" imgW="7010400" imgH="9448800" progId="Equation.3">
                  <p:embed/>
                </p:oleObj>
              </mc:Choice>
              <mc:Fallback>
                <p:oleObj name="Формула" r:id="rId7" imgW="7010400" imgH="9448800" progId="Equation.3">
                  <p:embed/>
                  <p:pic>
                    <p:nvPicPr>
                      <p:cNvPr id="0" name="Изображение 5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2838" y="1196975"/>
                        <a:ext cx="681037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011363" y="3854450"/>
          <a:ext cx="8366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1" imgW="6705600" imgH="9448800" progId="Equation.3">
                  <p:embed/>
                </p:oleObj>
              </mc:Choice>
              <mc:Fallback>
                <p:oleObj name="Формула" r:id="rId1" imgW="6705600" imgH="9448800" progId="Equation.3">
                  <p:embed/>
                  <p:pic>
                    <p:nvPicPr>
                      <p:cNvPr id="0" name="Изображение 6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3854450"/>
                        <a:ext cx="83661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67475" y="4171950"/>
          <a:ext cx="6064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3" imgW="4876800" imgH="4267200" progId="Equation.3">
                  <p:embed/>
                </p:oleObj>
              </mc:Choice>
              <mc:Fallback>
                <p:oleObj name="Формула" r:id="rId3" imgW="4876800" imgH="4267200" progId="Equation.3">
                  <p:embed/>
                  <p:pic>
                    <p:nvPicPr>
                      <p:cNvPr id="0" name="Изображение 6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475" y="4171950"/>
                        <a:ext cx="6064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56193" y="620688"/>
            <a:ext cx="32015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196138" y="1196975"/>
          <a:ext cx="12144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Формула" r:id="rId5" imgW="12496800" imgH="9448800" progId="Equation.3">
                  <p:embed/>
                </p:oleObj>
              </mc:Choice>
              <mc:Fallback>
                <p:oleObj name="Формула" r:id="rId5" imgW="12496800" imgH="9448800" progId="Equation.3">
                  <p:embed/>
                  <p:pic>
                    <p:nvPicPr>
                      <p:cNvPr id="0" name="Изображение 6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6138" y="1196975"/>
                        <a:ext cx="1214437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0" y="620688"/>
            <a:ext cx="3059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дробь: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960688" y="1196975"/>
          <a:ext cx="6810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Формула" r:id="rId7" imgW="7010400" imgH="9448800" progId="Equation.3">
                  <p:embed/>
                </p:oleObj>
              </mc:Choice>
              <mc:Fallback>
                <p:oleObj name="Формула" r:id="rId7" imgW="7010400" imgH="9448800" progId="Equation.3">
                  <p:embed/>
                  <p:pic>
                    <p:nvPicPr>
                      <p:cNvPr id="0" name="Изображение 6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1196975"/>
                        <a:ext cx="681037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087563" y="3854450"/>
          <a:ext cx="6842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1" imgW="5486400" imgH="9448800" progId="Equation.3">
                  <p:embed/>
                </p:oleObj>
              </mc:Choice>
              <mc:Fallback>
                <p:oleObj name="Формула" r:id="rId1" imgW="5486400" imgH="9448800" progId="Equation.3">
                  <p:embed/>
                  <p:pic>
                    <p:nvPicPr>
                      <p:cNvPr id="0" name="Изображение 7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3" y="3854450"/>
                        <a:ext cx="68421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297613" y="3854450"/>
          <a:ext cx="947737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3" imgW="7620000" imgH="9448800" progId="Equation.3">
                  <p:embed/>
                </p:oleObj>
              </mc:Choice>
              <mc:Fallback>
                <p:oleObj name="Формула" r:id="rId3" imgW="7620000" imgH="9448800" progId="Equation.3">
                  <p:embed/>
                  <p:pic>
                    <p:nvPicPr>
                      <p:cNvPr id="0" name="Изображение 7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3854450"/>
                        <a:ext cx="947737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56192" y="260648"/>
            <a:ext cx="328557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смешанного числа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092950" y="1196975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Формула" r:id="rId5" imgW="14630400" imgH="9448800" progId="Equation.3">
                  <p:embed/>
                </p:oleObj>
              </mc:Choice>
              <mc:Fallback>
                <p:oleObj name="Формула" r:id="rId5" imgW="14630400" imgH="9448800" progId="Equation.3">
                  <p:embed/>
                  <p:pic>
                    <p:nvPicPr>
                      <p:cNvPr id="0" name="Изображение 7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1196975"/>
                        <a:ext cx="1422400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51520" y="620688"/>
            <a:ext cx="4354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несократимую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равную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2886075" y="1196975"/>
          <a:ext cx="8286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Формула" r:id="rId7" imgW="8534400" imgH="9448800" progId="Equation.3">
                  <p:embed/>
                </p:oleObj>
              </mc:Choice>
              <mc:Fallback>
                <p:oleObj name="Формула" r:id="rId7" imgW="8534400" imgH="9448800" progId="Equation.3">
                  <p:embed/>
                  <p:pic>
                    <p:nvPicPr>
                      <p:cNvPr id="0" name="Изображение 7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1196975"/>
                        <a:ext cx="828675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096378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378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973263" y="3854450"/>
          <a:ext cx="9128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Формула" r:id="rId1" imgW="7315200" imgH="9448800" progId="Equation.3">
                  <p:embed/>
                </p:oleObj>
              </mc:Choice>
              <mc:Fallback>
                <p:oleObj name="Формула" r:id="rId1" imgW="7315200" imgH="9448800" progId="Equation.3">
                  <p:embed/>
                  <p:pic>
                    <p:nvPicPr>
                      <p:cNvPr id="0" name="Изображение 8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3" y="3854450"/>
                        <a:ext cx="91281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5436096" y="2687516"/>
            <a:ext cx="2664296" cy="616274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3933056"/>
            <a:ext cx="266429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297613" y="3854450"/>
          <a:ext cx="947737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Формула" r:id="rId3" imgW="7620000" imgH="9448800" progId="Equation.3">
                  <p:embed/>
                </p:oleObj>
              </mc:Choice>
              <mc:Fallback>
                <p:oleObj name="Формула" r:id="rId3" imgW="7620000" imgH="9448800" progId="Equation.3">
                  <p:embed/>
                  <p:pic>
                    <p:nvPicPr>
                      <p:cNvPr id="0" name="Изображение 8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3854450"/>
                        <a:ext cx="947737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56192" y="260648"/>
            <a:ext cx="328557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смешанного числа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270750" y="1196975"/>
          <a:ext cx="1066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Формула" r:id="rId5" imgW="10972800" imgH="9448800" progId="Equation.3">
                  <p:embed/>
                </p:oleObj>
              </mc:Choice>
              <mc:Fallback>
                <p:oleObj name="Формула" r:id="rId5" imgW="10972800" imgH="9448800" progId="Equation.3">
                  <p:embed/>
                  <p:pic>
                    <p:nvPicPr>
                      <p:cNvPr id="0" name="Изображение 8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1196975"/>
                        <a:ext cx="1066800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8951" y="260648"/>
            <a:ext cx="34263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смешанного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ыражение: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693988" y="1196975"/>
          <a:ext cx="12128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Формула" r:id="rId7" imgW="12496800" imgH="9448800" progId="Equation.3">
                  <p:embed/>
                </p:oleObj>
              </mc:Choice>
              <mc:Fallback>
                <p:oleObj name="Формула" r:id="rId7" imgW="12496800" imgH="9448800" progId="Equation.3">
                  <p:embed/>
                  <p:pic>
                    <p:nvPicPr>
                      <p:cNvPr id="0" name="Изображение 8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1196975"/>
                        <a:ext cx="1212850" cy="901700"/>
                      </a:xfrm>
                      <a:prstGeom prst="rect">
                        <a:avLst/>
                      </a:prstGeom>
                      <a:solidFill>
                        <a:srgbClr val="D2E1B5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890</Words>
  <Application>WPS Presentation</Application>
  <PresentationFormat>Экран (4:3)</PresentationFormat>
  <Paragraphs>130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36</vt:i4>
      </vt:variant>
      <vt:variant>
        <vt:lpstr>幻灯片标题</vt:lpstr>
      </vt:variant>
      <vt:variant>
        <vt:i4>12</vt:i4>
      </vt:variant>
    </vt:vector>
  </HeadingPairs>
  <TitlesOfParts>
    <vt:vector size="5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26</cp:revision>
  <dcterms:created xsi:type="dcterms:W3CDTF">2022-09-14T01:12:00Z</dcterms:created>
  <dcterms:modified xsi:type="dcterms:W3CDTF">2024-11-16T13:13:47Z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C41C158B13864CE0BAACE1556B60A981_12</vt:lpwstr>
  </property>
  <property fmtid="{D5CDD505-2E9C-101B-9397-08002B2CF9AE}" pid="3" name="KSOProductBuildVer">
    <vt:lpwstr>1049-12.2.0.18911</vt:lpwstr>
  </property>
</Properties>
</file>