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9" r:id="rId4"/>
    <p:sldId id="267" r:id="rId5"/>
    <p:sldId id="279" r:id="rId7"/>
    <p:sldId id="289" r:id="rId8"/>
    <p:sldId id="280" r:id="rId9"/>
    <p:sldId id="290" r:id="rId10"/>
    <p:sldId id="291" r:id="rId11"/>
    <p:sldId id="293" r:id="rId12"/>
    <p:sldId id="292" r:id="rId13"/>
    <p:sldId id="294" r:id="rId14"/>
    <p:sldId id="295" r:id="rId15"/>
    <p:sldId id="296" r:id="rId16"/>
    <p:sldId id="271" r:id="rId17"/>
    <p:sldId id="301" r:id="rId18"/>
    <p:sldId id="302" r:id="rId19"/>
    <p:sldId id="297" r:id="rId20"/>
    <p:sldId id="298" r:id="rId21"/>
    <p:sldId id="299" r:id="rId22"/>
    <p:sldId id="303" r:id="rId23"/>
    <p:sldId id="304" r:id="rId24"/>
    <p:sldId id="305" r:id="rId25"/>
    <p:sldId id="300" r:id="rId26"/>
    <p:sldId id="306" r:id="rId27"/>
    <p:sldId id="307" r:id="rId28"/>
    <p:sldId id="308" r:id="rId29"/>
    <p:sldId id="25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8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46" autoAdjust="0"/>
  </p:normalViewPr>
  <p:slideViewPr>
    <p:cSldViewPr>
      <p:cViewPr varScale="1">
        <p:scale>
          <a:sx n="90" d="100"/>
          <a:sy n="90" d="100"/>
        </p:scale>
        <p:origin x="-197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6962B-BF58-4387-BE77-0273E85E5939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слайде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 Для визуализации правильного ответа необходимо нажать на прямоугольник с заданием.</a:t>
            </a:r>
            <a:r>
              <a:rPr lang="en-US" baseline="0" dirty="0" smtClean="0"/>
              <a:t>  #21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 Для визуализации правильного ответа необходимо нажать на прямоугольник с заданием.</a:t>
            </a:r>
            <a:r>
              <a:rPr lang="en-US" baseline="0" dirty="0" smtClean="0"/>
              <a:t>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слайде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слайде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 слайде использован технологический</a:t>
            </a:r>
            <a:r>
              <a:rPr lang="ru-RU" baseline="0" dirty="0" smtClean="0"/>
              <a:t> приём «Анимированная </a:t>
            </a:r>
            <a:r>
              <a:rPr lang="ru-RU" baseline="0" dirty="0" err="1" smtClean="0"/>
              <a:t>сорбонка</a:t>
            </a:r>
            <a:r>
              <a:rPr lang="ru-RU" baseline="0" dirty="0" smtClean="0"/>
              <a:t>» Для визуализации правильного ответа необходимо нажать на прямоугольник с заданием.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baseline="0" dirty="0" smtClean="0"/>
              <a:t>Для визуализации последовательного правильного решения и ответа необходимо нажимать на прямоугольник с заданием.</a:t>
            </a:r>
            <a:r>
              <a:rPr lang="en-US" baseline="0" dirty="0" smtClean="0"/>
              <a:t> </a:t>
            </a:r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9B0E3-5809-415E-A75E-89B226DA3C74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5" Type="http://schemas.openxmlformats.org/officeDocument/2006/relationships/image" Target="../media/image5.jpeg"/><Relationship Id="rId4" Type="http://schemas.openxmlformats.org/officeDocument/2006/relationships/image" Target="../media/image7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image" Target="../media/image8.pn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 userDrawn="1"/>
        </p:nvSpPr>
        <p:spPr>
          <a:xfrm>
            <a:off x="441580" y="1268760"/>
            <a:ext cx="46085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9 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7544" y="332656"/>
            <a:ext cx="8247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материал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6804248" y="1988840"/>
            <a:ext cx="16001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2927105" y="6211669"/>
            <a:ext cx="62168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Николаевна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МКОУ СОШ №256 ГО ЗАТО г.Фокино Приморский край</a:t>
            </a:r>
            <a:endParaRPr 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20997731">
            <a:off x="2480385" y="3644017"/>
            <a:ext cx="6551923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ЛИНЕЙНЫХ</a:t>
            </a:r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НЕРАВЕНСТВ</a:t>
            </a:r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ОДНОЙ</a:t>
            </a:r>
            <a:r>
              <a:rPr lang="ru-RU" sz="4000" b="1" cap="none" spc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ПЕРЕМЕННОЙ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-1" y="2492896"/>
            <a:ext cx="3397909" cy="4365104"/>
            <a:chOff x="-1" y="2492896"/>
            <a:chExt cx="3397909" cy="4365104"/>
          </a:xfrm>
        </p:grpSpPr>
        <p:sp>
          <p:nvSpPr>
            <p:cNvPr id="14" name="Равнобедренный треугольник 13"/>
            <p:cNvSpPr/>
            <p:nvPr/>
          </p:nvSpPr>
          <p:spPr>
            <a:xfrm rot="10800000">
              <a:off x="1187624" y="4077072"/>
              <a:ext cx="648072" cy="9144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259632" y="3356992"/>
              <a:ext cx="720080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9552" y="3717032"/>
              <a:ext cx="21602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8" descr="https://sch629u.mskobr.ru/images/picture%202017-18/%D1%83%D1%87%D0%B5%D0%BD%D0%B8%D0%BA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flipH="1">
              <a:off x="-1" y="2492896"/>
              <a:ext cx="3397909" cy="436510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grpSp>
        <p:nvGrpSpPr>
          <p:cNvPr id="2" name="Группа 12"/>
          <p:cNvGrpSpPr/>
          <p:nvPr userDrawn="1"/>
        </p:nvGrpSpPr>
        <p:grpSpPr>
          <a:xfrm>
            <a:off x="-1" y="2492896"/>
            <a:ext cx="3397909" cy="4365104"/>
            <a:chOff x="-1" y="2492896"/>
            <a:chExt cx="3397909" cy="4365104"/>
          </a:xfrm>
        </p:grpSpPr>
        <p:sp>
          <p:nvSpPr>
            <p:cNvPr id="14" name="Равнобедренный треугольник 13"/>
            <p:cNvSpPr/>
            <p:nvPr/>
          </p:nvSpPr>
          <p:spPr>
            <a:xfrm rot="10800000">
              <a:off x="1187624" y="4077072"/>
              <a:ext cx="648072" cy="9144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259632" y="3356992"/>
              <a:ext cx="720080" cy="4320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39552" y="3717032"/>
              <a:ext cx="21602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8" descr="https://sch629u.mskobr.ru/images/picture%202017-18/%D1%83%D1%87%D0%B5%D0%BD%D0%B8%D0%BA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flipH="1">
              <a:off x="-1" y="2492896"/>
              <a:ext cx="3397909" cy="436510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116632"/>
            <a:ext cx="2247900" cy="1476375"/>
          </a:xfrm>
          <a:prstGeom prst="rect">
            <a:avLst/>
          </a:prstGeom>
          <a:noFill/>
        </p:spPr>
      </p:pic>
      <p:pic>
        <p:nvPicPr>
          <p:cNvPr id="11" name="Picture 4" descr="http://imaginewal.com/imagenes/images/863Bookworm_Book_02.pn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600834" y="4249451"/>
            <a:ext cx="5543166" cy="2608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116632"/>
            <a:ext cx="2247900" cy="147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s://i.pinimg.com/originals/ab/3c/b0/ab3cb090b4bc43ed16ac88c18fbed530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964160" y="116632"/>
            <a:ext cx="6179840" cy="3530234"/>
          </a:xfrm>
          <a:prstGeom prst="rect">
            <a:avLst/>
          </a:prstGeom>
          <a:noFill/>
        </p:spPr>
      </p:pic>
      <p:pic>
        <p:nvPicPr>
          <p:cNvPr id="12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5381625"/>
            <a:ext cx="2247900" cy="1476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s://i.pinimg.com/236x/1f/1a/9e/1f1a9e2ce3fe6be65acc651df927bfc8--graduation-cupcakes-graduation-day.jpg?b=t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116632"/>
            <a:ext cx="2247900" cy="1476375"/>
          </a:xfrm>
          <a:prstGeom prst="rect">
            <a:avLst/>
          </a:prstGeom>
          <a:noFill/>
        </p:spPr>
      </p:pic>
      <p:pic>
        <p:nvPicPr>
          <p:cNvPr id="1026" name="Picture 2" descr="https://techflourish.com/images/book-library-clipart-15.pn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 flipH="1">
            <a:off x="0" y="2021377"/>
            <a:ext cx="3203848" cy="4836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techflourish.com/images/book-library-clipart-15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 flipH="1">
            <a:off x="0" y="2021377"/>
            <a:ext cx="3203848" cy="4836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 rot="10800000">
            <a:off x="0" y="0"/>
            <a:ext cx="9144000" cy="3429000"/>
          </a:xfrm>
          <a:prstGeom prst="rect">
            <a:avLst/>
          </a:prstGeom>
          <a:noFill/>
        </p:spPr>
      </p:pic>
      <p:pic>
        <p:nvPicPr>
          <p:cNvPr id="7" name="Picture 6" descr="https://im0-tub-ru.yandex.net/i?id=a79d7521c3eb7091d42c88106a271ad4&amp;n=13&amp;exp=1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 userDrawn="1"/>
        </p:nvSpPr>
        <p:spPr>
          <a:xfrm>
            <a:off x="107504" y="188640"/>
            <a:ext cx="8928992" cy="6552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4" descr="http://imaginewal.com/imagenes/images/863Bookworm_Book_02.pn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00834" y="4249451"/>
            <a:ext cx="5543166" cy="26085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8-CF7A-4F25-BDB9-1F2F14DD5589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30C00-B4A2-43CE-B7E5-19B43981B62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6.wmf"/><Relationship Id="rId11" Type="http://schemas.openxmlformats.org/officeDocument/2006/relationships/notesSlide" Target="../notesSlides/notesSlide8.xml"/><Relationship Id="rId10" Type="http://schemas.openxmlformats.org/officeDocument/2006/relationships/vmlDrawing" Target="../drawings/vmlDrawing4.vml"/><Relationship Id="rId1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6.xml"/><Relationship Id="rId7" Type="http://schemas.openxmlformats.org/officeDocument/2006/relationships/slide" Target="slide2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20.wmf"/><Relationship Id="rId10" Type="http://schemas.openxmlformats.org/officeDocument/2006/relationships/notesSlide" Target="../notesSlides/notesSlide9.xml"/><Relationship Id="rId1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26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23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7.wmf"/><Relationship Id="rId16" Type="http://schemas.openxmlformats.org/officeDocument/2006/relationships/notesSlide" Target="../notesSlides/notesSlide11.xml"/><Relationship Id="rId15" Type="http://schemas.openxmlformats.org/officeDocument/2006/relationships/vmlDrawing" Target="../drawings/vmlDrawing7.vml"/><Relationship Id="rId14" Type="http://schemas.openxmlformats.org/officeDocument/2006/relationships/slideLayout" Target="../slideLayouts/slideLayout6.xml"/><Relationship Id="rId13" Type="http://schemas.openxmlformats.org/officeDocument/2006/relationships/slide" Target="slide2.xml"/><Relationship Id="rId12" Type="http://schemas.openxmlformats.org/officeDocument/2006/relationships/image" Target="../media/image32.wmf"/><Relationship Id="rId11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1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2.xml"/><Relationship Id="rId7" Type="http://schemas.openxmlformats.org/officeDocument/2006/relationships/vmlDrawing" Target="../drawings/vmlDrawing8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8.bin"/><Relationship Id="rId3" Type="http://schemas.openxmlformats.org/officeDocument/2006/relationships/image" Target="../media/image33.wmf"/><Relationship Id="rId2" Type="http://schemas.openxmlformats.org/officeDocument/2006/relationships/oleObject" Target="../embeddings/oleObject27.bin"/><Relationship Id="rId1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3.xml"/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6.xml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5.wmf"/><Relationship Id="rId1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5.xml"/><Relationship Id="rId4" Type="http://schemas.openxmlformats.org/officeDocument/2006/relationships/vmlDrawing" Target="../drawings/vmlDrawing10.v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6.wmf"/><Relationship Id="rId1" Type="http://schemas.openxmlformats.org/officeDocument/2006/relationships/oleObject" Target="../embeddings/oleObject31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40.wmf"/><Relationship Id="rId7" Type="http://schemas.openxmlformats.org/officeDocument/2006/relationships/oleObject" Target="../embeddings/oleObject35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37.wmf"/><Relationship Id="rId11" Type="http://schemas.openxmlformats.org/officeDocument/2006/relationships/notesSlide" Target="../notesSlides/notesSlide16.xml"/><Relationship Id="rId10" Type="http://schemas.openxmlformats.org/officeDocument/2006/relationships/vmlDrawing" Target="../drawings/vmlDrawing11.vml"/><Relationship Id="rId1" Type="http://schemas.openxmlformats.org/officeDocument/2006/relationships/oleObject" Target="../embeddings/oleObject3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42.wmf"/><Relationship Id="rId3" Type="http://schemas.openxmlformats.org/officeDocument/2006/relationships/oleObject" Target="../embeddings/oleObject37.bin"/><Relationship Id="rId2" Type="http://schemas.openxmlformats.org/officeDocument/2006/relationships/image" Target="../media/image41.wmf"/><Relationship Id="rId1" Type="http://schemas.openxmlformats.org/officeDocument/2006/relationships/oleObject" Target="../embeddings/oleObject36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20.xml"/><Relationship Id="rId8" Type="http://schemas.openxmlformats.org/officeDocument/2006/relationships/slide" Target="slide17.xml"/><Relationship Id="rId7" Type="http://schemas.openxmlformats.org/officeDocument/2006/relationships/slide" Target="slide15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9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4" Type="http://schemas.openxmlformats.org/officeDocument/2006/relationships/slideLayout" Target="../slideLayouts/slideLayout2.xml"/><Relationship Id="rId13" Type="http://schemas.openxmlformats.org/officeDocument/2006/relationships/slide" Target="slide7.xml"/><Relationship Id="rId12" Type="http://schemas.openxmlformats.org/officeDocument/2006/relationships/slide" Target="slide6.xml"/><Relationship Id="rId11" Type="http://schemas.openxmlformats.org/officeDocument/2006/relationships/slide" Target="slide25.xml"/><Relationship Id="rId10" Type="http://schemas.openxmlformats.org/officeDocument/2006/relationships/slide" Target="slide23.xml"/><Relationship Id="rId1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46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3.wmf"/><Relationship Id="rId14" Type="http://schemas.openxmlformats.org/officeDocument/2006/relationships/notesSlide" Target="../notesSlides/notesSlide18.xml"/><Relationship Id="rId13" Type="http://schemas.openxmlformats.org/officeDocument/2006/relationships/vmlDrawing" Target="../drawings/vmlDrawing13.vml"/><Relationship Id="rId12" Type="http://schemas.openxmlformats.org/officeDocument/2006/relationships/slideLayout" Target="../slideLayouts/slideLayout6.xml"/><Relationship Id="rId11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1" Type="http://schemas.openxmlformats.org/officeDocument/2006/relationships/oleObject" Target="../embeddings/oleObject38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9.xml"/><Relationship Id="rId8" Type="http://schemas.openxmlformats.org/officeDocument/2006/relationships/vmlDrawing" Target="../drawings/vmlDrawing14.vml"/><Relationship Id="rId7" Type="http://schemas.openxmlformats.org/officeDocument/2006/relationships/slideLayout" Target="../slideLayouts/slideLayout6.x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5.bin"/><Relationship Id="rId2" Type="http://schemas.openxmlformats.org/officeDocument/2006/relationships/image" Target="../media/image48.wmf"/><Relationship Id="rId1" Type="http://schemas.openxmlformats.org/officeDocument/2006/relationships/oleObject" Target="../embeddings/oleObject44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5.vml"/><Relationship Id="rId8" Type="http://schemas.openxmlformats.org/officeDocument/2006/relationships/slideLayout" Target="../slideLayouts/slideLayout6.xml"/><Relationship Id="rId7" Type="http://schemas.openxmlformats.org/officeDocument/2006/relationships/slide" Target="slide2.x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2" Type="http://schemas.openxmlformats.org/officeDocument/2006/relationships/image" Target="../media/image51.wmf"/><Relationship Id="rId10" Type="http://schemas.openxmlformats.org/officeDocument/2006/relationships/notesSlide" Target="../notesSlides/notesSlide20.xml"/><Relationship Id="rId1" Type="http://schemas.openxmlformats.org/officeDocument/2006/relationships/oleObject" Target="../embeddings/oleObject47.bin"/></Relationships>
</file>

<file path=ppt/slides/_rels/slide2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1.xml"/><Relationship Id="rId6" Type="http://schemas.openxmlformats.org/officeDocument/2006/relationships/vmlDrawing" Target="../drawings/vmlDrawing16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55.wmf"/><Relationship Id="rId3" Type="http://schemas.openxmlformats.org/officeDocument/2006/relationships/oleObject" Target="../embeddings/oleObject51.bin"/><Relationship Id="rId2" Type="http://schemas.openxmlformats.org/officeDocument/2006/relationships/image" Target="../media/image54.wmf"/><Relationship Id="rId1" Type="http://schemas.openxmlformats.org/officeDocument/2006/relationships/oleObject" Target="../embeddings/oleObject5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2.xml"/><Relationship Id="rId7" Type="http://schemas.openxmlformats.org/officeDocument/2006/relationships/vmlDrawing" Target="../drawings/vmlDrawing17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57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56.wmf"/><Relationship Id="rId1" Type="http://schemas.openxmlformats.org/officeDocument/2006/relationships/oleObject" Target="../embeddings/oleObject52.bin"/></Relationships>
</file>

<file path=ppt/slides/_rels/slide25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3.xml"/><Relationship Id="rId6" Type="http://schemas.openxmlformats.org/officeDocument/2006/relationships/vmlDrawing" Target="../drawings/vmlDrawing18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59.wmf"/><Relationship Id="rId3" Type="http://schemas.openxmlformats.org/officeDocument/2006/relationships/oleObject" Target="../embeddings/oleObject55.bin"/><Relationship Id="rId2" Type="http://schemas.openxmlformats.org/officeDocument/2006/relationships/image" Target="../media/image58.wmf"/><Relationship Id="rId1" Type="http://schemas.openxmlformats.org/officeDocument/2006/relationships/oleObject" Target="../embeddings/oleObject54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4.xml"/><Relationship Id="rId7" Type="http://schemas.openxmlformats.org/officeDocument/2006/relationships/vmlDrawing" Target="../drawings/vmlDrawing19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60.wmf"/><Relationship Id="rId1" Type="http://schemas.openxmlformats.org/officeDocument/2006/relationships/oleObject" Target="../embeddings/oleObject5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7" Type="http://schemas.openxmlformats.org/officeDocument/2006/relationships/image" Target="../media/image62.jpeg"/><Relationship Id="rId6" Type="http://schemas.openxmlformats.org/officeDocument/2006/relationships/hyperlink" Target="https://techflourish.com/images/book-library-clipart-15.png" TargetMode="External"/><Relationship Id="rId5" Type="http://schemas.openxmlformats.org/officeDocument/2006/relationships/hyperlink" Target="https://i.pinimg.com/originals/ab/3c/b0/ab3cb090b4bc43ed16ac88c18fbed530.png" TargetMode="External"/><Relationship Id="rId4" Type="http://schemas.openxmlformats.org/officeDocument/2006/relationships/hyperlink" Target="http://imaginewal.com/imagenes/images/863Bookworm_Book_02.png" TargetMode="External"/><Relationship Id="rId3" Type="http://schemas.openxmlformats.org/officeDocument/2006/relationships/hyperlink" Target="https://i.pinimg.com/236x/1f/1a/9e/1f1a9e2ce3fe6be65acc651df927bfc8--graduation-cupcakes-graduation-day.jpg?b=t" TargetMode="External"/><Relationship Id="rId2" Type="http://schemas.openxmlformats.org/officeDocument/2006/relationships/hyperlink" Target="https://sch629u.mskobr.ru/images/picture%202017-18/%D1%83%D1%87%D0%B5%D0%BD%D0%B8%D0%BA.jpg" TargetMode="External"/><Relationship Id="rId1" Type="http://schemas.openxmlformats.org/officeDocument/2006/relationships/hyperlink" Target="https://im0-tub-ru.yandex.net/i?id=a79d7521c3eb7091d42c88106a271ad4&amp;n=13&amp;exp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5.x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15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2.wmf"/><Relationship Id="rId11" Type="http://schemas.openxmlformats.org/officeDocument/2006/relationships/notesSlide" Target="../notesSlides/notesSlide7.xml"/><Relationship Id="rId10" Type="http://schemas.openxmlformats.org/officeDocument/2006/relationships/vmlDrawing" Target="../drawings/vmlDrawing3.vml"/><Relationship Id="rId1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1650" y="6290945"/>
            <a:ext cx="5990590" cy="530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систему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987824" y="2780928"/>
            <a:ext cx="5976664" cy="936104"/>
            <a:chOff x="2987824" y="2780928"/>
            <a:chExt cx="5976664" cy="93610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∞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Line 17"/>
            <p:cNvSpPr>
              <a:spLocks noChangeShapeType="1"/>
            </p:cNvSpPr>
            <p:nvPr/>
          </p:nvSpPr>
          <p:spPr bwMode="auto">
            <a:xfrm>
              <a:off x="5364088" y="3284984"/>
              <a:ext cx="936104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8" name="Группа 37"/>
            <p:cNvGrpSpPr/>
            <p:nvPr/>
          </p:nvGrpSpPr>
          <p:grpSpPr>
            <a:xfrm>
              <a:off x="3347864" y="3140928"/>
              <a:ext cx="3050454" cy="544165"/>
              <a:chOff x="1547664" y="4423420"/>
              <a:chExt cx="3050454" cy="50969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1763688" y="4558349"/>
                <a:ext cx="2834430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-14                    3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2304256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12" name="Прямая со стрелкой 11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Овал 8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21"/>
          <p:cNvGrpSpPr/>
          <p:nvPr/>
        </p:nvGrpSpPr>
        <p:grpSpPr>
          <a:xfrm>
            <a:off x="2987824" y="1484785"/>
            <a:ext cx="3960440" cy="1224138"/>
            <a:chOff x="2987824" y="2492895"/>
            <a:chExt cx="4253806" cy="936105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6" name="Object 2"/>
            <p:cNvGraphicFramePr>
              <a:graphicFrameLocks noChangeAspect="1"/>
            </p:cNvGraphicFramePr>
            <p:nvPr/>
          </p:nvGraphicFramePr>
          <p:xfrm>
            <a:off x="3219850" y="2492895"/>
            <a:ext cx="3647194" cy="935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7" name="Формула" r:id="rId1" imgW="30480000" imgH="10972800" progId="Equation.3">
                    <p:embed/>
                  </p:oleObj>
                </mc:Choice>
                <mc:Fallback>
                  <p:oleObj name="Формула" r:id="rId1" imgW="30480000" imgH="10972800" progId="Equation.3">
                    <p:embed/>
                    <p:pic>
                      <p:nvPicPr>
                        <p:cNvPr id="0" name="Изображение 409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19850" y="2492895"/>
                          <a:ext cx="3647194" cy="93597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Группа 24"/>
          <p:cNvGrpSpPr/>
          <p:nvPr/>
        </p:nvGrpSpPr>
        <p:grpSpPr>
          <a:xfrm>
            <a:off x="7020272" y="1484314"/>
            <a:ext cx="1944216" cy="1224607"/>
            <a:chOff x="2987824" y="2492536"/>
            <a:chExt cx="2088232" cy="936464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9" name="Object 2"/>
            <p:cNvGraphicFramePr>
              <a:graphicFrameLocks noChangeAspect="1"/>
            </p:cNvGraphicFramePr>
            <p:nvPr/>
          </p:nvGraphicFramePr>
          <p:xfrm>
            <a:off x="3088052" y="2492536"/>
            <a:ext cx="1659055" cy="935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8" name="Формула" r:id="rId3" imgW="14020800" imgH="10972800" progId="Equation.3">
                    <p:embed/>
                  </p:oleObj>
                </mc:Choice>
                <mc:Fallback>
                  <p:oleObj name="Формула" r:id="rId3" imgW="14020800" imgH="10972800" progId="Equation.3">
                    <p:embed/>
                    <p:pic>
                      <p:nvPicPr>
                        <p:cNvPr id="0" name="Изображение 409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088052" y="2492536"/>
                          <a:ext cx="1659055" cy="93597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Прямоугольник 19"/>
          <p:cNvSpPr/>
          <p:nvPr/>
        </p:nvSpPr>
        <p:spPr>
          <a:xfrm>
            <a:off x="2987824" y="1484784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23728" y="386151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2987824" y="5157662"/>
            <a:ext cx="5976664" cy="936104"/>
            <a:chOff x="2987824" y="2780928"/>
            <a:chExt cx="5976664" cy="936104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0,2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0,5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5" name="Группа 37"/>
            <p:cNvGrpSpPr/>
            <p:nvPr/>
          </p:nvGrpSpPr>
          <p:grpSpPr>
            <a:xfrm>
              <a:off x="3347864" y="3140484"/>
              <a:ext cx="3050454" cy="544139"/>
              <a:chOff x="1547664" y="4423019"/>
              <a:chExt cx="3050454" cy="509667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1763688" y="4557924"/>
                <a:ext cx="2834430" cy="374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-0,2                  0,5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Line 17"/>
              <p:cNvSpPr>
                <a:spLocks noChangeShapeType="1"/>
              </p:cNvSpPr>
              <p:nvPr/>
            </p:nvSpPr>
            <p:spPr bwMode="auto">
              <a:xfrm flipV="1">
                <a:off x="2123728" y="4423019"/>
                <a:ext cx="1440160" cy="403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29" name="Прямая со стрелкой 28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Овал 29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6" name="Овал 25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1" name="Группа 21"/>
          <p:cNvGrpSpPr/>
          <p:nvPr/>
        </p:nvGrpSpPr>
        <p:grpSpPr>
          <a:xfrm>
            <a:off x="2987823" y="3861048"/>
            <a:ext cx="3960441" cy="1224610"/>
            <a:chOff x="2987824" y="2492534"/>
            <a:chExt cx="4253807" cy="936466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3" name="Object 2"/>
            <p:cNvGraphicFramePr>
              <a:graphicFrameLocks noChangeAspect="1"/>
            </p:cNvGraphicFramePr>
            <p:nvPr/>
          </p:nvGraphicFramePr>
          <p:xfrm>
            <a:off x="2987825" y="2492534"/>
            <a:ext cx="4253806" cy="9361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" name="Формула" r:id="rId5" imgW="41452800" imgH="11582400" progId="Equation.3">
                    <p:embed/>
                  </p:oleObj>
                </mc:Choice>
                <mc:Fallback>
                  <p:oleObj name="Формула" r:id="rId5" imgW="41452800" imgH="11582400" progId="Equation.3">
                    <p:embed/>
                    <p:pic>
                      <p:nvPicPr>
                        <p:cNvPr id="0" name="Изображение 409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987825" y="2492534"/>
                          <a:ext cx="4253806" cy="9361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Группа 24"/>
          <p:cNvGrpSpPr/>
          <p:nvPr/>
        </p:nvGrpSpPr>
        <p:grpSpPr>
          <a:xfrm>
            <a:off x="7020272" y="3860798"/>
            <a:ext cx="1944216" cy="1224855"/>
            <a:chOff x="2987824" y="2492346"/>
            <a:chExt cx="2088232" cy="936654"/>
          </a:xfrm>
        </p:grpSpPr>
        <p:sp>
          <p:nvSpPr>
            <p:cNvPr id="35" name="Прямоугольник 34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6" name="Object 2"/>
            <p:cNvGraphicFramePr>
              <a:graphicFrameLocks noChangeAspect="1"/>
            </p:cNvGraphicFramePr>
            <p:nvPr/>
          </p:nvGraphicFramePr>
          <p:xfrm>
            <a:off x="3033489" y="2492346"/>
            <a:ext cx="1768180" cy="9359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0" name="Формула" r:id="rId7" imgW="14935200" imgH="10972800" progId="Equation.3">
                    <p:embed/>
                  </p:oleObj>
                </mc:Choice>
                <mc:Fallback>
                  <p:oleObj name="Формула" r:id="rId7" imgW="14935200" imgH="10972800" progId="Equation.3">
                    <p:embed/>
                    <p:pic>
                      <p:nvPicPr>
                        <p:cNvPr id="0" name="Изображение 409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033489" y="2492346"/>
                          <a:ext cx="1768180" cy="9359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Прямоугольник 36"/>
          <p:cNvSpPr/>
          <p:nvPr/>
        </p:nvSpPr>
        <p:spPr>
          <a:xfrm>
            <a:off x="2987824" y="3861048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Управляющая кнопка: далее 3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систему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91683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987824" y="3789040"/>
            <a:ext cx="5976664" cy="936104"/>
            <a:chOff x="2987824" y="2780928"/>
            <a:chExt cx="5976664" cy="93610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4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Нет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 решений</a:t>
              </a:r>
              <a:endPara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Line 17"/>
            <p:cNvSpPr>
              <a:spLocks noChangeShapeType="1"/>
            </p:cNvSpPr>
            <p:nvPr/>
          </p:nvSpPr>
          <p:spPr bwMode="auto">
            <a:xfrm>
              <a:off x="5436096" y="2924944"/>
              <a:ext cx="936104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8" name="Группа 37"/>
            <p:cNvGrpSpPr/>
            <p:nvPr/>
          </p:nvGrpSpPr>
          <p:grpSpPr>
            <a:xfrm>
              <a:off x="3347864" y="2924947"/>
              <a:ext cx="3024336" cy="544123"/>
              <a:chOff x="1547664" y="4221127"/>
              <a:chExt cx="3024336" cy="509651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3419872" y="4356016"/>
                <a:ext cx="1146468" cy="374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Line 17"/>
              <p:cNvSpPr>
                <a:spLocks noChangeShapeType="1"/>
              </p:cNvSpPr>
              <p:nvPr/>
            </p:nvSpPr>
            <p:spPr bwMode="auto">
              <a:xfrm>
                <a:off x="1547664" y="4221127"/>
                <a:ext cx="864096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12" name="Прямая со стрелкой 11"/>
              <p:cNvCxnSpPr/>
              <p:nvPr/>
            </p:nvCxnSpPr>
            <p:spPr>
              <a:xfrm>
                <a:off x="1547664" y="4288573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Овал 12"/>
              <p:cNvSpPr/>
              <p:nvPr/>
            </p:nvSpPr>
            <p:spPr>
              <a:xfrm>
                <a:off x="2339752" y="4221129"/>
                <a:ext cx="144016" cy="144016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Овал 8"/>
            <p:cNvSpPr/>
            <p:nvPr/>
          </p:nvSpPr>
          <p:spPr>
            <a:xfrm>
              <a:off x="5364088" y="2924944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21"/>
          <p:cNvGrpSpPr/>
          <p:nvPr/>
        </p:nvGrpSpPr>
        <p:grpSpPr>
          <a:xfrm>
            <a:off x="2987823" y="1844825"/>
            <a:ext cx="3960441" cy="1874306"/>
            <a:chOff x="2987824" y="2471344"/>
            <a:chExt cx="3095797" cy="958730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2987824" y="2492896"/>
              <a:ext cx="3095797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6" name="Object 2"/>
            <p:cNvGraphicFramePr>
              <a:graphicFrameLocks noChangeAspect="1"/>
            </p:cNvGraphicFramePr>
            <p:nvPr/>
          </p:nvGraphicFramePr>
          <p:xfrm>
            <a:off x="3100399" y="2471344"/>
            <a:ext cx="2607920" cy="958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1" name="Формула" r:id="rId1" imgW="39014400" imgH="20116800" progId="Equation.3">
                    <p:embed/>
                  </p:oleObj>
                </mc:Choice>
                <mc:Fallback>
                  <p:oleObj name="Формула" r:id="rId1" imgW="39014400" imgH="20116800" progId="Equation.3">
                    <p:embed/>
                    <p:pic>
                      <p:nvPicPr>
                        <p:cNvPr id="0" name="Изображение 512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100399" y="2471344"/>
                          <a:ext cx="2607920" cy="95873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Группа 24"/>
          <p:cNvGrpSpPr/>
          <p:nvPr/>
        </p:nvGrpSpPr>
        <p:grpSpPr>
          <a:xfrm>
            <a:off x="7020272" y="1916833"/>
            <a:ext cx="1944216" cy="1800200"/>
            <a:chOff x="2987824" y="2272278"/>
            <a:chExt cx="2088232" cy="1376623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2987824" y="2272278"/>
              <a:ext cx="2088232" cy="137662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9" name="Object 2"/>
            <p:cNvGraphicFramePr>
              <a:graphicFrameLocks noChangeAspect="1"/>
            </p:cNvGraphicFramePr>
            <p:nvPr/>
          </p:nvGraphicFramePr>
          <p:xfrm>
            <a:off x="3142508" y="2327342"/>
            <a:ext cx="1676213" cy="1256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name="Формула" r:id="rId3" imgW="15240000" imgH="15849600" progId="Equation.3">
                    <p:embed/>
                  </p:oleObj>
                </mc:Choice>
                <mc:Fallback>
                  <p:oleObj name="Формула" r:id="rId3" imgW="15240000" imgH="15849600" progId="Equation.3">
                    <p:embed/>
                    <p:pic>
                      <p:nvPicPr>
                        <p:cNvPr id="0" name="Изображение 512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142508" y="2327342"/>
                          <a:ext cx="1676213" cy="125657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Прямоугольник 19"/>
          <p:cNvSpPr/>
          <p:nvPr/>
        </p:nvSpPr>
        <p:spPr>
          <a:xfrm>
            <a:off x="2987824" y="1916832"/>
            <a:ext cx="5976664" cy="18002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3923928" y="4077072"/>
          <a:ext cx="48958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Формула" r:id="rId5" imgW="7924800" imgH="9448800" progId="Equation.3">
                  <p:embed/>
                </p:oleObj>
              </mc:Choice>
              <mc:Fallback>
                <p:oleObj name="Формула" r:id="rId5" imgW="7924800" imgH="9448800" progId="Equation.3">
                  <p:embed/>
                  <p:pic>
                    <p:nvPicPr>
                      <p:cNvPr id="0" name="Изображение 512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23928" y="4077072"/>
                        <a:ext cx="489588" cy="6480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омой 22">
            <a:hlinkClick r:id="rId7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целых решений имеет система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2372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50"/>
          <p:cNvGrpSpPr/>
          <p:nvPr/>
        </p:nvGrpSpPr>
        <p:grpSpPr>
          <a:xfrm>
            <a:off x="2987824" y="2780928"/>
            <a:ext cx="5976664" cy="936104"/>
            <a:chOff x="2987824" y="2780928"/>
            <a:chExt cx="5976664" cy="936104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ru-RU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5</a:t>
              </a:r>
              <a:endPara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" name="Группа 37"/>
            <p:cNvGrpSpPr/>
            <p:nvPr/>
          </p:nvGrpSpPr>
          <p:grpSpPr>
            <a:xfrm>
              <a:off x="3347864" y="3140928"/>
              <a:ext cx="3037503" cy="544165"/>
              <a:chOff x="1547664" y="4423420"/>
              <a:chExt cx="3037503" cy="50969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835696" y="4558349"/>
                <a:ext cx="2749471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2                     8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1440160" cy="37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1"/>
          <p:cNvGrpSpPr/>
          <p:nvPr/>
        </p:nvGrpSpPr>
        <p:grpSpPr>
          <a:xfrm>
            <a:off x="2987824" y="1484783"/>
            <a:ext cx="3960440" cy="1224139"/>
            <a:chOff x="2987824" y="2492894"/>
            <a:chExt cx="4253806" cy="936106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3219850" y="2492894"/>
            <a:ext cx="3028244" cy="9359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5" name="Формула" r:id="rId1" imgW="25298400" imgH="10972800" progId="Equation.3">
                    <p:embed/>
                  </p:oleObj>
                </mc:Choice>
                <mc:Fallback>
                  <p:oleObj name="Формула" r:id="rId1" imgW="25298400" imgH="10972800" progId="Equation.3">
                    <p:embed/>
                    <p:pic>
                      <p:nvPicPr>
                        <p:cNvPr id="0" name="Изображение 614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19850" y="2492894"/>
                          <a:ext cx="3028244" cy="93597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6"/>
          <p:cNvGrpSpPr/>
          <p:nvPr/>
        </p:nvGrpSpPr>
        <p:grpSpPr>
          <a:xfrm>
            <a:off x="2987824" y="5157192"/>
            <a:ext cx="5976664" cy="936104"/>
            <a:chOff x="2987824" y="2780928"/>
            <a:chExt cx="5976664" cy="936104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</a:t>
              </a:r>
              <a:r>
                <a:rPr lang="ru-RU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</a:t>
              </a:r>
              <a:r>
                <a:rPr lang="en-US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" name="Группа 37"/>
            <p:cNvGrpSpPr/>
            <p:nvPr/>
          </p:nvGrpSpPr>
          <p:grpSpPr>
            <a:xfrm>
              <a:off x="3347864" y="3140928"/>
              <a:ext cx="3058342" cy="544165"/>
              <a:chOff x="1547664" y="4423420"/>
              <a:chExt cx="3058342" cy="509690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1835696" y="4558349"/>
                <a:ext cx="2770310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-3                     3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1440160" cy="37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74" name="Прямая со стрелкой 73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Овал 74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71" name="Овал 70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1"/>
          <p:cNvGrpSpPr/>
          <p:nvPr/>
        </p:nvGrpSpPr>
        <p:grpSpPr>
          <a:xfrm>
            <a:off x="2987824" y="3860798"/>
            <a:ext cx="3960440" cy="1224384"/>
            <a:chOff x="2987824" y="2492706"/>
            <a:chExt cx="4253806" cy="936294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8" name="Object 2"/>
            <p:cNvGraphicFramePr>
              <a:graphicFrameLocks noChangeAspect="1"/>
            </p:cNvGraphicFramePr>
            <p:nvPr/>
          </p:nvGraphicFramePr>
          <p:xfrm>
            <a:off x="3200801" y="2492706"/>
            <a:ext cx="3065757" cy="9359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Формула" r:id="rId3" imgW="25603200" imgH="10972800" progId="Equation.3">
                    <p:embed/>
                  </p:oleObj>
                </mc:Choice>
                <mc:Fallback>
                  <p:oleObj name="Формула" r:id="rId3" imgW="25603200" imgH="10972800" progId="Equation.3">
                    <p:embed/>
                    <p:pic>
                      <p:nvPicPr>
                        <p:cNvPr id="0" name="Изображение 614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00801" y="2492706"/>
                          <a:ext cx="3065757" cy="9359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24"/>
          <p:cNvGrpSpPr/>
          <p:nvPr/>
        </p:nvGrpSpPr>
        <p:grpSpPr>
          <a:xfrm>
            <a:off x="7020272" y="1484314"/>
            <a:ext cx="1944216" cy="1224607"/>
            <a:chOff x="2987824" y="2492536"/>
            <a:chExt cx="2088232" cy="936464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3302894" y="2492536"/>
            <a:ext cx="1227667" cy="935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Формула" r:id="rId5" imgW="10363200" imgH="10972800" progId="Equation.3">
                    <p:embed/>
                  </p:oleObj>
                </mc:Choice>
                <mc:Fallback>
                  <p:oleObj name="Формула" r:id="rId5" imgW="10363200" imgH="10972800" progId="Equation.3">
                    <p:embed/>
                    <p:pic>
                      <p:nvPicPr>
                        <p:cNvPr id="0" name="Изображение 614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302894" y="2492536"/>
                          <a:ext cx="1227667" cy="93597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2987824" y="1484784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Группа 24"/>
          <p:cNvGrpSpPr/>
          <p:nvPr/>
        </p:nvGrpSpPr>
        <p:grpSpPr>
          <a:xfrm>
            <a:off x="7020272" y="3860798"/>
            <a:ext cx="1944216" cy="1224384"/>
            <a:chOff x="2987824" y="2492706"/>
            <a:chExt cx="2088232" cy="936294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7" name="Object 2"/>
            <p:cNvGraphicFramePr>
              <a:graphicFrameLocks noChangeAspect="1"/>
            </p:cNvGraphicFramePr>
            <p:nvPr/>
          </p:nvGraphicFramePr>
          <p:xfrm>
            <a:off x="3111924" y="2492706"/>
            <a:ext cx="1444213" cy="9359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8" name="Формула" r:id="rId7" imgW="12192000" imgH="10972800" progId="Equation.3">
                    <p:embed/>
                  </p:oleObj>
                </mc:Choice>
                <mc:Fallback>
                  <p:oleObj name="Формула" r:id="rId7" imgW="12192000" imgH="10972800" progId="Equation.3">
                    <p:embed/>
                    <p:pic>
                      <p:nvPicPr>
                        <p:cNvPr id="0" name="Изображение 614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111924" y="2492706"/>
                          <a:ext cx="1444213" cy="9359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Прямоугольник 58"/>
          <p:cNvSpPr/>
          <p:nvPr/>
        </p:nvSpPr>
        <p:spPr>
          <a:xfrm>
            <a:off x="2987824" y="3861048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целых решений имеет система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2372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50"/>
          <p:cNvGrpSpPr/>
          <p:nvPr/>
        </p:nvGrpSpPr>
        <p:grpSpPr>
          <a:xfrm>
            <a:off x="2987824" y="2780928"/>
            <a:ext cx="5976664" cy="936104"/>
            <a:chOff x="2987824" y="2780928"/>
            <a:chExt cx="5976664" cy="936104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ru-RU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</a:t>
              </a:r>
              <a:r>
                <a:rPr lang="en-US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" name="Группа 37"/>
            <p:cNvGrpSpPr/>
            <p:nvPr/>
          </p:nvGrpSpPr>
          <p:grpSpPr>
            <a:xfrm>
              <a:off x="3347864" y="2924935"/>
              <a:ext cx="3049210" cy="472124"/>
              <a:chOff x="1547664" y="4221119"/>
              <a:chExt cx="3049210" cy="442214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4283968" y="4288571"/>
                <a:ext cx="312906" cy="3747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>
                <a:off x="2123728" y="4221119"/>
                <a:ext cx="1440160" cy="37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288568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221122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2924944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1"/>
          <p:cNvGrpSpPr/>
          <p:nvPr/>
        </p:nvGrpSpPr>
        <p:grpSpPr>
          <a:xfrm>
            <a:off x="2987824" y="1484312"/>
            <a:ext cx="3960440" cy="1224608"/>
            <a:chOff x="2987824" y="2492535"/>
            <a:chExt cx="4253806" cy="936465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3146238" y="2492535"/>
            <a:ext cx="3174882" cy="935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69" name="Формула" r:id="rId1" imgW="26517600" imgH="10972800" progId="Equation.3">
                    <p:embed/>
                  </p:oleObj>
                </mc:Choice>
                <mc:Fallback>
                  <p:oleObj name="Формула" r:id="rId1" imgW="26517600" imgH="10972800" progId="Equation.3">
                    <p:embed/>
                    <p:pic>
                      <p:nvPicPr>
                        <p:cNvPr id="0" name="Изображение 716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146238" y="2492535"/>
                          <a:ext cx="3174882" cy="93597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Группа 66"/>
          <p:cNvGrpSpPr/>
          <p:nvPr/>
        </p:nvGrpSpPr>
        <p:grpSpPr>
          <a:xfrm>
            <a:off x="2987824" y="5157192"/>
            <a:ext cx="5976664" cy="936104"/>
            <a:chOff x="2987824" y="2780928"/>
            <a:chExt cx="5976664" cy="936104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</a:t>
              </a:r>
              <a:r>
                <a:rPr lang="ru-RU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Ответ: </a:t>
              </a:r>
              <a:r>
                <a:rPr lang="en-US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" name="Группа 37"/>
            <p:cNvGrpSpPr/>
            <p:nvPr/>
          </p:nvGrpSpPr>
          <p:grpSpPr>
            <a:xfrm>
              <a:off x="3347864" y="3068958"/>
              <a:ext cx="3168352" cy="544130"/>
              <a:chOff x="1547664" y="4356015"/>
              <a:chExt cx="3168352" cy="509658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1979712" y="4490911"/>
                <a:ext cx="2736304" cy="374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Line 17"/>
              <p:cNvSpPr>
                <a:spLocks noChangeShapeType="1"/>
              </p:cNvSpPr>
              <p:nvPr/>
            </p:nvSpPr>
            <p:spPr bwMode="auto">
              <a:xfrm>
                <a:off x="2123728" y="4356015"/>
                <a:ext cx="1440160" cy="37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74" name="Прямая со стрелкой 73"/>
              <p:cNvCxnSpPr/>
              <p:nvPr/>
            </p:nvCxnSpPr>
            <p:spPr>
              <a:xfrm>
                <a:off x="1547664" y="4423462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Овал 74"/>
              <p:cNvSpPr/>
              <p:nvPr/>
            </p:nvSpPr>
            <p:spPr>
              <a:xfrm>
                <a:off x="2051720" y="4356016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71" name="Овал 70"/>
            <p:cNvSpPr/>
            <p:nvPr/>
          </p:nvSpPr>
          <p:spPr>
            <a:xfrm>
              <a:off x="5292080" y="3068960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1"/>
          <p:cNvGrpSpPr/>
          <p:nvPr/>
        </p:nvGrpSpPr>
        <p:grpSpPr>
          <a:xfrm>
            <a:off x="2987825" y="3861045"/>
            <a:ext cx="3960441" cy="1224135"/>
            <a:chOff x="2987824" y="2492896"/>
            <a:chExt cx="4253806" cy="936104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8" name="Object 2"/>
            <p:cNvGraphicFramePr>
              <a:graphicFrameLocks noChangeAspect="1"/>
            </p:cNvGraphicFramePr>
            <p:nvPr/>
          </p:nvGraphicFramePr>
          <p:xfrm>
            <a:off x="2987824" y="2603029"/>
            <a:ext cx="4253805" cy="7158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0" name="Формула" r:id="rId3" imgW="52120800" imgH="10972800" progId="Equation.3">
                    <p:embed/>
                  </p:oleObj>
                </mc:Choice>
                <mc:Fallback>
                  <p:oleObj name="Формула" r:id="rId3" imgW="52120800" imgH="10972800" progId="Equation.3">
                    <p:embed/>
                    <p:pic>
                      <p:nvPicPr>
                        <p:cNvPr id="0" name="Изображение 716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987824" y="2603029"/>
                          <a:ext cx="4253805" cy="71584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24"/>
          <p:cNvGrpSpPr/>
          <p:nvPr/>
        </p:nvGrpSpPr>
        <p:grpSpPr>
          <a:xfrm>
            <a:off x="7020272" y="764703"/>
            <a:ext cx="1944216" cy="1954104"/>
            <a:chOff x="2987824" y="1736586"/>
            <a:chExt cx="2088232" cy="1692413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987824" y="1736586"/>
              <a:ext cx="2088232" cy="169241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3219850" y="1798951"/>
            <a:ext cx="1551634" cy="1591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1" name="Формула" r:id="rId5" imgW="13106400" imgH="20116800" progId="Equation.3">
                    <p:embed/>
                  </p:oleObj>
                </mc:Choice>
                <mc:Fallback>
                  <p:oleObj name="Формула" r:id="rId5" imgW="13106400" imgH="20116800" progId="Equation.3">
                    <p:embed/>
                    <p:pic>
                      <p:nvPicPr>
                        <p:cNvPr id="0" name="Изображение 717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219850" y="1798951"/>
                          <a:ext cx="1551634" cy="15918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2987824" y="1484784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Группа 24"/>
          <p:cNvGrpSpPr/>
          <p:nvPr/>
        </p:nvGrpSpPr>
        <p:grpSpPr>
          <a:xfrm>
            <a:off x="7020272" y="3860800"/>
            <a:ext cx="1944216" cy="1224381"/>
            <a:chOff x="2987824" y="2492708"/>
            <a:chExt cx="2088232" cy="93629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7" name="Object 2"/>
            <p:cNvGraphicFramePr>
              <a:graphicFrameLocks noChangeAspect="1"/>
            </p:cNvGraphicFramePr>
            <p:nvPr/>
          </p:nvGraphicFramePr>
          <p:xfrm>
            <a:off x="3219344" y="2492708"/>
            <a:ext cx="1227667" cy="9359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2" name="Формула" r:id="rId7" imgW="10363200" imgH="10972800" progId="Equation.3">
                    <p:embed/>
                  </p:oleObj>
                </mc:Choice>
                <mc:Fallback>
                  <p:oleObj name="Формула" r:id="rId7" imgW="10363200" imgH="10972800" progId="Equation.3">
                    <p:embed/>
                    <p:pic>
                      <p:nvPicPr>
                        <p:cNvPr id="0" name="Изображение 717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219344" y="2492708"/>
                          <a:ext cx="1227667" cy="9359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Прямоугольник 58"/>
          <p:cNvSpPr/>
          <p:nvPr/>
        </p:nvSpPr>
        <p:spPr>
          <a:xfrm>
            <a:off x="2987824" y="3861048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6742" name="Object 6"/>
          <p:cNvGraphicFramePr>
            <a:graphicFrameLocks noChangeAspect="1"/>
          </p:cNvGraphicFramePr>
          <p:nvPr/>
        </p:nvGraphicFramePr>
        <p:xfrm>
          <a:off x="3719513" y="3068638"/>
          <a:ext cx="3206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Формула" r:id="rId9" imgW="5181600" imgH="9448800" progId="Equation.3">
                  <p:embed/>
                </p:oleObj>
              </mc:Choice>
              <mc:Fallback>
                <p:oleObj name="Формула" r:id="rId9" imgW="5181600" imgH="9448800" progId="Equation.3">
                  <p:embed/>
                  <p:pic>
                    <p:nvPicPr>
                      <p:cNvPr id="0" name="Изображение 7172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719513" y="3068638"/>
                        <a:ext cx="320675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3" name="Object 7"/>
          <p:cNvGraphicFramePr>
            <a:graphicFrameLocks noChangeAspect="1"/>
          </p:cNvGraphicFramePr>
          <p:nvPr/>
        </p:nvGraphicFramePr>
        <p:xfrm>
          <a:off x="5141913" y="3068638"/>
          <a:ext cx="3571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Формула" r:id="rId11" imgW="5791200" imgH="9448800" progId="Equation.3">
                  <p:embed/>
                </p:oleObj>
              </mc:Choice>
              <mc:Fallback>
                <p:oleObj name="Формула" r:id="rId11" imgW="5791200" imgH="9448800" progId="Equation.3">
                  <p:embed/>
                  <p:pic>
                    <p:nvPicPr>
                      <p:cNvPr id="0" name="Изображение 7173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41913" y="3068638"/>
                        <a:ext cx="357187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Управляющая кнопка: домой 39">
            <a:hlinkClick r:id="rId13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22768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23728" y="3068960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2372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23728" y="494116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987824" y="1484784"/>
            <a:ext cx="59766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&lt;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Ответ: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( 3; 12)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987824" y="1484784"/>
            <a:ext cx="59766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&lt;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87824" y="1484784"/>
            <a:ext cx="597666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Управляющая кнопка: домой 84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2987824" y="2276872"/>
            <a:ext cx="59766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2,2 ≤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1,2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Ответ: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2,2 ; 1,2]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2987824" y="2276872"/>
            <a:ext cx="59766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4,2 ≤ 3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2987824" y="2276872"/>
            <a:ext cx="597666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2987824" y="3068960"/>
            <a:ext cx="59766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2,1 ≤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2,2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Ответ: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[ 2,1 ; 2,2]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2987824" y="3068960"/>
            <a:ext cx="5976664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 ≤ 5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0,8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2987824" y="3068960"/>
            <a:ext cx="5976664" cy="64807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2987824" y="3861048"/>
            <a:ext cx="5976664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&lt;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32,4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Ответ: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(32; 32,4)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987824" y="3861048"/>
            <a:ext cx="5976664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&lt;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7,1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9025" name="Object 1"/>
          <p:cNvGraphicFramePr>
            <a:graphicFrameLocks noChangeAspect="1"/>
          </p:cNvGraphicFramePr>
          <p:nvPr/>
        </p:nvGraphicFramePr>
        <p:xfrm>
          <a:off x="5364088" y="3861048"/>
          <a:ext cx="395570" cy="935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Формула" r:id="rId2" imgW="3657600" imgH="9448800" progId="Equation.3">
                  <p:embed/>
                </p:oleObj>
              </mc:Choice>
              <mc:Fallback>
                <p:oleObj name="Формула" r:id="rId2" imgW="3657600" imgH="9448800" progId="Equation.3">
                  <p:embed/>
                  <p:pic>
                    <p:nvPicPr>
                      <p:cNvPr id="0" name="Изображение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64088" y="3861048"/>
                        <a:ext cx="395570" cy="93560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Прямоугольник 93"/>
          <p:cNvSpPr/>
          <p:nvPr/>
        </p:nvSpPr>
        <p:spPr>
          <a:xfrm>
            <a:off x="2987824" y="3861048"/>
            <a:ext cx="5976664" cy="93610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2987824" y="4941168"/>
            <a:ext cx="5976664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&lt;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0,2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Ответ: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0,1; 0,2) 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87824" y="4941168"/>
            <a:ext cx="5976664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2,4 &lt;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&lt;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2,8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7" name="Object 1"/>
          <p:cNvGraphicFramePr>
            <a:graphicFrameLocks noChangeAspect="1"/>
          </p:cNvGraphicFramePr>
          <p:nvPr/>
        </p:nvGraphicFramePr>
        <p:xfrm>
          <a:off x="5508104" y="4941168"/>
          <a:ext cx="1008112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Формула" r:id="rId4" imgW="10363200" imgH="9448800" progId="Equation.3">
                  <p:embed/>
                </p:oleObj>
              </mc:Choice>
              <mc:Fallback>
                <p:oleObj name="Формула" r:id="rId4" imgW="10363200" imgH="9448800" progId="Equation.3">
                  <p:embed/>
                  <p:pic>
                    <p:nvPicPr>
                      <p:cNvPr id="0" name="Изображение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08104" y="4941168"/>
                        <a:ext cx="1008112" cy="935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" name="Прямоугольник 97"/>
          <p:cNvSpPr/>
          <p:nvPr/>
        </p:nvSpPr>
        <p:spPr>
          <a:xfrm>
            <a:off x="2987824" y="4941168"/>
            <a:ext cx="5976664" cy="93610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9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5" grpId="0" animBg="1"/>
      <p:bldP spid="35" grpId="1" animBg="1"/>
      <p:bldP spid="60" grpId="0" animBg="1"/>
      <p:bldP spid="60" grpId="1" animBg="1"/>
      <p:bldP spid="86" grpId="0" animBg="1"/>
      <p:bldP spid="86" grpId="1" animBg="1"/>
      <p:bldP spid="88" grpId="0" animBg="1"/>
      <p:bldP spid="88" grpId="1" animBg="1"/>
      <p:bldP spid="89" grpId="0" animBg="1"/>
      <p:bldP spid="89" grpId="1" animBg="1"/>
      <p:bldP spid="92" grpId="0" animBg="1"/>
      <p:bldP spid="92" grpId="1" animBg="1"/>
      <p:bldP spid="93" grpId="0" animBg="1"/>
      <p:bldP spid="93" grpId="1" animBg="1"/>
      <p:bldP spid="95" grpId="0" animBg="1"/>
      <p:bldP spid="95" grpId="1" animBg="1"/>
      <p:bldP spid="96" grpId="0" animBg="1"/>
      <p:bldP spid="9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целых решений имеет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50"/>
          <p:cNvGrpSpPr/>
          <p:nvPr/>
        </p:nvGrpSpPr>
        <p:grpSpPr>
          <a:xfrm>
            <a:off x="2987824" y="3861048"/>
            <a:ext cx="3960440" cy="1152128"/>
            <a:chOff x="3059832" y="2780928"/>
            <a:chExt cx="3960440" cy="1152128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3059832" y="2780928"/>
              <a:ext cx="3960440" cy="11521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endPara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" name="Группа 37"/>
            <p:cNvGrpSpPr/>
            <p:nvPr/>
          </p:nvGrpSpPr>
          <p:grpSpPr>
            <a:xfrm>
              <a:off x="3347864" y="3140928"/>
              <a:ext cx="3037503" cy="544165"/>
              <a:chOff x="1547664" y="4423420"/>
              <a:chExt cx="3037503" cy="50969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835696" y="4558349"/>
                <a:ext cx="2749471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1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1440160" cy="37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2987824" y="2204864"/>
            <a:ext cx="3960440" cy="648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≤ 6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87824" y="2924944"/>
            <a:ext cx="3960440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≤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2822" name="Object 6"/>
          <p:cNvGraphicFramePr>
            <a:graphicFrameLocks noChangeAspect="1"/>
          </p:cNvGraphicFramePr>
          <p:nvPr/>
        </p:nvGraphicFramePr>
        <p:xfrm>
          <a:off x="4211960" y="2934072"/>
          <a:ext cx="297433" cy="8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Формула" r:id="rId1" imgW="3657600" imgH="9448800" progId="Equation.3">
                  <p:embed/>
                </p:oleObj>
              </mc:Choice>
              <mc:Fallback>
                <p:oleObj name="Формула" r:id="rId1" imgW="3657600" imgH="9448800" progId="Equation.3">
                  <p:embed/>
                  <p:pic>
                    <p:nvPicPr>
                      <p:cNvPr id="0" name="Изображение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11960" y="2934072"/>
                        <a:ext cx="297433" cy="85459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3" name="Object 7"/>
          <p:cNvGraphicFramePr>
            <a:graphicFrameLocks noChangeAspect="1"/>
          </p:cNvGraphicFramePr>
          <p:nvPr/>
        </p:nvGraphicFramePr>
        <p:xfrm>
          <a:off x="3707904" y="4365104"/>
          <a:ext cx="216024" cy="619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Формула" r:id="rId3" imgW="3657600" imgH="9448800" progId="Equation.3">
                  <p:embed/>
                </p:oleObj>
              </mc:Choice>
              <mc:Fallback>
                <p:oleObj name="Формула" r:id="rId3" imgW="3657600" imgH="9448800" progId="Equation.3">
                  <p:embed/>
                  <p:pic>
                    <p:nvPicPr>
                      <p:cNvPr id="0" name="Изображение 9217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07904" y="4365104"/>
                        <a:ext cx="216024" cy="6193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2987824" y="1484786"/>
            <a:ext cx="3960440" cy="648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≤ 6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987824" y="1484784"/>
            <a:ext cx="3960440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987824" y="5085184"/>
            <a:ext cx="3960440" cy="648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1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5004048" y="3933056"/>
            <a:ext cx="576064" cy="792088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2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целых решений имеет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50"/>
          <p:cNvGrpSpPr/>
          <p:nvPr/>
        </p:nvGrpSpPr>
        <p:grpSpPr>
          <a:xfrm>
            <a:off x="2987824" y="3645024"/>
            <a:ext cx="3960440" cy="936104"/>
            <a:chOff x="3059832" y="2780928"/>
            <a:chExt cx="3960440" cy="936104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3059832" y="2780928"/>
              <a:ext cx="3960440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endPara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" name="Группа 37"/>
            <p:cNvGrpSpPr/>
            <p:nvPr/>
          </p:nvGrpSpPr>
          <p:grpSpPr>
            <a:xfrm>
              <a:off x="3347864" y="3140928"/>
              <a:ext cx="3024337" cy="544165"/>
              <a:chOff x="1547664" y="4423420"/>
              <a:chExt cx="3024337" cy="50969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763689" y="4558349"/>
                <a:ext cx="2808312" cy="374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-0,2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  <a:r>
                  <a:rPr lang="ru-RU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0,4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1440160" cy="37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7" name="Прямоугольник 36"/>
          <p:cNvSpPr/>
          <p:nvPr/>
        </p:nvSpPr>
        <p:spPr>
          <a:xfrm>
            <a:off x="2987824" y="2204864"/>
            <a:ext cx="3960440" cy="648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87824" y="2924944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87824" y="1484786"/>
            <a:ext cx="3960440" cy="648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987824" y="1484784"/>
            <a:ext cx="3960440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2987824" y="4653136"/>
            <a:ext cx="3960440" cy="6480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1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4283968" y="4005064"/>
            <a:ext cx="72008" cy="144016"/>
          </a:xfrm>
          <a:prstGeom prst="ellipse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правляющая кнопка: домой 23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139952" y="407707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2987824" y="3645024"/>
            <a:ext cx="5976664" cy="1152128"/>
            <a:chOff x="2987824" y="5013176"/>
            <a:chExt cx="5976664" cy="115212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987824" y="5013176"/>
              <a:ext cx="5976664" cy="115212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4,7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35896" y="5661247"/>
              <a:ext cx="28135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3                4,7      5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3347864" y="5589205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 flipH="1" flipV="1">
              <a:off x="3923928" y="5589240"/>
              <a:ext cx="1224136" cy="0"/>
            </a:xfrm>
            <a:prstGeom prst="line">
              <a:avLst/>
            </a:prstGeom>
            <a:noFill/>
            <a:ln w="219075">
              <a:solidFill>
                <a:schemeClr val="accent1">
                  <a:lumMod val="75000"/>
                  <a:alpha val="51000"/>
                </a:schemeClr>
              </a:solidFill>
              <a:round/>
            </a:ln>
            <a:effectLst/>
            <a:scene3d>
              <a:camera prst="orthographicFront">
                <a:rot lat="0" lon="21299997" rev="0"/>
              </a:camera>
              <a:lightRig rig="threePt" dir="t"/>
            </a:scene3d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Стрелка углом 11"/>
            <p:cNvSpPr/>
            <p:nvPr/>
          </p:nvSpPr>
          <p:spPr>
            <a:xfrm>
              <a:off x="3923928" y="5301208"/>
              <a:ext cx="2448272" cy="288032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углом 13"/>
            <p:cNvSpPr/>
            <p:nvPr/>
          </p:nvSpPr>
          <p:spPr>
            <a:xfrm flipH="1">
              <a:off x="3347864" y="5373216"/>
              <a:ext cx="1800200" cy="216024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углом 14"/>
            <p:cNvSpPr/>
            <p:nvPr/>
          </p:nvSpPr>
          <p:spPr>
            <a:xfrm flipH="1">
              <a:off x="3347864" y="5229200"/>
              <a:ext cx="2376264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3851920" y="5517197"/>
              <a:ext cx="144016" cy="1537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5076056" y="5517232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5652120" y="5517232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систему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87824" y="1484784"/>
            <a:ext cx="2808312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635896" y="1556792"/>
          <a:ext cx="14605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Формула" r:id="rId1" imgW="13106400" imgH="17068800" progId="Equation.3">
                  <p:embed/>
                </p:oleObj>
              </mc:Choice>
              <mc:Fallback>
                <p:oleObj name="Формула" r:id="rId1" imgW="13106400" imgH="17068800" progId="Equation.3">
                  <p:embed/>
                  <p:pic>
                    <p:nvPicPr>
                      <p:cNvPr id="0" name="Изображение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35896" y="1556792"/>
                        <a:ext cx="1460500" cy="190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2987824" y="1484784"/>
            <a:ext cx="2808312" cy="2016224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Группа 28"/>
          <p:cNvGrpSpPr/>
          <p:nvPr/>
        </p:nvGrpSpPr>
        <p:grpSpPr>
          <a:xfrm>
            <a:off x="2987824" y="3645024"/>
            <a:ext cx="5976664" cy="1224136"/>
            <a:chOff x="2987824" y="3645024"/>
            <a:chExt cx="5976664" cy="122413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987824" y="3645024"/>
              <a:ext cx="5976664" cy="122413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6,5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+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∞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563888" y="4221088"/>
              <a:ext cx="28985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-1,5                  6,5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3347864" y="4221053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 flipH="1" flipV="1">
              <a:off x="5364088" y="4221088"/>
              <a:ext cx="936104" cy="0"/>
            </a:xfrm>
            <a:prstGeom prst="line">
              <a:avLst/>
            </a:prstGeom>
            <a:noFill/>
            <a:ln w="219075">
              <a:solidFill>
                <a:schemeClr val="accent1">
                  <a:lumMod val="75000"/>
                  <a:alpha val="51000"/>
                </a:schemeClr>
              </a:solidFill>
              <a:round/>
            </a:ln>
            <a:effectLst/>
            <a:scene3d>
              <a:camera prst="orthographicFront">
                <a:rot lat="0" lon="21299997" rev="0"/>
              </a:camera>
              <a:lightRig rig="threePt" dir="t"/>
            </a:scene3d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Стрелка углом 11"/>
            <p:cNvSpPr/>
            <p:nvPr/>
          </p:nvSpPr>
          <p:spPr>
            <a:xfrm>
              <a:off x="4644008" y="3933056"/>
              <a:ext cx="1728192" cy="288032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углом 13"/>
            <p:cNvSpPr/>
            <p:nvPr/>
          </p:nvSpPr>
          <p:spPr>
            <a:xfrm>
              <a:off x="5364088" y="4005064"/>
              <a:ext cx="1008112" cy="216024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углом 14"/>
            <p:cNvSpPr/>
            <p:nvPr/>
          </p:nvSpPr>
          <p:spPr>
            <a:xfrm>
              <a:off x="3923928" y="3861048"/>
              <a:ext cx="2448272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3851920" y="4149045"/>
              <a:ext cx="144016" cy="1537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4572000" y="4149080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5292080" y="4149080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40295" name="Object 7"/>
            <p:cNvGraphicFramePr>
              <a:graphicFrameLocks noChangeAspect="1"/>
            </p:cNvGraphicFramePr>
            <p:nvPr/>
          </p:nvGraphicFramePr>
          <p:xfrm>
            <a:off x="4572000" y="4221088"/>
            <a:ext cx="387175" cy="6480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5" name="Формула" r:id="rId1" imgW="5181600" imgH="9448800" progId="Equation.3">
                    <p:embed/>
                  </p:oleObj>
                </mc:Choice>
                <mc:Fallback>
                  <p:oleObj name="Формула" r:id="rId1" imgW="5181600" imgH="9448800" progId="Equation.3">
                    <p:embed/>
                    <p:pic>
                      <p:nvPicPr>
                        <p:cNvPr id="0" name="Изображение 1126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572000" y="4221088"/>
                          <a:ext cx="387175" cy="6480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Прямоугольник 17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систему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87824" y="1484784"/>
            <a:ext cx="2808312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416300" y="1557338"/>
          <a:ext cx="190182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Формула" r:id="rId3" imgW="17068800" imgH="17068800" progId="Equation.3">
                  <p:embed/>
                </p:oleObj>
              </mc:Choice>
              <mc:Fallback>
                <p:oleObj name="Формула" r:id="rId3" imgW="17068800" imgH="17068800" progId="Equation.3">
                  <p:embed/>
                  <p:pic>
                    <p:nvPicPr>
                      <p:cNvPr id="0" name="Изображение 1126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6300" y="1557338"/>
                        <a:ext cx="1901825" cy="190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" name="Группа 24"/>
          <p:cNvGrpSpPr/>
          <p:nvPr/>
        </p:nvGrpSpPr>
        <p:grpSpPr>
          <a:xfrm>
            <a:off x="5940152" y="1484784"/>
            <a:ext cx="2808312" cy="2016224"/>
            <a:chOff x="5940152" y="1484784"/>
            <a:chExt cx="2808312" cy="201622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5940152" y="1484784"/>
              <a:ext cx="2808312" cy="201622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40293" name="Object 5"/>
            <p:cNvGraphicFramePr>
              <a:graphicFrameLocks noChangeAspect="1"/>
            </p:cNvGraphicFramePr>
            <p:nvPr/>
          </p:nvGraphicFramePr>
          <p:xfrm>
            <a:off x="6508750" y="1557338"/>
            <a:ext cx="1628775" cy="190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7" name="Формула" r:id="rId5" imgW="14630400" imgH="17068800" progId="Equation.3">
                    <p:embed/>
                  </p:oleObj>
                </mc:Choice>
                <mc:Fallback>
                  <p:oleObj name="Формула" r:id="rId5" imgW="14630400" imgH="17068800" progId="Equation.3">
                    <p:embed/>
                    <p:pic>
                      <p:nvPicPr>
                        <p:cNvPr id="0" name="Изображение 1126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508750" y="1557338"/>
                          <a:ext cx="1628775" cy="19050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0294" name="Object 6"/>
            <p:cNvGraphicFramePr>
              <a:graphicFrameLocks noChangeAspect="1"/>
            </p:cNvGraphicFramePr>
            <p:nvPr/>
          </p:nvGraphicFramePr>
          <p:xfrm>
            <a:off x="7524328" y="2636912"/>
            <a:ext cx="363538" cy="863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8" name="Формула" r:id="rId7" imgW="3657600" imgH="9448800" progId="Equation.3">
                    <p:embed/>
                  </p:oleObj>
                </mc:Choice>
                <mc:Fallback>
                  <p:oleObj name="Формула" r:id="rId7" imgW="3657600" imgH="9448800" progId="Equation.3">
                    <p:embed/>
                    <p:pic>
                      <p:nvPicPr>
                        <p:cNvPr id="0" name="Изображение 1126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524328" y="2636912"/>
                          <a:ext cx="363538" cy="8636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" name="Прямоугольник 26"/>
          <p:cNvSpPr/>
          <p:nvPr/>
        </p:nvSpPr>
        <p:spPr>
          <a:xfrm>
            <a:off x="2987824" y="1484784"/>
            <a:ext cx="5760640" cy="2016224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2987824" y="3645024"/>
            <a:ext cx="5976664" cy="1224136"/>
            <a:chOff x="2987824" y="3645024"/>
            <a:chExt cx="5976664" cy="122413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2987824" y="3645024"/>
              <a:ext cx="5976664" cy="122413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∞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35896" y="4293096"/>
              <a:ext cx="27270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-4        -0,4       4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3347864" y="4221053"/>
              <a:ext cx="3024336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 flipH="1" flipV="1">
              <a:off x="3059832" y="4221088"/>
              <a:ext cx="864096" cy="0"/>
            </a:xfrm>
            <a:prstGeom prst="line">
              <a:avLst/>
            </a:prstGeom>
            <a:noFill/>
            <a:ln w="219075">
              <a:solidFill>
                <a:schemeClr val="accent1">
                  <a:lumMod val="75000"/>
                  <a:alpha val="51000"/>
                </a:schemeClr>
              </a:solidFill>
              <a:round/>
            </a:ln>
            <a:effectLst/>
            <a:scene3d>
              <a:camera prst="orthographicFront">
                <a:rot lat="0" lon="21299997" rev="0"/>
              </a:camera>
              <a:lightRig rig="threePt" dir="t"/>
            </a:scene3d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Стрелка углом 11"/>
            <p:cNvSpPr/>
            <p:nvPr/>
          </p:nvSpPr>
          <p:spPr>
            <a:xfrm flipH="1">
              <a:off x="3059832" y="3933056"/>
              <a:ext cx="1584176" cy="288032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Стрелка углом 13"/>
            <p:cNvSpPr/>
            <p:nvPr/>
          </p:nvSpPr>
          <p:spPr>
            <a:xfrm flipH="1">
              <a:off x="3059832" y="4005064"/>
              <a:ext cx="864096" cy="216024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углом 14"/>
            <p:cNvSpPr/>
            <p:nvPr/>
          </p:nvSpPr>
          <p:spPr>
            <a:xfrm flipH="1">
              <a:off x="3059832" y="3861048"/>
              <a:ext cx="2304256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3851920" y="4149045"/>
              <a:ext cx="144016" cy="1537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4572000" y="4149080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5292080" y="4149080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систему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987824" y="1484784"/>
            <a:ext cx="3096344" cy="20162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987825" y="1556792"/>
          <a:ext cx="3024336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Формула" r:id="rId1" imgW="27736800" imgH="17068800" progId="Equation.3">
                  <p:embed/>
                </p:oleObj>
              </mc:Choice>
              <mc:Fallback>
                <p:oleObj name="Формула" r:id="rId1" imgW="27736800" imgH="17068800" progId="Equation.3">
                  <p:embed/>
                  <p:pic>
                    <p:nvPicPr>
                      <p:cNvPr id="0" name="Изображение 122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87825" y="1556792"/>
                        <a:ext cx="3024336" cy="1905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2987824" y="1484784"/>
            <a:ext cx="5976664" cy="2016224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4"/>
          <p:cNvGrpSpPr/>
          <p:nvPr/>
        </p:nvGrpSpPr>
        <p:grpSpPr>
          <a:xfrm>
            <a:off x="6156176" y="1484784"/>
            <a:ext cx="2808312" cy="2016224"/>
            <a:chOff x="5940152" y="1484784"/>
            <a:chExt cx="2808312" cy="201622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5940152" y="1484784"/>
              <a:ext cx="2808312" cy="201622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40293" name="Object 5"/>
            <p:cNvGraphicFramePr>
              <a:graphicFrameLocks noChangeAspect="1"/>
            </p:cNvGraphicFramePr>
            <p:nvPr/>
          </p:nvGraphicFramePr>
          <p:xfrm>
            <a:off x="6491164" y="1557338"/>
            <a:ext cx="1663700" cy="190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0" name="Формула" r:id="rId3" imgW="14935200" imgH="17068800" progId="Equation.3">
                    <p:embed/>
                  </p:oleObj>
                </mc:Choice>
                <mc:Fallback>
                  <p:oleObj name="Формула" r:id="rId3" imgW="14935200" imgH="17068800" progId="Equation.3">
                    <p:embed/>
                    <p:pic>
                      <p:nvPicPr>
                        <p:cNvPr id="0" name="Изображение 1228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491164" y="1557338"/>
                          <a:ext cx="1663700" cy="190500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Управляющая кнопка: домой 24">
            <a:hlinkClick r:id="rId5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35896" y="1124744"/>
            <a:ext cx="5256584" cy="10081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Числовые промежутки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35896" y="3068960"/>
            <a:ext cx="5256584" cy="100811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систем   линейных неравенств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1" action="ppaction://hlinksldjump" highlightClick="1"/>
          </p:cNvPr>
          <p:cNvSpPr/>
          <p:nvPr/>
        </p:nvSpPr>
        <p:spPr>
          <a:xfrm>
            <a:off x="3635896" y="2276872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2" action="ppaction://hlinksldjump" highlightClick="1"/>
          </p:cNvPr>
          <p:cNvSpPr/>
          <p:nvPr/>
        </p:nvSpPr>
        <p:spPr>
          <a:xfrm>
            <a:off x="4716016" y="2276872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3" action="ppaction://hlinksldjump" highlightClick="1"/>
          </p:cNvPr>
          <p:cNvSpPr/>
          <p:nvPr/>
        </p:nvSpPr>
        <p:spPr>
          <a:xfrm>
            <a:off x="5796136" y="2276872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4" action="ppaction://hlinksldjump" highlightClick="1"/>
          </p:cNvPr>
          <p:cNvSpPr/>
          <p:nvPr/>
        </p:nvSpPr>
        <p:spPr>
          <a:xfrm>
            <a:off x="4211960" y="4248472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настраиваемая 15">
            <a:hlinkClick r:id="rId5" action="ppaction://hlinksldjump" highlightClick="1"/>
          </p:cNvPr>
          <p:cNvSpPr/>
          <p:nvPr/>
        </p:nvSpPr>
        <p:spPr>
          <a:xfrm>
            <a:off x="5292080" y="4248472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Управляющая кнопка: настраиваемая 16">
            <a:hlinkClick r:id="rId6" action="ppaction://hlinksldjump" highlightClick="1"/>
          </p:cNvPr>
          <p:cNvSpPr/>
          <p:nvPr/>
        </p:nvSpPr>
        <p:spPr>
          <a:xfrm>
            <a:off x="6372200" y="4248472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rId7" action="ppaction://hlinksldjump" highlightClick="1"/>
          </p:cNvPr>
          <p:cNvSpPr/>
          <p:nvPr/>
        </p:nvSpPr>
        <p:spPr>
          <a:xfrm>
            <a:off x="7452320" y="4248472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сведения 19">
            <a:hlinkClick r:id="" action="ppaction://hlinkshowjump?jump=lastslide" highlightClick="1"/>
          </p:cNvPr>
          <p:cNvSpPr/>
          <p:nvPr/>
        </p:nvSpPr>
        <p:spPr>
          <a:xfrm>
            <a:off x="8460432" y="188640"/>
            <a:ext cx="432048" cy="360040"/>
          </a:xfrm>
          <a:prstGeom prst="actionButtonInform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настраиваемая 20">
            <a:hlinkClick r:id="" action="ppaction://hlinkshowjump?jump=endshow" highlightClick="1"/>
          </p:cNvPr>
          <p:cNvSpPr/>
          <p:nvPr/>
        </p:nvSpPr>
        <p:spPr>
          <a:xfrm>
            <a:off x="7956376" y="188640"/>
            <a:ext cx="432048" cy="36004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accent1">
                    <a:lumMod val="50000"/>
                  </a:schemeClr>
                </a:solidFill>
              </a:rPr>
              <a:t>Ο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Управляющая кнопка: настраиваемая 21">
            <a:hlinkClick r:id="rId8" action="ppaction://hlinksldjump" highlightClick="1"/>
          </p:cNvPr>
          <p:cNvSpPr/>
          <p:nvPr/>
        </p:nvSpPr>
        <p:spPr>
          <a:xfrm>
            <a:off x="4211960" y="494116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Управляющая кнопка: настраиваемая 22">
            <a:hlinkClick r:id="rId9" action="ppaction://hlinksldjump" highlightClick="1"/>
          </p:cNvPr>
          <p:cNvSpPr/>
          <p:nvPr/>
        </p:nvSpPr>
        <p:spPr>
          <a:xfrm>
            <a:off x="5292080" y="494116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rId10" action="ppaction://hlinksldjump" highlightClick="1"/>
          </p:cNvPr>
          <p:cNvSpPr/>
          <p:nvPr/>
        </p:nvSpPr>
        <p:spPr>
          <a:xfrm>
            <a:off x="6372200" y="494116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настраиваемая 24">
            <a:hlinkClick r:id="rId11" action="ppaction://hlinksldjump" highlightClick="1"/>
          </p:cNvPr>
          <p:cNvSpPr/>
          <p:nvPr/>
        </p:nvSpPr>
        <p:spPr>
          <a:xfrm>
            <a:off x="7452320" y="4941168"/>
            <a:ext cx="936104" cy="576064"/>
          </a:xfrm>
          <a:prstGeom prst="actionButtonBlank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настраиваемая 25">
            <a:hlinkClick r:id="rId12" action="ppaction://hlinksldjump" highlightClick="1"/>
          </p:cNvPr>
          <p:cNvSpPr/>
          <p:nvPr/>
        </p:nvSpPr>
        <p:spPr>
          <a:xfrm>
            <a:off x="6876256" y="2276872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rId13" action="ppaction://hlinksldjump" highlightClick="1"/>
          </p:cNvPr>
          <p:cNvSpPr/>
          <p:nvPr/>
        </p:nvSpPr>
        <p:spPr>
          <a:xfrm>
            <a:off x="7956376" y="2276872"/>
            <a:ext cx="936104" cy="576064"/>
          </a:xfrm>
          <a:prstGeom prst="actionButtonBlank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  <a:scene3d>
            <a:camera prst="orthographicFront">
              <a:rot lat="0" lon="0" rev="0"/>
            </a:camera>
            <a:lightRig rig="threePt" dir="t"/>
          </a:scene3d>
          <a:sp3d prstMaterial="softEdge">
            <a:bevelT w="139700" h="139700"/>
            <a:bevelB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1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6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1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1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6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уппа 24"/>
          <p:cNvGrpSpPr/>
          <p:nvPr/>
        </p:nvGrpSpPr>
        <p:grpSpPr>
          <a:xfrm>
            <a:off x="6588224" y="2276872"/>
            <a:ext cx="2304256" cy="2317353"/>
            <a:chOff x="3219849" y="2492897"/>
            <a:chExt cx="2474942" cy="1772094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3219849" y="2492897"/>
              <a:ext cx="2474942" cy="176207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2" name="Object 2"/>
            <p:cNvGraphicFramePr>
              <a:graphicFrameLocks noChangeAspect="1"/>
            </p:cNvGraphicFramePr>
            <p:nvPr/>
          </p:nvGraphicFramePr>
          <p:xfrm>
            <a:off x="3666477" y="2548436"/>
            <a:ext cx="1551634" cy="17165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3" name="Формула" r:id="rId1" imgW="13106400" imgH="20116800" progId="Equation.3">
                    <p:embed/>
                  </p:oleObj>
                </mc:Choice>
                <mc:Fallback>
                  <p:oleObj name="Формула" r:id="rId1" imgW="13106400" imgH="20116800" progId="Equation.3">
                    <p:embed/>
                    <p:pic>
                      <p:nvPicPr>
                        <p:cNvPr id="0" name="Изображение 1331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666477" y="2548436"/>
                          <a:ext cx="1551634" cy="171655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24"/>
          <p:cNvGrpSpPr/>
          <p:nvPr/>
        </p:nvGrpSpPr>
        <p:grpSpPr>
          <a:xfrm>
            <a:off x="2987824" y="2276874"/>
            <a:ext cx="3528392" cy="2304256"/>
            <a:chOff x="2987824" y="2492895"/>
            <a:chExt cx="3789755" cy="1762077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987824" y="2492895"/>
              <a:ext cx="3789755" cy="176207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3838585" y="2933413"/>
            <a:ext cx="2163763" cy="9359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4" name="Формула" r:id="rId3" imgW="18288000" imgH="10972800" progId="Equation.3">
                    <p:embed/>
                  </p:oleObj>
                </mc:Choice>
                <mc:Fallback>
                  <p:oleObj name="Формула" r:id="rId3" imgW="18288000" imgH="10972800" progId="Equation.3">
                    <p:embed/>
                    <p:pic>
                      <p:nvPicPr>
                        <p:cNvPr id="0" name="Изображение 1331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838585" y="2933413"/>
                          <a:ext cx="2163763" cy="93597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каких значениях переменной имеет смысл выражение: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50"/>
          <p:cNvGrpSpPr/>
          <p:nvPr/>
        </p:nvGrpSpPr>
        <p:grpSpPr>
          <a:xfrm>
            <a:off x="2987824" y="4653136"/>
            <a:ext cx="5904656" cy="1440160"/>
            <a:chOff x="2987824" y="2780928"/>
            <a:chExt cx="5976664" cy="1440160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780928"/>
              <a:ext cx="5976664" cy="144016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ru-RU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∞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17"/>
            <p:cNvSpPr>
              <a:spLocks noChangeShapeType="1"/>
            </p:cNvSpPr>
            <p:nvPr/>
          </p:nvSpPr>
          <p:spPr bwMode="auto">
            <a:xfrm>
              <a:off x="3935344" y="3284984"/>
              <a:ext cx="2405243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Группа 37"/>
            <p:cNvGrpSpPr/>
            <p:nvPr/>
          </p:nvGrpSpPr>
          <p:grpSpPr>
            <a:xfrm>
              <a:off x="3347864" y="3140949"/>
              <a:ext cx="3074818" cy="544145"/>
              <a:chOff x="1547664" y="4423425"/>
              <a:chExt cx="3074818" cy="50967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4175956" y="4558334"/>
                <a:ext cx="446526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 flipV="1">
                <a:off x="3592867" y="4423455"/>
                <a:ext cx="947520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21"/>
          <p:cNvGrpSpPr/>
          <p:nvPr/>
        </p:nvGrpSpPr>
        <p:grpSpPr>
          <a:xfrm>
            <a:off x="2987824" y="1484782"/>
            <a:ext cx="3960440" cy="720079"/>
            <a:chOff x="2987824" y="2492896"/>
            <a:chExt cx="4253806" cy="550649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492896"/>
              <a:ext cx="4253806" cy="55064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3451876" y="2547961"/>
            <a:ext cx="3428942" cy="467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5" name="Формула" r:id="rId5" imgW="28651200" imgH="5486400" progId="Equation.3">
                    <p:embed/>
                  </p:oleObj>
                </mc:Choice>
                <mc:Fallback>
                  <p:oleObj name="Формула" r:id="rId5" imgW="28651200" imgH="5486400" progId="Equation.3">
                    <p:embed/>
                    <p:pic>
                      <p:nvPicPr>
                        <p:cNvPr id="0" name="Изображение 1331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451876" y="2547961"/>
                          <a:ext cx="3428942" cy="46737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2987824" y="1484784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Object 7"/>
          <p:cNvGraphicFramePr>
            <a:graphicFrameLocks noChangeAspect="1"/>
          </p:cNvGraphicFramePr>
          <p:nvPr/>
        </p:nvGraphicFramePr>
        <p:xfrm>
          <a:off x="3635896" y="5229200"/>
          <a:ext cx="47321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Формула" r:id="rId7" imgW="5181600" imgH="9448800" progId="Equation.3">
                  <p:embed/>
                </p:oleObj>
              </mc:Choice>
              <mc:Fallback>
                <p:oleObj name="Формула" r:id="rId7" imgW="5181600" imgH="9448800" progId="Equation.3">
                  <p:embed/>
                  <p:pic>
                    <p:nvPicPr>
                      <p:cNvPr id="0" name="Изображение 1331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35896" y="5229200"/>
                        <a:ext cx="473214" cy="792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2" name="Object 8"/>
          <p:cNvGraphicFramePr>
            <a:graphicFrameLocks noChangeAspect="1"/>
          </p:cNvGraphicFramePr>
          <p:nvPr/>
        </p:nvGraphicFramePr>
        <p:xfrm>
          <a:off x="5049838" y="5229225"/>
          <a:ext cx="5286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9" imgW="5791200" imgH="9448800" progId="Equation.3">
                  <p:embed/>
                </p:oleObj>
              </mc:Choice>
              <mc:Fallback>
                <p:oleObj name="Формула" r:id="rId9" imgW="5791200" imgH="9448800" progId="Equation.3">
                  <p:embed/>
                  <p:pic>
                    <p:nvPicPr>
                      <p:cNvPr id="0" name="Изображение 13316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49838" y="5229225"/>
                        <a:ext cx="528637" cy="792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3" name="Object 9"/>
          <p:cNvGraphicFramePr>
            <a:graphicFrameLocks noChangeAspect="1"/>
          </p:cNvGraphicFramePr>
          <p:nvPr/>
        </p:nvGraphicFramePr>
        <p:xfrm>
          <a:off x="6732240" y="4725144"/>
          <a:ext cx="865011" cy="1296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Формула" r:id="rId11" imgW="5791200" imgH="9448800" progId="Equation.3">
                  <p:embed/>
                </p:oleObj>
              </mc:Choice>
              <mc:Fallback>
                <p:oleObj name="Формула" r:id="rId11" imgW="5791200" imgH="9448800" progId="Equation.3">
                  <p:embed/>
                  <p:pic>
                    <p:nvPicPr>
                      <p:cNvPr id="0" name="Изображение 13317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32240" y="4725144"/>
                        <a:ext cx="865011" cy="129621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4"/>
          <p:cNvGrpSpPr/>
          <p:nvPr/>
        </p:nvGrpSpPr>
        <p:grpSpPr>
          <a:xfrm>
            <a:off x="6588224" y="2852936"/>
            <a:ext cx="2304256" cy="1297557"/>
            <a:chOff x="3219849" y="2492898"/>
            <a:chExt cx="2474942" cy="99225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3219849" y="2492898"/>
              <a:ext cx="2474942" cy="99116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2" name="Object 2"/>
            <p:cNvGraphicFramePr>
              <a:graphicFrameLocks noChangeAspect="1"/>
            </p:cNvGraphicFramePr>
            <p:nvPr/>
          </p:nvGraphicFramePr>
          <p:xfrm>
            <a:off x="3606559" y="2547962"/>
            <a:ext cx="1732374" cy="937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37" name="Формула" r:id="rId1" imgW="14630400" imgH="10972800" progId="Equation.3">
                    <p:embed/>
                  </p:oleObj>
                </mc:Choice>
                <mc:Fallback>
                  <p:oleObj name="Формула" r:id="rId1" imgW="14630400" imgH="10972800" progId="Equation.3">
                    <p:embed/>
                    <p:pic>
                      <p:nvPicPr>
                        <p:cNvPr id="0" name="Изображение 1433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606559" y="2547962"/>
                          <a:ext cx="1732374" cy="93718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24"/>
          <p:cNvGrpSpPr/>
          <p:nvPr/>
        </p:nvGrpSpPr>
        <p:grpSpPr>
          <a:xfrm>
            <a:off x="2987824" y="2852936"/>
            <a:ext cx="3528392" cy="1296142"/>
            <a:chOff x="2987824" y="2492895"/>
            <a:chExt cx="3789755" cy="991167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987824" y="2492895"/>
              <a:ext cx="3789755" cy="9911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3915927" y="2547958"/>
            <a:ext cx="2020535" cy="9359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38" name="Формула" r:id="rId3" imgW="17068800" imgH="10972800" progId="Equation.3">
                    <p:embed/>
                  </p:oleObj>
                </mc:Choice>
                <mc:Fallback>
                  <p:oleObj name="Формула" r:id="rId3" imgW="17068800" imgH="10972800" progId="Equation.3">
                    <p:embed/>
                    <p:pic>
                      <p:nvPicPr>
                        <p:cNvPr id="0" name="Изображение 1433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15927" y="2547958"/>
                          <a:ext cx="2020535" cy="93597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каких значениях переменной имеет смысл выражение: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0"/>
          <p:cNvGrpSpPr/>
          <p:nvPr/>
        </p:nvGrpSpPr>
        <p:grpSpPr>
          <a:xfrm>
            <a:off x="2987824" y="4293096"/>
            <a:ext cx="5904656" cy="1080120"/>
            <a:chOff x="2987824" y="2780928"/>
            <a:chExt cx="5976664" cy="1080120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780928"/>
              <a:ext cx="5976664" cy="10801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1,5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4,5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17"/>
            <p:cNvSpPr>
              <a:spLocks noChangeShapeType="1"/>
            </p:cNvSpPr>
            <p:nvPr/>
          </p:nvSpPr>
          <p:spPr bwMode="auto">
            <a:xfrm>
              <a:off x="3935344" y="3284984"/>
              <a:ext cx="2405243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Группа 37"/>
            <p:cNvGrpSpPr/>
            <p:nvPr/>
          </p:nvGrpSpPr>
          <p:grpSpPr>
            <a:xfrm>
              <a:off x="3347864" y="3140938"/>
              <a:ext cx="3024336" cy="544156"/>
              <a:chOff x="1547664" y="4423425"/>
              <a:chExt cx="3024336" cy="509681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697827" y="4558345"/>
                <a:ext cx="2804095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-1,5                  4,5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 flipV="1">
                <a:off x="1552055" y="4423453"/>
                <a:ext cx="1967926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21"/>
          <p:cNvGrpSpPr/>
          <p:nvPr/>
        </p:nvGrpSpPr>
        <p:grpSpPr>
          <a:xfrm>
            <a:off x="2987824" y="1484782"/>
            <a:ext cx="3960440" cy="1224138"/>
            <a:chOff x="2987824" y="2492896"/>
            <a:chExt cx="4253806" cy="936106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492896"/>
              <a:ext cx="4253806" cy="93610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3451876" y="2547963"/>
            <a:ext cx="3319816" cy="8558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39" name="Формула" r:id="rId5" imgW="27736800" imgH="10058400" progId="Equation.3">
                    <p:embed/>
                  </p:oleObj>
                </mc:Choice>
                <mc:Fallback>
                  <p:oleObj name="Формула" r:id="rId5" imgW="27736800" imgH="10058400" progId="Equation.3">
                    <p:embed/>
                    <p:pic>
                      <p:nvPicPr>
                        <p:cNvPr id="0" name="Изображение 1433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451876" y="2547963"/>
                          <a:ext cx="3319816" cy="85584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2987824" y="1484784"/>
            <a:ext cx="3960440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4"/>
          <p:cNvGrpSpPr/>
          <p:nvPr/>
        </p:nvGrpSpPr>
        <p:grpSpPr>
          <a:xfrm>
            <a:off x="6588224" y="2492896"/>
            <a:ext cx="2304256" cy="1298054"/>
            <a:chOff x="3219849" y="2492898"/>
            <a:chExt cx="2474942" cy="992630"/>
          </a:xfrm>
        </p:grpSpPr>
        <p:sp>
          <p:nvSpPr>
            <p:cNvPr id="41" name="Прямоугольник 40"/>
            <p:cNvSpPr/>
            <p:nvPr/>
          </p:nvSpPr>
          <p:spPr>
            <a:xfrm>
              <a:off x="3219849" y="2492898"/>
              <a:ext cx="2474942" cy="99116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42" name="Object 2"/>
            <p:cNvGraphicFramePr>
              <a:graphicFrameLocks noChangeAspect="1"/>
            </p:cNvGraphicFramePr>
            <p:nvPr/>
          </p:nvGraphicFramePr>
          <p:xfrm>
            <a:off x="3714220" y="2548342"/>
            <a:ext cx="1515828" cy="937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1" name="Формула" r:id="rId1" imgW="12801600" imgH="10972800" progId="Equation.3">
                    <p:embed/>
                  </p:oleObj>
                </mc:Choice>
                <mc:Fallback>
                  <p:oleObj name="Формула" r:id="rId1" imgW="12801600" imgH="10972800" progId="Equation.3">
                    <p:embed/>
                    <p:pic>
                      <p:nvPicPr>
                        <p:cNvPr id="0" name="Изображение 1536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714220" y="2548342"/>
                          <a:ext cx="1515828" cy="93718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Группа 24"/>
          <p:cNvGrpSpPr/>
          <p:nvPr/>
        </p:nvGrpSpPr>
        <p:grpSpPr>
          <a:xfrm>
            <a:off x="2987824" y="2492896"/>
            <a:ext cx="3528392" cy="1296142"/>
            <a:chOff x="2987824" y="2492895"/>
            <a:chExt cx="3789755" cy="991167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987824" y="2492895"/>
              <a:ext cx="3789755" cy="99116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3915927" y="2547958"/>
            <a:ext cx="2020535" cy="9359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2" name="Формула" r:id="rId3" imgW="17068800" imgH="10972800" progId="Equation.3">
                    <p:embed/>
                  </p:oleObj>
                </mc:Choice>
                <mc:Fallback>
                  <p:oleObj name="Формула" r:id="rId3" imgW="17068800" imgH="10972800" progId="Equation.3">
                    <p:embed/>
                    <p:pic>
                      <p:nvPicPr>
                        <p:cNvPr id="0" name="Изображение 1536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15927" y="2547958"/>
                          <a:ext cx="2020535" cy="93597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каких значениях переменной имеет смысл выражение: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0"/>
          <p:cNvGrpSpPr/>
          <p:nvPr/>
        </p:nvGrpSpPr>
        <p:grpSpPr>
          <a:xfrm>
            <a:off x="2987824" y="3933056"/>
            <a:ext cx="5904656" cy="1080120"/>
            <a:chOff x="2987824" y="2780928"/>
            <a:chExt cx="5976664" cy="1080120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780928"/>
              <a:ext cx="5976664" cy="10801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</a:t>
              </a:r>
              <a:r>
                <a:rPr lang="ru-RU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Нет</a:t>
              </a:r>
              <a:endPara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32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значений</a:t>
              </a:r>
              <a:endPara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17"/>
            <p:cNvSpPr>
              <a:spLocks noChangeShapeType="1"/>
            </p:cNvSpPr>
            <p:nvPr/>
          </p:nvSpPr>
          <p:spPr bwMode="auto">
            <a:xfrm>
              <a:off x="3279369" y="3140968"/>
              <a:ext cx="655975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Группа 37"/>
            <p:cNvGrpSpPr/>
            <p:nvPr/>
          </p:nvGrpSpPr>
          <p:grpSpPr>
            <a:xfrm>
              <a:off x="3347864" y="3140936"/>
              <a:ext cx="3062968" cy="544158"/>
              <a:chOff x="1547664" y="4423425"/>
              <a:chExt cx="3062968" cy="509683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697827" y="4558347"/>
                <a:ext cx="2912805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2                   2,5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 flipV="1">
                <a:off x="3592867" y="4423455"/>
                <a:ext cx="947520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21"/>
          <p:cNvGrpSpPr/>
          <p:nvPr/>
        </p:nvGrpSpPr>
        <p:grpSpPr>
          <a:xfrm>
            <a:off x="2987824" y="1484783"/>
            <a:ext cx="3960440" cy="864098"/>
            <a:chOff x="2987824" y="2492896"/>
            <a:chExt cx="4253806" cy="660781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492896"/>
              <a:ext cx="4253806" cy="66078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3529217" y="2603027"/>
            <a:ext cx="3065757" cy="4673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3" name="Формула" r:id="rId5" imgW="25603200" imgH="5486400" progId="Equation.3">
                    <p:embed/>
                  </p:oleObj>
                </mc:Choice>
                <mc:Fallback>
                  <p:oleObj name="Формула" r:id="rId5" imgW="25603200" imgH="5486400" progId="Equation.3">
                    <p:embed/>
                    <p:pic>
                      <p:nvPicPr>
                        <p:cNvPr id="0" name="Изображение 1536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529217" y="2603027"/>
                          <a:ext cx="3065757" cy="46737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2987824" y="1484784"/>
            <a:ext cx="3960440" cy="86409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Управляющая кнопка: домой 24">
            <a:hlinkClick r:id="rId7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55"/>
          <p:cNvGrpSpPr/>
          <p:nvPr/>
        </p:nvGrpSpPr>
        <p:grpSpPr>
          <a:xfrm>
            <a:off x="2987824" y="2204863"/>
            <a:ext cx="3960440" cy="1296144"/>
            <a:chOff x="2987824" y="2420888"/>
            <a:chExt cx="3960440" cy="1296144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987824" y="2420888"/>
              <a:ext cx="3960440" cy="10081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712242" y="3068992"/>
              <a:ext cx="29626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   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8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Прямая со стрелкой 39"/>
            <p:cNvCxnSpPr/>
            <p:nvPr/>
          </p:nvCxnSpPr>
          <p:spPr>
            <a:xfrm>
              <a:off x="3563888" y="2996952"/>
              <a:ext cx="298789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Стрелка углом 49"/>
            <p:cNvSpPr/>
            <p:nvPr/>
          </p:nvSpPr>
          <p:spPr>
            <a:xfrm flipH="1">
              <a:off x="3275856" y="2564904"/>
              <a:ext cx="864096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4" name="Стрелка углом 53"/>
            <p:cNvSpPr/>
            <p:nvPr/>
          </p:nvSpPr>
          <p:spPr>
            <a:xfrm>
              <a:off x="5580112" y="2564904"/>
              <a:ext cx="936104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5" name="Круговая стрелка 54"/>
            <p:cNvSpPr/>
            <p:nvPr/>
          </p:nvSpPr>
          <p:spPr>
            <a:xfrm>
              <a:off x="4139952" y="2492896"/>
              <a:ext cx="1440160" cy="1224136"/>
            </a:xfrm>
            <a:prstGeom prst="circularArrow">
              <a:avLst>
                <a:gd name="adj1" fmla="val 8494"/>
                <a:gd name="adj2" fmla="val 640458"/>
                <a:gd name="adj3" fmla="val 20501469"/>
                <a:gd name="adj4" fmla="val 11463973"/>
                <a:gd name="adj5" fmla="val 11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2" name="Овал 41"/>
            <p:cNvSpPr/>
            <p:nvPr/>
          </p:nvSpPr>
          <p:spPr>
            <a:xfrm>
              <a:off x="5484680" y="2924976"/>
              <a:ext cx="142281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4061871" y="2924944"/>
              <a:ext cx="142281" cy="15375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Группа 21"/>
          <p:cNvGrpSpPr/>
          <p:nvPr/>
        </p:nvGrpSpPr>
        <p:grpSpPr>
          <a:xfrm>
            <a:off x="2987824" y="1484790"/>
            <a:ext cx="3960440" cy="648268"/>
            <a:chOff x="2987824" y="2492898"/>
            <a:chExt cx="4253806" cy="495734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2987824" y="2492898"/>
              <a:ext cx="4253806" cy="4955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2" name="Object 2"/>
            <p:cNvGraphicFramePr>
              <a:graphicFrameLocks noChangeAspect="1"/>
            </p:cNvGraphicFramePr>
            <p:nvPr/>
          </p:nvGraphicFramePr>
          <p:xfrm>
            <a:off x="3683901" y="2547960"/>
            <a:ext cx="2919119" cy="440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5" name="Формула" r:id="rId1" imgW="24384000" imgH="5181600" progId="Equation.3">
                    <p:embed/>
                  </p:oleObj>
                </mc:Choice>
                <mc:Fallback>
                  <p:oleObj name="Формула" r:id="rId1" imgW="24384000" imgH="5181600" progId="Equation.3">
                    <p:embed/>
                    <p:pic>
                      <p:nvPicPr>
                        <p:cNvPr id="0" name="Изображение 1638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683901" y="2547960"/>
                          <a:ext cx="2919119" cy="4406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Прямоугольник 22"/>
          <p:cNvSpPr/>
          <p:nvPr/>
        </p:nvSpPr>
        <p:spPr>
          <a:xfrm>
            <a:off x="2987824" y="1412776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419872" y="2132855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644008" y="2060847"/>
            <a:ext cx="3962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-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940152" y="2132855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987824" y="3284984"/>
            <a:ext cx="3960440" cy="5040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2; 8]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" name="Группа 80"/>
          <p:cNvGrpSpPr/>
          <p:nvPr/>
        </p:nvGrpSpPr>
        <p:grpSpPr>
          <a:xfrm>
            <a:off x="3563888" y="4797151"/>
            <a:ext cx="3960440" cy="1296144"/>
            <a:chOff x="2987824" y="2420888"/>
            <a:chExt cx="3960440" cy="1296144"/>
          </a:xfrm>
        </p:grpSpPr>
        <p:sp>
          <p:nvSpPr>
            <p:cNvPr id="82" name="Прямоугольник 81"/>
            <p:cNvSpPr/>
            <p:nvPr/>
          </p:nvSpPr>
          <p:spPr>
            <a:xfrm>
              <a:off x="2987824" y="2420888"/>
              <a:ext cx="3960440" cy="10081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707904" y="3068961"/>
              <a:ext cx="29418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3    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4" name="Прямая со стрелкой 83"/>
            <p:cNvCxnSpPr/>
            <p:nvPr/>
          </p:nvCxnSpPr>
          <p:spPr>
            <a:xfrm>
              <a:off x="3563888" y="2996952"/>
              <a:ext cx="298789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Стрелка углом 84"/>
            <p:cNvSpPr/>
            <p:nvPr/>
          </p:nvSpPr>
          <p:spPr>
            <a:xfrm flipH="1">
              <a:off x="3275856" y="2564904"/>
              <a:ext cx="864096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6" name="Стрелка углом 85"/>
            <p:cNvSpPr/>
            <p:nvPr/>
          </p:nvSpPr>
          <p:spPr>
            <a:xfrm>
              <a:off x="5580112" y="2564904"/>
              <a:ext cx="936104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7" name="Круговая стрелка 86"/>
            <p:cNvSpPr/>
            <p:nvPr/>
          </p:nvSpPr>
          <p:spPr>
            <a:xfrm>
              <a:off x="4139952" y="2492896"/>
              <a:ext cx="1440160" cy="1224136"/>
            </a:xfrm>
            <a:prstGeom prst="circularArrow">
              <a:avLst>
                <a:gd name="adj1" fmla="val 8494"/>
                <a:gd name="adj2" fmla="val 640458"/>
                <a:gd name="adj3" fmla="val 20501469"/>
                <a:gd name="adj4" fmla="val 11463973"/>
                <a:gd name="adj5" fmla="val 11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8" name="Овал 87"/>
            <p:cNvSpPr/>
            <p:nvPr/>
          </p:nvSpPr>
          <p:spPr>
            <a:xfrm>
              <a:off x="5484680" y="2924976"/>
              <a:ext cx="142281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4061871" y="2924944"/>
              <a:ext cx="142281" cy="1537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0" name="Прямоугольник 89"/>
          <p:cNvSpPr/>
          <p:nvPr/>
        </p:nvSpPr>
        <p:spPr>
          <a:xfrm>
            <a:off x="2699792" y="40770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" name="Группа 21"/>
          <p:cNvGrpSpPr/>
          <p:nvPr/>
        </p:nvGrpSpPr>
        <p:grpSpPr>
          <a:xfrm>
            <a:off x="3563888" y="4077078"/>
            <a:ext cx="3960440" cy="648268"/>
            <a:chOff x="2987824" y="2492898"/>
            <a:chExt cx="4253806" cy="495734"/>
          </a:xfrm>
        </p:grpSpPr>
        <p:sp>
          <p:nvSpPr>
            <p:cNvPr id="92" name="Прямоугольник 91"/>
            <p:cNvSpPr/>
            <p:nvPr/>
          </p:nvSpPr>
          <p:spPr>
            <a:xfrm>
              <a:off x="2987824" y="2492898"/>
              <a:ext cx="4253806" cy="4955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3" name="Object 2"/>
            <p:cNvGraphicFramePr>
              <a:graphicFrameLocks noChangeAspect="1"/>
            </p:cNvGraphicFramePr>
            <p:nvPr/>
          </p:nvGraphicFramePr>
          <p:xfrm>
            <a:off x="3683901" y="2547960"/>
            <a:ext cx="2919119" cy="440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6" name="Формула" r:id="rId3" imgW="24384000" imgH="5181600" progId="Equation.3">
                    <p:embed/>
                  </p:oleObj>
                </mc:Choice>
                <mc:Fallback>
                  <p:oleObj name="Формула" r:id="rId3" imgW="24384000" imgH="5181600" progId="Equation.3">
                    <p:embed/>
                    <p:pic>
                      <p:nvPicPr>
                        <p:cNvPr id="0" name="Изображение 1638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683901" y="2547960"/>
                          <a:ext cx="2919119" cy="4406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4" name="Прямоугольник 93"/>
          <p:cNvSpPr/>
          <p:nvPr/>
        </p:nvSpPr>
        <p:spPr>
          <a:xfrm>
            <a:off x="3563888" y="4077072"/>
            <a:ext cx="3960440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995936" y="4725143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220072" y="4653135"/>
            <a:ext cx="3962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-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16216" y="4725143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3563888" y="5877272"/>
            <a:ext cx="3960440" cy="5040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∞; 3)U(7; +∞)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Управляющая кнопка: далее 98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1" grpId="0" animBg="1"/>
      <p:bldP spid="95" grpId="0"/>
      <p:bldP spid="96" grpId="0"/>
      <p:bldP spid="97" grpId="0"/>
      <p:bldP spid="9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55"/>
          <p:cNvGrpSpPr/>
          <p:nvPr/>
        </p:nvGrpSpPr>
        <p:grpSpPr>
          <a:xfrm>
            <a:off x="2987824" y="2420888"/>
            <a:ext cx="3960440" cy="1296144"/>
            <a:chOff x="2987824" y="2420888"/>
            <a:chExt cx="3960440" cy="1296144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2987824" y="2420888"/>
              <a:ext cx="3960440" cy="10081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635896" y="3068960"/>
              <a:ext cx="30700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4     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Прямая со стрелкой 39"/>
            <p:cNvCxnSpPr/>
            <p:nvPr/>
          </p:nvCxnSpPr>
          <p:spPr>
            <a:xfrm>
              <a:off x="3563888" y="2996952"/>
              <a:ext cx="298789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Стрелка углом 49"/>
            <p:cNvSpPr/>
            <p:nvPr/>
          </p:nvSpPr>
          <p:spPr>
            <a:xfrm flipH="1">
              <a:off x="3275856" y="2564904"/>
              <a:ext cx="864096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4" name="Стрелка углом 53"/>
            <p:cNvSpPr/>
            <p:nvPr/>
          </p:nvSpPr>
          <p:spPr>
            <a:xfrm>
              <a:off x="5580112" y="2564904"/>
              <a:ext cx="936104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5" name="Круговая стрелка 54"/>
            <p:cNvSpPr/>
            <p:nvPr/>
          </p:nvSpPr>
          <p:spPr>
            <a:xfrm>
              <a:off x="4139952" y="2492896"/>
              <a:ext cx="1440160" cy="1224136"/>
            </a:xfrm>
            <a:prstGeom prst="circularArrow">
              <a:avLst>
                <a:gd name="adj1" fmla="val 8494"/>
                <a:gd name="adj2" fmla="val 640458"/>
                <a:gd name="adj3" fmla="val 20501469"/>
                <a:gd name="adj4" fmla="val 11463973"/>
                <a:gd name="adj5" fmla="val 11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2" name="Овал 41"/>
            <p:cNvSpPr/>
            <p:nvPr/>
          </p:nvSpPr>
          <p:spPr>
            <a:xfrm>
              <a:off x="5484680" y="2924976"/>
              <a:ext cx="142281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4061871" y="2924944"/>
              <a:ext cx="142281" cy="15375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21"/>
          <p:cNvGrpSpPr/>
          <p:nvPr/>
        </p:nvGrpSpPr>
        <p:grpSpPr>
          <a:xfrm>
            <a:off x="2987824" y="1320800"/>
            <a:ext cx="3960440" cy="1050925"/>
            <a:chOff x="2987824" y="2367494"/>
            <a:chExt cx="4253806" cy="803648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2987824" y="2382764"/>
              <a:ext cx="4253806" cy="77090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2" name="Object 2"/>
            <p:cNvGraphicFramePr>
              <a:graphicFrameLocks noChangeAspect="1"/>
            </p:cNvGraphicFramePr>
            <p:nvPr/>
          </p:nvGraphicFramePr>
          <p:xfrm>
            <a:off x="4211920" y="2367494"/>
            <a:ext cx="1860257" cy="803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09" name="Формула" r:id="rId1" imgW="15544800" imgH="9448800" progId="Equation.3">
                    <p:embed/>
                  </p:oleObj>
                </mc:Choice>
                <mc:Fallback>
                  <p:oleObj name="Формула" r:id="rId1" imgW="15544800" imgH="9448800" progId="Equation.3">
                    <p:embed/>
                    <p:pic>
                      <p:nvPicPr>
                        <p:cNvPr id="0" name="Изображение 1740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211920" y="2367494"/>
                          <a:ext cx="1860257" cy="80364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" name="Прямоугольник 22"/>
          <p:cNvSpPr/>
          <p:nvPr/>
        </p:nvSpPr>
        <p:spPr>
          <a:xfrm>
            <a:off x="2987824" y="1340768"/>
            <a:ext cx="3960440" cy="100811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419872" y="2348880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644008" y="2276872"/>
            <a:ext cx="3962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-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940152" y="2348880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987824" y="3501009"/>
            <a:ext cx="3960440" cy="5040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4; 5 )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Группа 80"/>
          <p:cNvGrpSpPr/>
          <p:nvPr/>
        </p:nvGrpSpPr>
        <p:grpSpPr>
          <a:xfrm>
            <a:off x="3563888" y="5157192"/>
            <a:ext cx="3960440" cy="1296144"/>
            <a:chOff x="2987824" y="2420888"/>
            <a:chExt cx="3960440" cy="1296144"/>
          </a:xfrm>
        </p:grpSpPr>
        <p:sp>
          <p:nvSpPr>
            <p:cNvPr id="82" name="Прямоугольник 81"/>
            <p:cNvSpPr/>
            <p:nvPr/>
          </p:nvSpPr>
          <p:spPr>
            <a:xfrm>
              <a:off x="2987824" y="2420888"/>
              <a:ext cx="3960440" cy="10081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707904" y="3068961"/>
              <a:ext cx="30059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0    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9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4" name="Прямая со стрелкой 83"/>
            <p:cNvCxnSpPr/>
            <p:nvPr/>
          </p:nvCxnSpPr>
          <p:spPr>
            <a:xfrm>
              <a:off x="3563888" y="2996952"/>
              <a:ext cx="298789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Стрелка углом 84"/>
            <p:cNvSpPr/>
            <p:nvPr/>
          </p:nvSpPr>
          <p:spPr>
            <a:xfrm flipH="1">
              <a:off x="3275856" y="2564904"/>
              <a:ext cx="864096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6" name="Стрелка углом 85"/>
            <p:cNvSpPr/>
            <p:nvPr/>
          </p:nvSpPr>
          <p:spPr>
            <a:xfrm>
              <a:off x="5580112" y="2564904"/>
              <a:ext cx="936104" cy="360040"/>
            </a:xfrm>
            <a:prstGeom prst="bentArrow">
              <a:avLst>
                <a:gd name="adj1" fmla="val 4305"/>
                <a:gd name="adj2" fmla="val 1623"/>
                <a:gd name="adj3" fmla="val 50000"/>
                <a:gd name="adj4" fmla="val 10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7" name="Круговая стрелка 86"/>
            <p:cNvSpPr/>
            <p:nvPr/>
          </p:nvSpPr>
          <p:spPr>
            <a:xfrm>
              <a:off x="4139952" y="2492896"/>
              <a:ext cx="1440160" cy="1224136"/>
            </a:xfrm>
            <a:prstGeom prst="circularArrow">
              <a:avLst>
                <a:gd name="adj1" fmla="val 8494"/>
                <a:gd name="adj2" fmla="val 640458"/>
                <a:gd name="adj3" fmla="val 20501469"/>
                <a:gd name="adj4" fmla="val 11463973"/>
                <a:gd name="adj5" fmla="val 11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8" name="Овал 87"/>
            <p:cNvSpPr/>
            <p:nvPr/>
          </p:nvSpPr>
          <p:spPr>
            <a:xfrm>
              <a:off x="5484680" y="2924976"/>
              <a:ext cx="142281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Овал 88"/>
            <p:cNvSpPr/>
            <p:nvPr/>
          </p:nvSpPr>
          <p:spPr>
            <a:xfrm>
              <a:off x="4061871" y="2924944"/>
              <a:ext cx="142281" cy="153757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0" name="Прямоугольник 89"/>
          <p:cNvSpPr/>
          <p:nvPr/>
        </p:nvSpPr>
        <p:spPr>
          <a:xfrm>
            <a:off x="2699792" y="407707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Группа 21"/>
          <p:cNvGrpSpPr/>
          <p:nvPr/>
        </p:nvGrpSpPr>
        <p:grpSpPr>
          <a:xfrm>
            <a:off x="3563888" y="4077074"/>
            <a:ext cx="3960440" cy="1050925"/>
            <a:chOff x="2987824" y="2492895"/>
            <a:chExt cx="4253806" cy="803648"/>
          </a:xfrm>
        </p:grpSpPr>
        <p:sp>
          <p:nvSpPr>
            <p:cNvPr id="92" name="Прямоугольник 91"/>
            <p:cNvSpPr/>
            <p:nvPr/>
          </p:nvSpPr>
          <p:spPr>
            <a:xfrm>
              <a:off x="2987824" y="2492898"/>
              <a:ext cx="4253806" cy="7709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93" name="Object 2"/>
            <p:cNvGraphicFramePr>
              <a:graphicFrameLocks noChangeAspect="1"/>
            </p:cNvGraphicFramePr>
            <p:nvPr/>
          </p:nvGraphicFramePr>
          <p:xfrm>
            <a:off x="4225295" y="2492895"/>
            <a:ext cx="1679517" cy="803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0" name="Формула" r:id="rId3" imgW="14020800" imgH="9448800" progId="Equation.3">
                    <p:embed/>
                  </p:oleObj>
                </mc:Choice>
                <mc:Fallback>
                  <p:oleObj name="Формула" r:id="rId3" imgW="14020800" imgH="9448800" progId="Equation.3">
                    <p:embed/>
                    <p:pic>
                      <p:nvPicPr>
                        <p:cNvPr id="0" name="Изображение 1740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225295" y="2492895"/>
                          <a:ext cx="1679517" cy="80364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4" name="Прямоугольник 93"/>
          <p:cNvSpPr/>
          <p:nvPr/>
        </p:nvSpPr>
        <p:spPr>
          <a:xfrm>
            <a:off x="3563888" y="4077072"/>
            <a:ext cx="3960440" cy="100811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995936" y="5085184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220072" y="5013176"/>
            <a:ext cx="3962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-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516216" y="5085184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+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99" name="Управляющая кнопка: далее 98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3563888" y="6237313"/>
            <a:ext cx="3960440" cy="5040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∞; 0)U[9; +∞)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Управляющая кнопка: домой 42">
            <a:hlinkClick r:id="rId5" action="ppaction://hlinksldjump" highlightClick="1"/>
          </p:cNvPr>
          <p:cNvSpPr/>
          <p:nvPr/>
        </p:nvSpPr>
        <p:spPr>
          <a:xfrm>
            <a:off x="8172400" y="5733256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1" grpId="0" animBg="1"/>
      <p:bldP spid="95" grpId="0"/>
      <p:bldP spid="96" grpId="0"/>
      <p:bldP spid="97" grpId="0"/>
      <p:bldP spid="9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1412776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Группа 21"/>
          <p:cNvGrpSpPr/>
          <p:nvPr/>
        </p:nvGrpSpPr>
        <p:grpSpPr>
          <a:xfrm>
            <a:off x="2987824" y="1484792"/>
            <a:ext cx="3960440" cy="699611"/>
            <a:chOff x="2987824" y="2492898"/>
            <a:chExt cx="4253806" cy="534996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987824" y="2492898"/>
              <a:ext cx="4253806" cy="4955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Object 2"/>
            <p:cNvGraphicFramePr>
              <a:graphicFrameLocks noChangeAspect="1"/>
            </p:cNvGraphicFramePr>
            <p:nvPr/>
          </p:nvGraphicFramePr>
          <p:xfrm>
            <a:off x="4595567" y="2509529"/>
            <a:ext cx="1094669" cy="518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33" name="Формула" r:id="rId1" imgW="9144000" imgH="6096000" progId="Equation.3">
                    <p:embed/>
                  </p:oleObj>
                </mc:Choice>
                <mc:Fallback>
                  <p:oleObj name="Формула" r:id="rId1" imgW="9144000" imgH="6096000" progId="Equation.3">
                    <p:embed/>
                    <p:pic>
                      <p:nvPicPr>
                        <p:cNvPr id="0" name="Изображение 1843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595567" y="2509529"/>
                          <a:ext cx="1094669" cy="51836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Прямоугольник 20"/>
          <p:cNvSpPr/>
          <p:nvPr/>
        </p:nvSpPr>
        <p:spPr>
          <a:xfrm>
            <a:off x="2987824" y="1484784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987824" y="2204864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&lt;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987824" y="2924944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27784" y="371703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491880" y="3645024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Группа 21"/>
          <p:cNvGrpSpPr/>
          <p:nvPr/>
        </p:nvGrpSpPr>
        <p:grpSpPr>
          <a:xfrm>
            <a:off x="3491880" y="3717041"/>
            <a:ext cx="3960440" cy="700401"/>
            <a:chOff x="2987824" y="2492898"/>
            <a:chExt cx="4253806" cy="535600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2987824" y="2492898"/>
              <a:ext cx="4253806" cy="4955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Object 2"/>
            <p:cNvGraphicFramePr>
              <a:graphicFrameLocks noChangeAspect="1"/>
            </p:cNvGraphicFramePr>
            <p:nvPr/>
          </p:nvGraphicFramePr>
          <p:xfrm>
            <a:off x="4157438" y="2510134"/>
            <a:ext cx="1971087" cy="5183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34" name="Формула" r:id="rId3" imgW="16459200" imgH="6096000" progId="Equation.3">
                    <p:embed/>
                  </p:oleObj>
                </mc:Choice>
                <mc:Fallback>
                  <p:oleObj name="Формула" r:id="rId3" imgW="16459200" imgH="6096000" progId="Equation.3">
                    <p:embed/>
                    <p:pic>
                      <p:nvPicPr>
                        <p:cNvPr id="0" name="Изображение 1843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157438" y="2510134"/>
                          <a:ext cx="1971087" cy="51836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Прямоугольник 32"/>
          <p:cNvSpPr/>
          <p:nvPr/>
        </p:nvSpPr>
        <p:spPr>
          <a:xfrm>
            <a:off x="3491880" y="3717032"/>
            <a:ext cx="3960440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491880" y="4437112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≤ 4,2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491880" y="5157192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3,2 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5,2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491880" y="5877281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Управляющая кнопка: далее 3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34" grpId="0" animBg="1"/>
      <p:bldP spid="35" grpId="0" animBg="1"/>
      <p:bldP spid="3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неравенство: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87824" y="1412776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21"/>
          <p:cNvGrpSpPr/>
          <p:nvPr/>
        </p:nvGrpSpPr>
        <p:grpSpPr>
          <a:xfrm>
            <a:off x="2987824" y="1484792"/>
            <a:ext cx="3960440" cy="699611"/>
            <a:chOff x="2987824" y="2492898"/>
            <a:chExt cx="4253806" cy="534996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987824" y="2492898"/>
              <a:ext cx="4253806" cy="4955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0" name="Object 2"/>
            <p:cNvGraphicFramePr>
              <a:graphicFrameLocks noChangeAspect="1"/>
            </p:cNvGraphicFramePr>
            <p:nvPr/>
          </p:nvGraphicFramePr>
          <p:xfrm>
            <a:off x="4595567" y="2509529"/>
            <a:ext cx="1094669" cy="518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7" name="Формула" r:id="rId1" imgW="9144000" imgH="6096000" progId="Equation.3">
                    <p:embed/>
                  </p:oleObj>
                </mc:Choice>
                <mc:Fallback>
                  <p:oleObj name="Формула" r:id="rId1" imgW="9144000" imgH="6096000" progId="Equation.3">
                    <p:embed/>
                    <p:pic>
                      <p:nvPicPr>
                        <p:cNvPr id="0" name="Изображение 1945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595567" y="2509529"/>
                          <a:ext cx="1094669" cy="51836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Прямоугольник 20"/>
          <p:cNvSpPr/>
          <p:nvPr/>
        </p:nvSpPr>
        <p:spPr>
          <a:xfrm>
            <a:off x="2987824" y="1484784"/>
            <a:ext cx="3960440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987824" y="2204864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&gt;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987824" y="2924944"/>
            <a:ext cx="3960440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)U(8; + ∞)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123728" y="3717032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87824" y="3645024"/>
            <a:ext cx="5112568" cy="72008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21"/>
          <p:cNvGrpSpPr/>
          <p:nvPr/>
        </p:nvGrpSpPr>
        <p:grpSpPr>
          <a:xfrm>
            <a:off x="2987824" y="3717030"/>
            <a:ext cx="5112568" cy="677862"/>
            <a:chOff x="2987824" y="2492893"/>
            <a:chExt cx="4253806" cy="518365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2987824" y="2492898"/>
              <a:ext cx="4253806" cy="49558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2" name="Object 2"/>
            <p:cNvGraphicFramePr>
              <a:graphicFrameLocks noChangeAspect="1"/>
            </p:cNvGraphicFramePr>
            <p:nvPr/>
          </p:nvGraphicFramePr>
          <p:xfrm>
            <a:off x="4317138" y="2492893"/>
            <a:ext cx="1728109" cy="518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8" name="Формула" r:id="rId3" imgW="17983200" imgH="6096000" progId="Equation.3">
                    <p:embed/>
                  </p:oleObj>
                </mc:Choice>
                <mc:Fallback>
                  <p:oleObj name="Формула" r:id="rId3" imgW="17983200" imgH="6096000" progId="Equation.3">
                    <p:embed/>
                    <p:pic>
                      <p:nvPicPr>
                        <p:cNvPr id="0" name="Изображение 1945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317138" y="2492893"/>
                          <a:ext cx="1728109" cy="51836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Прямоугольник 32"/>
          <p:cNvSpPr/>
          <p:nvPr/>
        </p:nvSpPr>
        <p:spPr>
          <a:xfrm>
            <a:off x="2987824" y="3717032"/>
            <a:ext cx="511256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987824" y="4437112"/>
            <a:ext cx="511256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0,5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+ 6 ≥ 1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987824" y="5157192"/>
            <a:ext cx="511256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или 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≥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87824" y="5877281"/>
            <a:ext cx="5112568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∞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10; + ∞)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омой 21">
            <a:hlinkClick r:id="rId5" action="ppaction://hlinksldjump" highlightClick="1"/>
          </p:cNvPr>
          <p:cNvSpPr/>
          <p:nvPr/>
        </p:nvSpPr>
        <p:spPr>
          <a:xfrm>
            <a:off x="8172400" y="5733256"/>
            <a:ext cx="720080" cy="360040"/>
          </a:xfrm>
          <a:prstGeom prst="actionButtonHom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34" grpId="0" animBg="1"/>
      <p:bldP spid="35" grpId="0" animBg="1"/>
      <p:bldP spid="3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8" y="2492896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2852936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Магистр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44008" y="3212976"/>
            <a:ext cx="227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Шапочка выпускника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644008" y="3573016"/>
            <a:ext cx="239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Школьные учебники-1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44008" y="3933056"/>
            <a:ext cx="239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Школьные учебники-2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44008" y="4293096"/>
            <a:ext cx="2504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/>
              </a:rPr>
              <a:t>Школьные учебники - 3</a:t>
            </a:r>
            <a:endParaRPr lang="ru-RU" dirty="0"/>
          </a:p>
        </p:txBody>
      </p:sp>
      <p:pic>
        <p:nvPicPr>
          <p:cNvPr id="5122" name="Picture 2" descr="https://cdn.euroki.org/system/books/covers/000/005/229/mid/cover.jpg?154230635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21337371">
            <a:off x="838857" y="1296470"/>
            <a:ext cx="2772655" cy="417529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3888662" y="692696"/>
            <a:ext cx="48230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" action="ppaction://hlinkshowjump?jump=endshow" highlightClick="1"/>
          </p:cNvPr>
          <p:cNvSpPr/>
          <p:nvPr/>
        </p:nvSpPr>
        <p:spPr>
          <a:xfrm>
            <a:off x="8532440" y="260648"/>
            <a:ext cx="432048" cy="36004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accent1">
                    <a:lumMod val="50000"/>
                  </a:schemeClr>
                </a:solidFill>
              </a:rPr>
              <a:t>Ο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 на координатной прямой промежуток: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420888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051720" y="2780928"/>
            <a:ext cx="2903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- 4                   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2339752" y="2708920"/>
            <a:ext cx="1944216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1763688" y="2780928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187624" y="3356992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339752" y="3717032"/>
            <a:ext cx="2518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- 4                     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>
            <a:off x="2627784" y="3645024"/>
            <a:ext cx="1512168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1691680" y="3717032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2555776" y="3645024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4788024" y="4293096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851920" y="4365104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851920" y="5301208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364088" y="4653136"/>
            <a:ext cx="3057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- 4                       2   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Line 17"/>
          <p:cNvSpPr>
            <a:spLocks noChangeShapeType="1"/>
          </p:cNvSpPr>
          <p:nvPr/>
        </p:nvSpPr>
        <p:spPr bwMode="auto">
          <a:xfrm>
            <a:off x="5652120" y="4581128"/>
            <a:ext cx="1944216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5292080" y="4653136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4788024" y="5229200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652120" y="5589240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- 4                     2 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Line 17"/>
          <p:cNvSpPr>
            <a:spLocks noChangeShapeType="1"/>
          </p:cNvSpPr>
          <p:nvPr/>
        </p:nvSpPr>
        <p:spPr bwMode="auto">
          <a:xfrm>
            <a:off x="6012160" y="5517232"/>
            <a:ext cx="1728192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5292080" y="5589240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7668344" y="5517232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7524328" y="45811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2267744" y="2708920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211960" y="2708920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20888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4067944" y="36450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187624" y="3356992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5580112" y="458112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4788024" y="4293096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4; 2]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940152" y="551723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4788024" y="5229200"/>
            <a:ext cx="4032448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4; 2)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8" grpId="0" animBg="1"/>
      <p:bldP spid="41" grpId="0" animBg="1"/>
      <p:bldP spid="58" grpId="0" animBg="1"/>
      <p:bldP spid="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 на координатной прямой и запишите  промежуток по неравенству: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2420888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051720" y="2780928"/>
            <a:ext cx="2800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0                     3   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2267744" y="2708920"/>
            <a:ext cx="1728192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1691680" y="2780928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187624" y="3356992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3.8; 6,4]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835696" y="3717032"/>
            <a:ext cx="3134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- 3,8                   6,4 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>
            <a:off x="2267744" y="3645024"/>
            <a:ext cx="1800200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1691680" y="3717032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2195736" y="3645024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923928" y="2708920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347864" y="4365104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[4,3; 4,7]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411760" y="4437112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411760" y="537321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11960" y="4725144"/>
            <a:ext cx="2723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4,3                  4,7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Line 17"/>
          <p:cNvSpPr>
            <a:spLocks noChangeShapeType="1"/>
          </p:cNvSpPr>
          <p:nvPr/>
        </p:nvSpPr>
        <p:spPr bwMode="auto">
          <a:xfrm>
            <a:off x="4499992" y="4653136"/>
            <a:ext cx="1728192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3851920" y="4725144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3347864" y="5301208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[ 1,1; 31)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39952" y="5661248"/>
            <a:ext cx="2800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1,1                  31    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Line 17"/>
          <p:cNvSpPr>
            <a:spLocks noChangeShapeType="1"/>
          </p:cNvSpPr>
          <p:nvPr/>
        </p:nvSpPr>
        <p:spPr bwMode="auto">
          <a:xfrm>
            <a:off x="4355976" y="5589240"/>
            <a:ext cx="1800200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64" name="Прямая со стрелкой 63"/>
          <p:cNvCxnSpPr/>
          <p:nvPr/>
        </p:nvCxnSpPr>
        <p:spPr>
          <a:xfrm>
            <a:off x="3851920" y="5661248"/>
            <a:ext cx="302433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/>
          <p:cNvSpPr/>
          <p:nvPr/>
        </p:nvSpPr>
        <p:spPr>
          <a:xfrm>
            <a:off x="4283968" y="5589240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6156176" y="465313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2195736" y="2708920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2420888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3923928" y="3645024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1187624" y="3356992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3,8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 6,4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4427984" y="4653136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3347864" y="4365104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 ≤ 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6084168" y="5589240"/>
            <a:ext cx="144016" cy="144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3347864" y="5301208"/>
            <a:ext cx="5544616" cy="79208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 ≤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31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8" grpId="0" animBg="1"/>
      <p:bldP spid="41" grpId="0" animBg="1"/>
      <p:bldP spid="67" grpId="0" animBg="1"/>
      <p:bldP spid="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все целые числа, принадлежащие промежутку: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11760" y="249289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11760" y="342900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411760" y="4365104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411760" y="5301208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75856" y="2492896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6; 7; 8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3275856" y="2492896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[ 4; 8 ]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275856" y="2492896"/>
            <a:ext cx="367240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275856" y="3429000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6; 7; 8; 9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3275856" y="3429000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( 3,7; 9 ]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275856" y="3429000"/>
            <a:ext cx="367240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275856" y="4365104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1; 0; 1; 2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3275856" y="4365104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4,8; 2 ]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75856" y="4365104"/>
            <a:ext cx="367240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3275856" y="5301208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1; 0; 1; 2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275856" y="5301208"/>
            <a:ext cx="367240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3; 3 )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275856" y="5301208"/>
            <a:ext cx="367240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1" grpId="0" animBg="1"/>
      <p:bldP spid="51" grpId="1" animBg="1"/>
      <p:bldP spid="56" grpId="0" animBg="1"/>
      <p:bldP spid="56" grpId="1" animBg="1"/>
      <p:bldP spid="57" grpId="0" animBg="1"/>
      <p:bldP spid="57" grpId="1" animBg="1"/>
      <p:bldP spid="59" grpId="0" animBg="1"/>
      <p:bldP spid="59" grpId="1" animBg="1"/>
      <p:bldP spid="69" grpId="0" animBg="1"/>
      <p:bldP spid="69" grpId="1" animBg="1"/>
      <p:bldP spid="71" grpId="0" animBg="1"/>
      <p:bldP spid="71" grpId="1" animBg="1"/>
      <p:bldP spid="72" grpId="0" animBg="1"/>
      <p:bldP spid="7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наименьшее целое число, принадлежащее промежутку: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5616" y="234888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     (11,2;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12,9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234888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80112" y="234888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   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12,8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16016" y="234888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979712" y="2492896"/>
          <a:ext cx="369977" cy="399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Формула" r:id="rId2" imgW="3048000" imgH="3048000" progId="Equation.3">
                  <p:embed/>
                </p:oleObj>
              </mc:Choice>
              <mc:Fallback>
                <p:oleObj name="Формула" r:id="rId2" imgW="3048000" imgH="3048000" progId="Equation.3">
                  <p:embed/>
                  <p:pic>
                    <p:nvPicPr>
                      <p:cNvPr id="0" name="Изображение 102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79712" y="2492896"/>
                        <a:ext cx="369977" cy="39903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115616" y="234888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(11,2;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12,9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2348880"/>
            <a:ext cx="331236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6444208" y="2492896"/>
          <a:ext cx="3698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4" imgW="3048000" imgH="3048000" progId="Equation.3">
                  <p:embed/>
                </p:oleObj>
              </mc:Choice>
              <mc:Fallback>
                <p:oleObj name="Формула" r:id="rId4" imgW="3048000" imgH="3048000" progId="Equation.3">
                  <p:embed/>
                  <p:pic>
                    <p:nvPicPr>
                      <p:cNvPr id="0" name="Изображение 1025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444208" y="2492896"/>
                        <a:ext cx="369887" cy="3984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580112" y="234888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12,8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51520" y="3212976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наибольшее целое число, принадлежащее промежутку:</a:t>
            </a:r>
            <a:endParaRPr lang="ru-RU" sz="32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80112" y="2348880"/>
            <a:ext cx="331236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115616" y="450912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51520" y="450912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580112" y="450912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 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3]</a:t>
            </a:r>
            <a:endParaRPr lang="ru-RU" sz="28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716016" y="4509120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1979712" y="4653136"/>
          <a:ext cx="369977" cy="399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5" imgW="3048000" imgH="3048000" progId="Equation.3">
                  <p:embed/>
                </p:oleObj>
              </mc:Choice>
              <mc:Fallback>
                <p:oleObj name="Формула" r:id="rId5" imgW="3048000" imgH="3048000" progId="Equation.3">
                  <p:embed/>
                  <p:pic>
                    <p:nvPicPr>
                      <p:cNvPr id="0" name="Изображение 102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79712" y="4653136"/>
                        <a:ext cx="369977" cy="39903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1115616" y="450912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115616" y="4509120"/>
            <a:ext cx="331236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6" name="Object 3"/>
          <p:cNvGraphicFramePr>
            <a:graphicFrameLocks noChangeAspect="1"/>
          </p:cNvGraphicFramePr>
          <p:nvPr/>
        </p:nvGraphicFramePr>
        <p:xfrm>
          <a:off x="6588224" y="4653136"/>
          <a:ext cx="36988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6" imgW="3048000" imgH="3048000" progId="Equation.3">
                  <p:embed/>
                </p:oleObj>
              </mc:Choice>
              <mc:Fallback>
                <p:oleObj name="Формула" r:id="rId6" imgW="3048000" imgH="3048000" progId="Equation.3">
                  <p:embed/>
                  <p:pic>
                    <p:nvPicPr>
                      <p:cNvPr id="0" name="Изображение 1027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88224" y="4653136"/>
                        <a:ext cx="369887" cy="3984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Прямоугольник 46"/>
          <p:cNvSpPr/>
          <p:nvPr/>
        </p:nvSpPr>
        <p:spPr>
          <a:xfrm>
            <a:off x="5580112" y="4509120"/>
            <a:ext cx="33123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3]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580112" y="4509120"/>
            <a:ext cx="3312368" cy="64807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9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9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1" grpId="0" animBg="1"/>
      <p:bldP spid="11" grpId="1" animBg="1"/>
      <p:bldP spid="8" grpId="0" animBg="1"/>
      <p:bldP spid="8" grpId="1" animBg="1"/>
      <p:bldP spid="12" grpId="0" animBg="1"/>
      <p:bldP spid="12" grpId="1" animBg="1"/>
      <p:bldP spid="39" grpId="0" animBg="1"/>
      <p:bldP spid="39" grpId="1" animBg="1"/>
      <p:bldP spid="41" grpId="0" animBg="1"/>
      <p:bldP spid="41" grpId="1" animBg="1"/>
      <p:bldP spid="44" grpId="0" animBg="1"/>
      <p:bldP spid="44" grpId="1" animBg="1"/>
      <p:bldP spid="47" grpId="0" animBg="1"/>
      <p:bldP spid="4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 на координатной прямой и запишите  пересечение  промежутков: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13285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3356992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4581128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1" name="Группа 40"/>
          <p:cNvGrpSpPr/>
          <p:nvPr/>
        </p:nvGrpSpPr>
        <p:grpSpPr>
          <a:xfrm>
            <a:off x="2267744" y="2132856"/>
            <a:ext cx="5976664" cy="1152128"/>
            <a:chOff x="2267744" y="2132856"/>
            <a:chExt cx="5976664" cy="1152128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267744" y="2132856"/>
              <a:ext cx="5976664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Ответ: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0" name="Группа 39"/>
            <p:cNvGrpSpPr/>
            <p:nvPr/>
          </p:nvGrpSpPr>
          <p:grpSpPr>
            <a:xfrm>
              <a:off x="2555776" y="2420886"/>
              <a:ext cx="5472608" cy="164163"/>
              <a:chOff x="2555776" y="2420886"/>
              <a:chExt cx="5472608" cy="164163"/>
            </a:xfrm>
          </p:grpSpPr>
          <p:sp>
            <p:nvSpPr>
              <p:cNvPr id="39" name="Line 17"/>
              <p:cNvSpPr>
                <a:spLocks noChangeShapeType="1"/>
              </p:cNvSpPr>
              <p:nvPr/>
            </p:nvSpPr>
            <p:spPr bwMode="auto">
              <a:xfrm>
                <a:off x="5004048" y="2564904"/>
                <a:ext cx="2088232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Line 17"/>
              <p:cNvSpPr>
                <a:spLocks noChangeShapeType="1"/>
              </p:cNvSpPr>
              <p:nvPr/>
            </p:nvSpPr>
            <p:spPr bwMode="auto">
              <a:xfrm>
                <a:off x="3491880" y="2420886"/>
                <a:ext cx="2592288" cy="1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" name="Овал 11"/>
              <p:cNvSpPr/>
              <p:nvPr/>
            </p:nvSpPr>
            <p:spPr>
              <a:xfrm>
                <a:off x="7020272" y="2420888"/>
                <a:ext cx="148244" cy="16416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1" name="Прямая со стрелкой 10"/>
              <p:cNvCxnSpPr/>
              <p:nvPr/>
            </p:nvCxnSpPr>
            <p:spPr>
              <a:xfrm flipV="1">
                <a:off x="2555776" y="2492896"/>
                <a:ext cx="5472608" cy="1006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Овал 36"/>
              <p:cNvSpPr/>
              <p:nvPr/>
            </p:nvSpPr>
            <p:spPr>
              <a:xfrm>
                <a:off x="6012160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Овал 37"/>
              <p:cNvSpPr/>
              <p:nvPr/>
            </p:nvSpPr>
            <p:spPr>
              <a:xfrm>
                <a:off x="3419872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1" name="Овал 20"/>
              <p:cNvSpPr/>
              <p:nvPr/>
            </p:nvSpPr>
            <p:spPr>
              <a:xfrm>
                <a:off x="4932040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275856" y="2564904"/>
              <a:ext cx="48221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-2                      3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6              8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2267744" y="2132856"/>
            <a:ext cx="59766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267744" y="2132856"/>
            <a:ext cx="5976664" cy="11521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2267744" y="3356992"/>
            <a:ext cx="5976664" cy="1152128"/>
            <a:chOff x="2267744" y="2132856"/>
            <a:chExt cx="5976664" cy="1152128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2267744" y="2132856"/>
              <a:ext cx="5976664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Ответ: (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4" name="Группа 39"/>
            <p:cNvGrpSpPr/>
            <p:nvPr/>
          </p:nvGrpSpPr>
          <p:grpSpPr>
            <a:xfrm>
              <a:off x="2555776" y="2420886"/>
              <a:ext cx="5472608" cy="164163"/>
              <a:chOff x="2555776" y="2420886"/>
              <a:chExt cx="5472608" cy="164163"/>
            </a:xfrm>
          </p:grpSpPr>
          <p:sp>
            <p:nvSpPr>
              <p:cNvPr id="46" name="Line 17"/>
              <p:cNvSpPr>
                <a:spLocks noChangeShapeType="1"/>
              </p:cNvSpPr>
              <p:nvPr/>
            </p:nvSpPr>
            <p:spPr bwMode="auto">
              <a:xfrm>
                <a:off x="3491880" y="2564904"/>
                <a:ext cx="3600400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" name="Line 17"/>
              <p:cNvSpPr>
                <a:spLocks noChangeShapeType="1"/>
              </p:cNvSpPr>
              <p:nvPr/>
            </p:nvSpPr>
            <p:spPr bwMode="auto">
              <a:xfrm>
                <a:off x="3491880" y="2420886"/>
                <a:ext cx="2592288" cy="1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8" name="Овал 47"/>
              <p:cNvSpPr/>
              <p:nvPr/>
            </p:nvSpPr>
            <p:spPr>
              <a:xfrm>
                <a:off x="7020272" y="2420888"/>
                <a:ext cx="148244" cy="16416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49" name="Прямая со стрелкой 48"/>
              <p:cNvCxnSpPr/>
              <p:nvPr/>
            </p:nvCxnSpPr>
            <p:spPr>
              <a:xfrm flipV="1">
                <a:off x="2555776" y="2492896"/>
                <a:ext cx="5472608" cy="1006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Овал 49"/>
              <p:cNvSpPr/>
              <p:nvPr/>
            </p:nvSpPr>
            <p:spPr>
              <a:xfrm>
                <a:off x="6012160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1" name="Овал 50"/>
              <p:cNvSpPr/>
              <p:nvPr/>
            </p:nvSpPr>
            <p:spPr>
              <a:xfrm>
                <a:off x="3419872" y="2420888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3275856" y="2564904"/>
              <a:ext cx="48221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                     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7              9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Прямоугольник 52"/>
          <p:cNvSpPr/>
          <p:nvPr/>
        </p:nvSpPr>
        <p:spPr>
          <a:xfrm>
            <a:off x="2267744" y="3356992"/>
            <a:ext cx="59766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267744" y="3356992"/>
            <a:ext cx="5976664" cy="11521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2267744" y="4581128"/>
            <a:ext cx="5976664" cy="1152128"/>
            <a:chOff x="2267744" y="2132856"/>
            <a:chExt cx="5976664" cy="1152128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2267744" y="2132856"/>
              <a:ext cx="5976664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Ответ: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( 4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5,2)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7" name="Группа 39"/>
            <p:cNvGrpSpPr/>
            <p:nvPr/>
          </p:nvGrpSpPr>
          <p:grpSpPr>
            <a:xfrm>
              <a:off x="2555776" y="2420887"/>
              <a:ext cx="5472608" cy="144017"/>
              <a:chOff x="2555776" y="2420887"/>
              <a:chExt cx="5472608" cy="144017"/>
            </a:xfrm>
          </p:grpSpPr>
          <p:sp>
            <p:nvSpPr>
              <p:cNvPr id="59" name="Line 17"/>
              <p:cNvSpPr>
                <a:spLocks noChangeShapeType="1"/>
              </p:cNvSpPr>
              <p:nvPr/>
            </p:nvSpPr>
            <p:spPr bwMode="auto">
              <a:xfrm>
                <a:off x="5004048" y="2564904"/>
                <a:ext cx="2952328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Line 17"/>
              <p:cNvSpPr>
                <a:spLocks noChangeShapeType="1"/>
              </p:cNvSpPr>
              <p:nvPr/>
            </p:nvSpPr>
            <p:spPr bwMode="auto">
              <a:xfrm flipV="1">
                <a:off x="2627784" y="2420887"/>
                <a:ext cx="3456384" cy="1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62" name="Прямая со стрелкой 61"/>
              <p:cNvCxnSpPr/>
              <p:nvPr/>
            </p:nvCxnSpPr>
            <p:spPr>
              <a:xfrm flipV="1">
                <a:off x="2555776" y="2492896"/>
                <a:ext cx="5472608" cy="1006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Овал 62"/>
              <p:cNvSpPr/>
              <p:nvPr/>
            </p:nvSpPr>
            <p:spPr>
              <a:xfrm>
                <a:off x="6012160" y="2420888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4932040" y="2420888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4716016" y="2564904"/>
              <a:ext cx="32624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4,3             5,2             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6" name="Прямоугольник 65"/>
          <p:cNvSpPr/>
          <p:nvPr/>
        </p:nvSpPr>
        <p:spPr>
          <a:xfrm>
            <a:off x="2267744" y="4581128"/>
            <a:ext cx="59766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5,2) и 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∞)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267744" y="4581128"/>
            <a:ext cx="5976664" cy="11521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53" grpId="0" animBg="1"/>
      <p:bldP spid="53" grpId="1" animBg="1"/>
      <p:bldP spid="66" grpId="0" animBg="1"/>
      <p:bldP spid="6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72008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980728"/>
            <a:ext cx="7200800" cy="93610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444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 на координатной прямой и запишите  пересечение  промежутков: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2132856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3356992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4581128"/>
            <a:ext cx="720080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Управляющая кнопка: домой 33">
            <a:hlinkClick r:id="rId1" action="ppaction://hlinksldjump" highlightClick="1"/>
          </p:cNvPr>
          <p:cNvSpPr/>
          <p:nvPr/>
        </p:nvSpPr>
        <p:spPr>
          <a:xfrm>
            <a:off x="7236296" y="6237312"/>
            <a:ext cx="720080" cy="360040"/>
          </a:xfrm>
          <a:prstGeom prst="actionButtonHo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Группа 54"/>
          <p:cNvGrpSpPr/>
          <p:nvPr/>
        </p:nvGrpSpPr>
        <p:grpSpPr>
          <a:xfrm>
            <a:off x="2267744" y="2132856"/>
            <a:ext cx="5976664" cy="1152128"/>
            <a:chOff x="2267744" y="2132856"/>
            <a:chExt cx="5976664" cy="1152128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2267744" y="2132856"/>
              <a:ext cx="5976664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Ответ: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7" name="Группа 39"/>
            <p:cNvGrpSpPr/>
            <p:nvPr/>
          </p:nvGrpSpPr>
          <p:grpSpPr>
            <a:xfrm>
              <a:off x="2555776" y="2420887"/>
              <a:ext cx="5472608" cy="144017"/>
              <a:chOff x="2555776" y="2420887"/>
              <a:chExt cx="5472608" cy="144017"/>
            </a:xfrm>
          </p:grpSpPr>
          <p:sp>
            <p:nvSpPr>
              <p:cNvPr id="59" name="Line 17"/>
              <p:cNvSpPr>
                <a:spLocks noChangeShapeType="1"/>
              </p:cNvSpPr>
              <p:nvPr/>
            </p:nvSpPr>
            <p:spPr bwMode="auto">
              <a:xfrm>
                <a:off x="6084168" y="2564904"/>
                <a:ext cx="1872208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Line 17"/>
              <p:cNvSpPr>
                <a:spLocks noChangeShapeType="1"/>
              </p:cNvSpPr>
              <p:nvPr/>
            </p:nvSpPr>
            <p:spPr bwMode="auto">
              <a:xfrm flipV="1">
                <a:off x="2627784" y="2420887"/>
                <a:ext cx="2376264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62" name="Прямая со стрелкой 61"/>
              <p:cNvCxnSpPr/>
              <p:nvPr/>
            </p:nvCxnSpPr>
            <p:spPr>
              <a:xfrm flipV="1">
                <a:off x="2555776" y="2492896"/>
                <a:ext cx="5472608" cy="1006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Овал 62"/>
              <p:cNvSpPr/>
              <p:nvPr/>
            </p:nvSpPr>
            <p:spPr>
              <a:xfrm>
                <a:off x="6012160" y="2420888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4932040" y="2420888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4716016" y="2564904"/>
              <a:ext cx="32624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3,7             3,9             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5292080" y="2852936"/>
          <a:ext cx="3937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Формула" r:id="rId2" imgW="3962400" imgH="4267200" progId="Equation.3">
                  <p:embed/>
                </p:oleObj>
              </mc:Choice>
              <mc:Fallback>
                <p:oleObj name="Формула" r:id="rId2" imgW="3962400" imgH="4267200" progId="Equation.3">
                  <p:embed/>
                  <p:pic>
                    <p:nvPicPr>
                      <p:cNvPr id="0" name="Изображение 204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92080" y="2852936"/>
                        <a:ext cx="393700" cy="3905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Прямоугольник 65"/>
          <p:cNvSpPr/>
          <p:nvPr/>
        </p:nvSpPr>
        <p:spPr>
          <a:xfrm>
            <a:off x="2267744" y="2132856"/>
            <a:ext cx="59766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3,7) и (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∞)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267744" y="2132856"/>
            <a:ext cx="5976664" cy="11521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2267744" y="3356992"/>
            <a:ext cx="5976664" cy="1152128"/>
            <a:chOff x="2267744" y="2132856"/>
            <a:chExt cx="5976664" cy="1152128"/>
          </a:xfrm>
        </p:grpSpPr>
        <p:sp>
          <p:nvSpPr>
            <p:cNvPr id="55" name="Прямоугольник 54"/>
            <p:cNvSpPr/>
            <p:nvPr/>
          </p:nvSpPr>
          <p:spPr>
            <a:xfrm>
              <a:off x="2267744" y="2132856"/>
              <a:ext cx="5976664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Ответ: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[13</a:t>
              </a:r>
              <a:r>
                <a:rPr lang="ru-RU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4; 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∞)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7" name="Группа 39"/>
            <p:cNvGrpSpPr/>
            <p:nvPr/>
          </p:nvGrpSpPr>
          <p:grpSpPr>
            <a:xfrm>
              <a:off x="2555776" y="2420887"/>
              <a:ext cx="5472608" cy="144017"/>
              <a:chOff x="2555776" y="2420887"/>
              <a:chExt cx="5472608" cy="144017"/>
            </a:xfrm>
          </p:grpSpPr>
          <p:sp>
            <p:nvSpPr>
              <p:cNvPr id="64" name="Line 17"/>
              <p:cNvSpPr>
                <a:spLocks noChangeShapeType="1"/>
              </p:cNvSpPr>
              <p:nvPr/>
            </p:nvSpPr>
            <p:spPr bwMode="auto">
              <a:xfrm>
                <a:off x="5004048" y="2564904"/>
                <a:ext cx="2952328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" name="Line 17"/>
              <p:cNvSpPr>
                <a:spLocks noChangeShapeType="1"/>
              </p:cNvSpPr>
              <p:nvPr/>
            </p:nvSpPr>
            <p:spPr bwMode="auto">
              <a:xfrm flipV="1">
                <a:off x="2627784" y="2420887"/>
                <a:ext cx="5328592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69" name="Прямая со стрелкой 68"/>
              <p:cNvCxnSpPr/>
              <p:nvPr/>
            </p:nvCxnSpPr>
            <p:spPr>
              <a:xfrm flipV="1">
                <a:off x="2555776" y="2492896"/>
                <a:ext cx="5472608" cy="1006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Овал 69"/>
              <p:cNvSpPr/>
              <p:nvPr/>
            </p:nvSpPr>
            <p:spPr>
              <a:xfrm>
                <a:off x="4932040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1" name="Овал 70"/>
              <p:cNvSpPr/>
              <p:nvPr/>
            </p:nvSpPr>
            <p:spPr>
              <a:xfrm>
                <a:off x="3779912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3635896" y="2564904"/>
              <a:ext cx="44807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                  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2" name="Прямоугольник 71"/>
          <p:cNvSpPr/>
          <p:nvPr/>
        </p:nvSpPr>
        <p:spPr>
          <a:xfrm>
            <a:off x="2267744" y="3356992"/>
            <a:ext cx="59766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[10;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∞) и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[13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∞)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2267744" y="3356992"/>
            <a:ext cx="5976664" cy="11521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4" name="Группа 73"/>
          <p:cNvGrpSpPr/>
          <p:nvPr/>
        </p:nvGrpSpPr>
        <p:grpSpPr>
          <a:xfrm>
            <a:off x="2267744" y="4581128"/>
            <a:ext cx="5976664" cy="1152128"/>
            <a:chOff x="2267744" y="2132856"/>
            <a:chExt cx="5976664" cy="1152128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2267744" y="2132856"/>
              <a:ext cx="5976664" cy="11521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</a:t>
              </a:r>
              <a:r>
                <a:rPr lang="ru-RU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endPara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Ответ: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[</a:t>
              </a:r>
              <a:r>
                <a:rPr lang="en-US" sz="24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7,</a:t>
              </a:r>
              <a:r>
                <a:rPr lang="ru-RU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8)</a:t>
              </a:r>
              <a:endPara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6" name="Группа 39"/>
            <p:cNvGrpSpPr/>
            <p:nvPr/>
          </p:nvGrpSpPr>
          <p:grpSpPr>
            <a:xfrm>
              <a:off x="2555776" y="2420886"/>
              <a:ext cx="5472608" cy="164163"/>
              <a:chOff x="2555776" y="2420886"/>
              <a:chExt cx="5472608" cy="164163"/>
            </a:xfrm>
          </p:grpSpPr>
          <p:sp>
            <p:nvSpPr>
              <p:cNvPr id="78" name="Line 17"/>
              <p:cNvSpPr>
                <a:spLocks noChangeShapeType="1"/>
              </p:cNvSpPr>
              <p:nvPr/>
            </p:nvSpPr>
            <p:spPr bwMode="auto">
              <a:xfrm>
                <a:off x="5004048" y="2564904"/>
                <a:ext cx="1080120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9" name="Line 17"/>
              <p:cNvSpPr>
                <a:spLocks noChangeShapeType="1"/>
              </p:cNvSpPr>
              <p:nvPr/>
            </p:nvSpPr>
            <p:spPr bwMode="auto">
              <a:xfrm>
                <a:off x="3491880" y="2420886"/>
                <a:ext cx="3600400" cy="2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0" name="Овал 79"/>
              <p:cNvSpPr/>
              <p:nvPr/>
            </p:nvSpPr>
            <p:spPr>
              <a:xfrm>
                <a:off x="7020272" y="2420888"/>
                <a:ext cx="148244" cy="164161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81" name="Прямая со стрелкой 80"/>
              <p:cNvCxnSpPr/>
              <p:nvPr/>
            </p:nvCxnSpPr>
            <p:spPr>
              <a:xfrm flipV="1">
                <a:off x="2555776" y="2492896"/>
                <a:ext cx="5472608" cy="1006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Овал 81"/>
              <p:cNvSpPr/>
              <p:nvPr/>
            </p:nvSpPr>
            <p:spPr>
              <a:xfrm>
                <a:off x="6012160" y="2420888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3" name="Овал 82"/>
              <p:cNvSpPr/>
              <p:nvPr/>
            </p:nvSpPr>
            <p:spPr>
              <a:xfrm>
                <a:off x="3419872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4" name="Овал 83"/>
              <p:cNvSpPr/>
              <p:nvPr/>
            </p:nvSpPr>
            <p:spPr>
              <a:xfrm>
                <a:off x="4932040" y="2420888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275856" y="2564904"/>
              <a:ext cx="48013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7,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8</a:t>
              </a:r>
              <a:r>
                <a:rPr lang="ru-RU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10         </a:t>
              </a:r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5" name="Прямоугольник 84"/>
          <p:cNvSpPr/>
          <p:nvPr/>
        </p:nvSpPr>
        <p:spPr>
          <a:xfrm>
            <a:off x="2267744" y="4581128"/>
            <a:ext cx="59766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6; 10]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2267744" y="4581128"/>
            <a:ext cx="5976664" cy="1152128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xit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xit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9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9" presetClass="entr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72" grpId="0" animBg="1"/>
      <p:bldP spid="72" grpId="1" animBg="1"/>
      <p:bldP spid="85" grpId="0" animBg="1"/>
      <p:bldP spid="8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6552728" cy="100811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систему неравенств: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340768"/>
            <a:ext cx="720080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8172400" y="6237312"/>
            <a:ext cx="720080" cy="360040"/>
          </a:xfrm>
          <a:prstGeom prst="actionButtonForwardNex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123728" y="1484784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23728" y="3861048"/>
            <a:ext cx="720080" cy="64807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" name="Группа 50"/>
          <p:cNvGrpSpPr/>
          <p:nvPr/>
        </p:nvGrpSpPr>
        <p:grpSpPr>
          <a:xfrm>
            <a:off x="2987824" y="2780928"/>
            <a:ext cx="5976664" cy="936104"/>
            <a:chOff x="2987824" y="2780928"/>
            <a:chExt cx="5976664" cy="936104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Line 17"/>
            <p:cNvSpPr>
              <a:spLocks noChangeShapeType="1"/>
            </p:cNvSpPr>
            <p:nvPr/>
          </p:nvSpPr>
          <p:spPr bwMode="auto">
            <a:xfrm>
              <a:off x="3419872" y="3284984"/>
              <a:ext cx="1944216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Группа 37"/>
            <p:cNvGrpSpPr/>
            <p:nvPr/>
          </p:nvGrpSpPr>
          <p:grpSpPr>
            <a:xfrm>
              <a:off x="3347864" y="3140928"/>
              <a:ext cx="3143301" cy="544165"/>
              <a:chOff x="1547664" y="4423420"/>
              <a:chExt cx="3143301" cy="509690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835696" y="4558349"/>
                <a:ext cx="2855269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-5                    -2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2304256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38" name="Прямая со стрелкой 37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Овал 38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48" name="Овал 47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21"/>
          <p:cNvGrpSpPr/>
          <p:nvPr/>
        </p:nvGrpSpPr>
        <p:grpSpPr>
          <a:xfrm>
            <a:off x="2987824" y="1484784"/>
            <a:ext cx="3960440" cy="1224136"/>
            <a:chOff x="2987824" y="2492896"/>
            <a:chExt cx="4253806" cy="936104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3219850" y="2492896"/>
            <a:ext cx="1933548" cy="9361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Формула" r:id="rId1" imgW="16154400" imgH="10972800" progId="Equation.3">
                    <p:embed/>
                  </p:oleObj>
                </mc:Choice>
                <mc:Fallback>
                  <p:oleObj name="Формула" r:id="rId1" imgW="16154400" imgH="10972800" progId="Equation.3">
                    <p:embed/>
                    <p:pic>
                      <p:nvPicPr>
                        <p:cNvPr id="0" name="Изображение 30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19850" y="2492896"/>
                          <a:ext cx="1933548" cy="9361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2987824" y="5157192"/>
            <a:ext cx="5976664" cy="936104"/>
            <a:chOff x="2987824" y="2780928"/>
            <a:chExt cx="5976664" cy="936104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2987824" y="2780928"/>
              <a:ext cx="5976664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[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en-US" sz="40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]</a:t>
              </a:r>
              <a:endPara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" name="Line 17"/>
            <p:cNvSpPr>
              <a:spLocks noChangeShapeType="1"/>
            </p:cNvSpPr>
            <p:nvPr/>
          </p:nvSpPr>
          <p:spPr bwMode="auto">
            <a:xfrm>
              <a:off x="3419872" y="3284984"/>
              <a:ext cx="1944216" cy="0"/>
            </a:xfrm>
            <a:prstGeom prst="line">
              <a:avLst/>
            </a:prstGeom>
            <a:noFill/>
            <a:ln w="152400">
              <a:pattFill prst="wdUpDiag">
                <a:fgClr>
                  <a:srgbClr val="000080"/>
                </a:fgClr>
                <a:bgClr>
                  <a:srgbClr val="FFFFFF"/>
                </a:bgClr>
              </a:pattFill>
              <a:rou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0" name="Группа 37"/>
            <p:cNvGrpSpPr/>
            <p:nvPr/>
          </p:nvGrpSpPr>
          <p:grpSpPr>
            <a:xfrm>
              <a:off x="3347864" y="3140928"/>
              <a:ext cx="3037503" cy="544165"/>
              <a:chOff x="1547664" y="4423420"/>
              <a:chExt cx="3037503" cy="509690"/>
            </a:xfrm>
          </p:grpSpPr>
          <p:sp>
            <p:nvSpPr>
              <p:cNvPr id="72" name="TextBox 71"/>
              <p:cNvSpPr txBox="1"/>
              <p:nvPr/>
            </p:nvSpPr>
            <p:spPr>
              <a:xfrm>
                <a:off x="1835696" y="4558349"/>
                <a:ext cx="2749471" cy="374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2                     4        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:endPara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3" name="Line 17"/>
              <p:cNvSpPr>
                <a:spLocks noChangeShapeType="1"/>
              </p:cNvSpPr>
              <p:nvPr/>
            </p:nvSpPr>
            <p:spPr bwMode="auto">
              <a:xfrm>
                <a:off x="2123728" y="4423420"/>
                <a:ext cx="2304256" cy="0"/>
              </a:xfrm>
              <a:prstGeom prst="line">
                <a:avLst/>
              </a:prstGeom>
              <a:noFill/>
              <a:ln w="152400">
                <a:pattFill prst="wdUpDiag">
                  <a:fgClr>
                    <a:srgbClr val="000080"/>
                  </a:fgClr>
                  <a:bgClr>
                    <a:srgbClr val="FFFFFF"/>
                  </a:bgClr>
                </a:pattFill>
                <a:rou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cxnSp>
            <p:nvCxnSpPr>
              <p:cNvPr id="74" name="Прямая со стрелкой 73"/>
              <p:cNvCxnSpPr/>
              <p:nvPr/>
            </p:nvCxnSpPr>
            <p:spPr>
              <a:xfrm>
                <a:off x="1547664" y="4490871"/>
                <a:ext cx="3024336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Овал 74"/>
              <p:cNvSpPr/>
              <p:nvPr/>
            </p:nvSpPr>
            <p:spPr>
              <a:xfrm>
                <a:off x="2051720" y="4423425"/>
                <a:ext cx="144016" cy="14401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71" name="Овал 70"/>
            <p:cNvSpPr/>
            <p:nvPr/>
          </p:nvSpPr>
          <p:spPr>
            <a:xfrm>
              <a:off x="5292080" y="3140968"/>
              <a:ext cx="144016" cy="15375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6" name="Группа 21"/>
          <p:cNvGrpSpPr/>
          <p:nvPr/>
        </p:nvGrpSpPr>
        <p:grpSpPr>
          <a:xfrm>
            <a:off x="2987824" y="3861048"/>
            <a:ext cx="3960440" cy="1224136"/>
            <a:chOff x="2987824" y="2492896"/>
            <a:chExt cx="4253806" cy="936104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2987824" y="2492896"/>
              <a:ext cx="4253806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78" name="Object 2"/>
            <p:cNvGraphicFramePr>
              <a:graphicFrameLocks noChangeAspect="1"/>
            </p:cNvGraphicFramePr>
            <p:nvPr/>
          </p:nvGraphicFramePr>
          <p:xfrm>
            <a:off x="3219851" y="2492897"/>
            <a:ext cx="3028245" cy="9359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Формула" r:id="rId3" imgW="25298400" imgH="10972800" progId="Equation.3">
                    <p:embed/>
                  </p:oleObj>
                </mc:Choice>
                <mc:Fallback>
                  <p:oleObj name="Формула" r:id="rId3" imgW="25298400" imgH="10972800" progId="Equation.3">
                    <p:embed/>
                    <p:pic>
                      <p:nvPicPr>
                        <p:cNvPr id="0" name="Изображение 307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19851" y="2492897"/>
                          <a:ext cx="3028245" cy="9359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Группа 24"/>
          <p:cNvGrpSpPr/>
          <p:nvPr/>
        </p:nvGrpSpPr>
        <p:grpSpPr>
          <a:xfrm>
            <a:off x="7020272" y="1484784"/>
            <a:ext cx="1944216" cy="1224136"/>
            <a:chOff x="2987824" y="2492896"/>
            <a:chExt cx="2088232" cy="936104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3195473" y="2492896"/>
            <a:ext cx="1442508" cy="9361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Формула" r:id="rId5" imgW="12192000" imgH="10972800" progId="Equation.3">
                    <p:embed/>
                  </p:oleObj>
                </mc:Choice>
                <mc:Fallback>
                  <p:oleObj name="Формула" r:id="rId5" imgW="12192000" imgH="10972800" progId="Equation.3">
                    <p:embed/>
                    <p:pic>
                      <p:nvPicPr>
                        <p:cNvPr id="0" name="Изображение 307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195473" y="2492896"/>
                          <a:ext cx="1442508" cy="9361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Прямоугольник 43"/>
          <p:cNvSpPr/>
          <p:nvPr/>
        </p:nvSpPr>
        <p:spPr>
          <a:xfrm>
            <a:off x="2987824" y="1484784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3" name="Группа 24"/>
          <p:cNvGrpSpPr/>
          <p:nvPr/>
        </p:nvGrpSpPr>
        <p:grpSpPr>
          <a:xfrm>
            <a:off x="7020272" y="3861048"/>
            <a:ext cx="1944216" cy="1224136"/>
            <a:chOff x="2987824" y="2492896"/>
            <a:chExt cx="2088232" cy="936104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2987824" y="2492896"/>
              <a:ext cx="2088232" cy="93610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i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7" name="Object 2"/>
            <p:cNvGraphicFramePr>
              <a:graphicFrameLocks noChangeAspect="1"/>
            </p:cNvGraphicFramePr>
            <p:nvPr/>
          </p:nvGraphicFramePr>
          <p:xfrm>
            <a:off x="3219850" y="2492897"/>
            <a:ext cx="1227667" cy="9359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Формула" r:id="rId7" imgW="10363200" imgH="10972800" progId="Equation.3">
                    <p:embed/>
                  </p:oleObj>
                </mc:Choice>
                <mc:Fallback>
                  <p:oleObj name="Формула" r:id="rId7" imgW="10363200" imgH="10972800" progId="Equation.3">
                    <p:embed/>
                    <p:pic>
                      <p:nvPicPr>
                        <p:cNvPr id="0" name="Изображение 307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219850" y="2492897"/>
                          <a:ext cx="1227667" cy="93597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9" name="Прямоугольник 58"/>
          <p:cNvSpPr/>
          <p:nvPr/>
        </p:nvSpPr>
        <p:spPr>
          <a:xfrm>
            <a:off x="2987824" y="3861048"/>
            <a:ext cx="5976664" cy="122413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5465</Words>
  <Application>WPS Presentation</Application>
  <PresentationFormat>Экран (4:3)</PresentationFormat>
  <Paragraphs>628</Paragraphs>
  <Slides>27</Slides>
  <Notes>24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57</vt:i4>
      </vt:variant>
      <vt:variant>
        <vt:lpstr>幻灯片标题</vt:lpstr>
      </vt:variant>
      <vt:variant>
        <vt:i4>27</vt:i4>
      </vt:variant>
    </vt:vector>
  </HeadingPairs>
  <TitlesOfParts>
    <vt:vector size="9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KarMaN</dc:creator>
  <cp:lastModifiedBy>Людмила Мороз</cp:lastModifiedBy>
  <cp:revision>240</cp:revision>
  <dcterms:created xsi:type="dcterms:W3CDTF">2019-05-24T23:12:00Z</dcterms:created>
  <dcterms:modified xsi:type="dcterms:W3CDTF">2025-02-16T17:08:45Z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D5792B281D2B4AAC88C91D9A2FFA9ADB_12</vt:lpwstr>
  </property>
  <property fmtid="{D5CDD505-2E9C-101B-9397-08002B2CF9AE}" pid="3" name="KSOProductBuildVer">
    <vt:lpwstr>1049-12.2.0.19805</vt:lpwstr>
  </property>
</Properties>
</file>