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8" r:id="rId4"/>
    <p:sldId id="270" r:id="rId5"/>
    <p:sldId id="272" r:id="rId6"/>
    <p:sldId id="275" r:id="rId7"/>
    <p:sldId id="280" r:id="rId8"/>
    <p:sldId id="281" r:id="rId9"/>
    <p:sldId id="282" r:id="rId10"/>
    <p:sldId id="283" r:id="rId11"/>
    <p:sldId id="260" r:id="rId12"/>
    <p:sldId id="279" r:id="rId13"/>
    <p:sldId id="284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43.wmf"/><Relationship Id="rId8" Type="http://schemas.openxmlformats.org/officeDocument/2006/relationships/image" Target="../media/image42.wmf"/><Relationship Id="rId7" Type="http://schemas.openxmlformats.org/officeDocument/2006/relationships/image" Target="../media/image41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0" Type="http://schemas.openxmlformats.org/officeDocument/2006/relationships/image" Target="../media/image44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46A67-B1E3-4249-9C59-E6B443FFB14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97C03-7516-4D05-962F-1244B2519E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63773" y="4302491"/>
            <a:ext cx="5009706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ЛИНЕЙНАЯ  </a:t>
            </a:r>
            <a:endParaRPr lang="ru-RU" sz="5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endParaRPr lang="ru-RU" sz="5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2250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№6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76053" y="877815"/>
            <a:ext cx="3004893" cy="4334094"/>
            <a:chOff x="1337343" y="692696"/>
            <a:chExt cx="3004893" cy="4334094"/>
          </a:xfrm>
        </p:grpSpPr>
        <p:sp>
          <p:nvSpPr>
            <p:cNvPr id="13" name="Овал 12"/>
            <p:cNvSpPr/>
            <p:nvPr/>
          </p:nvSpPr>
          <p:spPr>
            <a:xfrm>
              <a:off x="2468815" y="1412776"/>
              <a:ext cx="879049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https://avatars.mds.yandex.net/get-pdb/2143400/0abbfee4-19d1-452b-abcd-4dfb85bdc511/s1200?webp=false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2702" r="10147" b="4821"/>
            <a:stretch>
              <a:fillRect/>
            </a:stretch>
          </p:blipFill>
          <p:spPr bwMode="auto">
            <a:xfrm flipH="1">
              <a:off x="1337343" y="692696"/>
              <a:ext cx="3004893" cy="433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6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48072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49903" y="1349827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18503" y="1556792"/>
            <a:ext cx="2929361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24086" y="2852936"/>
            <a:ext cx="2929361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24086" y="4149080"/>
            <a:ext cx="2929361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48168" y="5445224"/>
            <a:ext cx="2929361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3875299" y="3307503"/>
            <a:ext cx="1537418" cy="2214957"/>
            <a:chOff x="1337343" y="692696"/>
            <a:chExt cx="3004893" cy="4334094"/>
          </a:xfrm>
        </p:grpSpPr>
        <p:sp>
          <p:nvSpPr>
            <p:cNvPr id="17" name="Овал 16"/>
            <p:cNvSpPr/>
            <p:nvPr/>
          </p:nvSpPr>
          <p:spPr>
            <a:xfrm>
              <a:off x="2468815" y="1412776"/>
              <a:ext cx="879049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https://avatars.mds.yandex.net/get-pdb/2143400/0abbfee4-19d1-452b-abcd-4dfb85bdc511/s1200?webp=fals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2702" r="10147" b="4821"/>
            <a:stretch>
              <a:fillRect/>
            </a:stretch>
          </p:blipFill>
          <p:spPr bwMode="auto">
            <a:xfrm flipH="1">
              <a:off x="1337343" y="692696"/>
              <a:ext cx="3004893" cy="433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 userDrawn="1"/>
        </p:nvSpPr>
        <p:spPr>
          <a:xfrm>
            <a:off x="5819103" y="1544654"/>
            <a:ext cx="2929361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824686" y="2840798"/>
            <a:ext cx="2929361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5824686" y="4136942"/>
            <a:ext cx="2929361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848768" y="5433086"/>
            <a:ext cx="2929361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82149" y="585554"/>
            <a:ext cx="820891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 ФУНКЦИЯ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 flipH="1">
            <a:off x="5652119" y="1556792"/>
            <a:ext cx="3070963" cy="4334094"/>
            <a:chOff x="1337343" y="692696"/>
            <a:chExt cx="3004893" cy="4334094"/>
          </a:xfrm>
        </p:grpSpPr>
        <p:sp>
          <p:nvSpPr>
            <p:cNvPr id="13" name="Овал 12"/>
            <p:cNvSpPr/>
            <p:nvPr/>
          </p:nvSpPr>
          <p:spPr>
            <a:xfrm>
              <a:off x="2468815" y="1412776"/>
              <a:ext cx="879049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https://avatars.mds.yandex.net/get-pdb/2143400/0abbfee4-19d1-452b-abcd-4dfb85bdc511/s1200?webp=false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2702" r="10147" b="4821"/>
            <a:stretch>
              <a:fillRect/>
            </a:stretch>
          </p:blipFill>
          <p:spPr bwMode="auto">
            <a:xfrm flipH="1">
              <a:off x="1337343" y="692696"/>
              <a:ext cx="3004893" cy="433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3875299" y="3307503"/>
            <a:ext cx="1537418" cy="2214957"/>
            <a:chOff x="1337343" y="692696"/>
            <a:chExt cx="3004893" cy="4334094"/>
          </a:xfrm>
        </p:grpSpPr>
        <p:sp>
          <p:nvSpPr>
            <p:cNvPr id="24" name="Овал 23"/>
            <p:cNvSpPr/>
            <p:nvPr/>
          </p:nvSpPr>
          <p:spPr>
            <a:xfrm>
              <a:off x="2468815" y="1412776"/>
              <a:ext cx="879049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avatars.mds.yandex.net/get-pdb/2143400/0abbfee4-19d1-452b-abcd-4dfb85bdc511/s1200?webp=fals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2702" r="10147" b="4821"/>
            <a:stretch>
              <a:fillRect/>
            </a:stretch>
          </p:blipFill>
          <p:spPr bwMode="auto">
            <a:xfrm flipH="1">
              <a:off x="1337343" y="692696"/>
              <a:ext cx="3004893" cy="433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504246" y="1556792"/>
            <a:ext cx="7244219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514881" y="2852936"/>
            <a:ext cx="7244219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523962" y="4185982"/>
            <a:ext cx="7244219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523963" y="5482126"/>
            <a:ext cx="7244219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07292" y="188640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107504" y="908720"/>
            <a:ext cx="1537418" cy="2214957"/>
            <a:chOff x="1337343" y="692696"/>
            <a:chExt cx="3004893" cy="4334094"/>
          </a:xfrm>
        </p:grpSpPr>
        <p:sp>
          <p:nvSpPr>
            <p:cNvPr id="17" name="Овал 16"/>
            <p:cNvSpPr/>
            <p:nvPr/>
          </p:nvSpPr>
          <p:spPr>
            <a:xfrm>
              <a:off x="2468815" y="1412776"/>
              <a:ext cx="879049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s://avatars.mds.yandex.net/get-pdb/2143400/0abbfee4-19d1-452b-abcd-4dfb85bdc511/s1200?webp=fals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2702" r="10147" b="4821"/>
            <a:stretch>
              <a:fillRect/>
            </a:stretch>
          </p:blipFill>
          <p:spPr bwMode="auto">
            <a:xfrm flipH="1">
              <a:off x="1337343" y="692696"/>
              <a:ext cx="3004893" cy="433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 flipH="1">
            <a:off x="5652119" y="1556792"/>
            <a:ext cx="3070963" cy="4334094"/>
            <a:chOff x="1337343" y="692696"/>
            <a:chExt cx="3004893" cy="4334094"/>
          </a:xfrm>
        </p:grpSpPr>
        <p:sp>
          <p:nvSpPr>
            <p:cNvPr id="13" name="Овал 12"/>
            <p:cNvSpPr/>
            <p:nvPr/>
          </p:nvSpPr>
          <p:spPr>
            <a:xfrm>
              <a:off x="2468815" y="1412776"/>
              <a:ext cx="879049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https://avatars.mds.yandex.net/get-pdb/2143400/0abbfee4-19d1-452b-abcd-4dfb85bdc511/s1200?webp=false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2702" r="10147" b="4821"/>
            <a:stretch>
              <a:fillRect/>
            </a:stretch>
          </p:blipFill>
          <p:spPr bwMode="auto">
            <a:xfrm flipH="1">
              <a:off x="1337343" y="692696"/>
              <a:ext cx="3004893" cy="433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3875299" y="3307503"/>
            <a:ext cx="1537418" cy="2214957"/>
            <a:chOff x="1337343" y="692696"/>
            <a:chExt cx="3004893" cy="4334094"/>
          </a:xfrm>
        </p:grpSpPr>
        <p:sp>
          <p:nvSpPr>
            <p:cNvPr id="17" name="Овал 16"/>
            <p:cNvSpPr/>
            <p:nvPr/>
          </p:nvSpPr>
          <p:spPr>
            <a:xfrm>
              <a:off x="2468815" y="1412776"/>
              <a:ext cx="879049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s://avatars.mds.yandex.net/get-pdb/2143400/0abbfee4-19d1-452b-abcd-4dfb85bdc511/s1200?webp=fals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2702" r="10147" b="4821"/>
            <a:stretch>
              <a:fillRect/>
            </a:stretch>
          </p:blipFill>
          <p:spPr bwMode="auto">
            <a:xfrm flipH="1">
              <a:off x="1337343" y="692696"/>
              <a:ext cx="3004893" cy="433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66125" y="242197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3875299" y="3307503"/>
            <a:ext cx="1537418" cy="2214957"/>
            <a:chOff x="1337343" y="692696"/>
            <a:chExt cx="3004893" cy="4334094"/>
          </a:xfrm>
        </p:grpSpPr>
        <p:sp>
          <p:nvSpPr>
            <p:cNvPr id="21" name="Овал 20"/>
            <p:cNvSpPr/>
            <p:nvPr/>
          </p:nvSpPr>
          <p:spPr>
            <a:xfrm>
              <a:off x="2468815" y="1412776"/>
              <a:ext cx="879049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https://avatars.mds.yandex.net/get-pdb/2143400/0abbfee4-19d1-452b-abcd-4dfb85bdc511/s1200?webp=fals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2702" r="10147" b="4821"/>
            <a:stretch>
              <a:fillRect/>
            </a:stretch>
          </p:blipFill>
          <p:spPr bwMode="auto">
            <a:xfrm flipH="1">
              <a:off x="1337343" y="692696"/>
              <a:ext cx="3004893" cy="433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875299" y="3307503"/>
            <a:ext cx="1537418" cy="2214957"/>
            <a:chOff x="1337343" y="692696"/>
            <a:chExt cx="3004893" cy="4334094"/>
          </a:xfrm>
        </p:grpSpPr>
        <p:sp>
          <p:nvSpPr>
            <p:cNvPr id="18" name="Овал 17"/>
            <p:cNvSpPr/>
            <p:nvPr/>
          </p:nvSpPr>
          <p:spPr>
            <a:xfrm>
              <a:off x="2468815" y="1412776"/>
              <a:ext cx="879049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s://avatars.mds.yandex.net/get-pdb/2143400/0abbfee4-19d1-452b-abcd-4dfb85bdc511/s1200?webp=fals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2702" r="10147" b="4821"/>
            <a:stretch>
              <a:fillRect/>
            </a:stretch>
          </p:blipFill>
          <p:spPr bwMode="auto">
            <a:xfrm flipH="1">
              <a:off x="1337343" y="692696"/>
              <a:ext cx="3004893" cy="433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6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48072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279992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4599975"/>
            <a:ext cx="2376264" cy="85886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5613315"/>
            <a:ext cx="2376264" cy="85886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4599975"/>
            <a:ext cx="2376264" cy="85886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5613315"/>
            <a:ext cx="2376264" cy="85886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07292" y="188640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74428" y="908720"/>
            <a:ext cx="1605283" cy="2376264"/>
            <a:chOff x="1337343" y="692696"/>
            <a:chExt cx="3004893" cy="4334094"/>
          </a:xfrm>
        </p:grpSpPr>
        <p:sp>
          <p:nvSpPr>
            <p:cNvPr id="19" name="Овал 18"/>
            <p:cNvSpPr/>
            <p:nvPr/>
          </p:nvSpPr>
          <p:spPr>
            <a:xfrm>
              <a:off x="2468815" y="1412776"/>
              <a:ext cx="879049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https://avatars.mds.yandex.net/get-pdb/2143400/0abbfee4-19d1-452b-abcd-4dfb85bdc511/s1200?webp=fals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2702" r="10147" b="4821"/>
            <a:stretch>
              <a:fillRect/>
            </a:stretch>
          </p:blipFill>
          <p:spPr bwMode="auto">
            <a:xfrm flipH="1">
              <a:off x="1337343" y="692696"/>
              <a:ext cx="3004893" cy="433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30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7.wmf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34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31.wmf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38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26.bin"/><Relationship Id="rId23" Type="http://schemas.openxmlformats.org/officeDocument/2006/relationships/vmlDrawing" Target="../drawings/vmlDrawing6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44.wmf"/><Relationship Id="rId20" Type="http://schemas.openxmlformats.org/officeDocument/2006/relationships/oleObject" Target="../embeddings/oleObject34.bin"/><Relationship Id="rId2" Type="http://schemas.openxmlformats.org/officeDocument/2006/relationships/image" Target="../media/image35.wmf"/><Relationship Id="rId19" Type="http://schemas.openxmlformats.org/officeDocument/2006/relationships/image" Target="../media/image43.wmf"/><Relationship Id="rId18" Type="http://schemas.openxmlformats.org/officeDocument/2006/relationships/oleObject" Target="../embeddings/oleObject33.bin"/><Relationship Id="rId17" Type="http://schemas.openxmlformats.org/officeDocument/2006/relationships/image" Target="../media/image42.wmf"/><Relationship Id="rId16" Type="http://schemas.openxmlformats.org/officeDocument/2006/relationships/oleObject" Target="../embeddings/oleObject32.bin"/><Relationship Id="rId15" Type="http://schemas.openxmlformats.org/officeDocument/2006/relationships/image" Target="../media/image41.wmf"/><Relationship Id="rId14" Type="http://schemas.openxmlformats.org/officeDocument/2006/relationships/oleObject" Target="../embeddings/oleObject31.bin"/><Relationship Id="rId13" Type="http://schemas.openxmlformats.org/officeDocument/2006/relationships/image" Target="../media/image40.wmf"/><Relationship Id="rId12" Type="http://schemas.openxmlformats.org/officeDocument/2006/relationships/oleObject" Target="../embeddings/oleObject30.bin"/><Relationship Id="rId11" Type="http://schemas.openxmlformats.org/officeDocument/2006/relationships/slide" Target="slide2.xml"/><Relationship Id="rId10" Type="http://schemas.openxmlformats.org/officeDocument/2006/relationships/image" Target="../media/image39.wmf"/><Relationship Id="rId1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0.jpeg"/><Relationship Id="rId7" Type="http://schemas.openxmlformats.org/officeDocument/2006/relationships/image" Target="../media/image49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hyperlink" Target="https://avatars.mds.yandex.net/get-pdb/2143400/0abbfee4-19d1-452b-abcd-4dfb85bdc511/s1200?webp=false" TargetMode="External"/><Relationship Id="rId2" Type="http://schemas.openxmlformats.org/officeDocument/2006/relationships/hyperlink" Target="https://images.inlearno.ru/events_preview/2164ee3a168b9df2075298e958c3e6ad.jpg" TargetMode="Externa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wm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6.xml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8.pn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12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11.bin"/><Relationship Id="rId5" Type="http://schemas.openxmlformats.org/officeDocument/2006/relationships/slide" Target="slide2.xml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9.wmf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10.xml"/><Relationship Id="rId17" Type="http://schemas.openxmlformats.org/officeDocument/2006/relationships/image" Target="../media/image26.wmf"/><Relationship Id="rId16" Type="http://schemas.openxmlformats.org/officeDocument/2006/relationships/oleObject" Target="../embeddings/oleObject16.bin"/><Relationship Id="rId15" Type="http://schemas.openxmlformats.org/officeDocument/2006/relationships/image" Target="../media/image25.wmf"/><Relationship Id="rId14" Type="http://schemas.openxmlformats.org/officeDocument/2006/relationships/oleObject" Target="../embeddings/oleObject15.bin"/><Relationship Id="rId13" Type="http://schemas.openxmlformats.org/officeDocument/2006/relationships/image" Target="../media/image24.wmf"/><Relationship Id="rId12" Type="http://schemas.openxmlformats.org/officeDocument/2006/relationships/oleObject" Target="../embeddings/oleObject14.bin"/><Relationship Id="rId11" Type="http://schemas.openxmlformats.org/officeDocument/2006/relationships/image" Target="../media/image23.wmf"/><Relationship Id="rId10" Type="http://schemas.openxmlformats.org/officeDocument/2006/relationships/oleObject" Target="../embeddings/oleObject13.bin"/><Relationship Id="rId1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6053" y="877815"/>
            <a:ext cx="3004893" cy="4334094"/>
            <a:chOff x="1337343" y="692696"/>
            <a:chExt cx="3004893" cy="4334094"/>
          </a:xfrm>
        </p:grpSpPr>
        <p:sp>
          <p:nvSpPr>
            <p:cNvPr id="2" name="Овал 1"/>
            <p:cNvSpPr/>
            <p:nvPr/>
          </p:nvSpPr>
          <p:spPr>
            <a:xfrm>
              <a:off x="2468815" y="1412776"/>
              <a:ext cx="879049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386" name="Picture 2" descr="https://avatars.mds.yandex.net/get-pdb/2143400/0abbfee4-19d1-452b-abcd-4dfb85bdc511/s1200?webp=false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2702" r="10147" b="4821"/>
            <a:stretch>
              <a:fillRect/>
            </a:stretch>
          </p:blipFill>
          <p:spPr bwMode="auto">
            <a:xfrm flipH="1">
              <a:off x="1337343" y="692696"/>
              <a:ext cx="3004893" cy="433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205" y="6005830"/>
            <a:ext cx="6371590" cy="77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64" y="573321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4216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9400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64" y="271781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7536" y="276920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74101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- 28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7536" y="568058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95559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абсциссу точки пересечения графиков функций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84200" y="1870075"/>
          <a:ext cx="15430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Формула" r:id="rId1" imgW="16764000" imgH="4876800" progId="Equation.3">
                  <p:embed/>
                </p:oleObj>
              </mc:Choice>
              <mc:Fallback>
                <p:oleObj name="Формула" r:id="rId1" imgW="16764000" imgH="4876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870075"/>
                        <a:ext cx="15430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95736" y="1732749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619982" y="1863609"/>
          <a:ext cx="1600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Формула" r:id="rId3" imgW="17373600" imgH="4876800" progId="Equation.3">
                  <p:embed/>
                </p:oleObj>
              </mc:Choice>
              <mc:Fallback>
                <p:oleObj name="Формула" r:id="rId3" imgW="17373600" imgH="4876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982" y="1863609"/>
                        <a:ext cx="1600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040313" y="1870075"/>
          <a:ext cx="11239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Формула" r:id="rId5" imgW="12192000" imgH="4876800" progId="Equation.3">
                  <p:embed/>
                </p:oleObj>
              </mc:Choice>
              <mc:Fallback>
                <p:oleObj name="Формула" r:id="rId5" imgW="12192000" imgH="4876800" progId="Equation.3">
                  <p:embed/>
                  <p:pic>
                    <p:nvPicPr>
                      <p:cNvPr id="0" name="Изображение 14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1870075"/>
                        <a:ext cx="11239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300192" y="1748773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6831672" y="1868177"/>
          <a:ext cx="14589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Формула" r:id="rId7" imgW="15849600" imgH="4876800" progId="Equation.3">
                  <p:embed/>
                </p:oleObj>
              </mc:Choice>
              <mc:Fallback>
                <p:oleObj name="Формула" r:id="rId7" imgW="15849600" imgH="4876800" progId="Equation.3">
                  <p:embed/>
                  <p:pic>
                    <p:nvPicPr>
                      <p:cNvPr id="0" name="Изображение 14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672" y="1868177"/>
                        <a:ext cx="14589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Управляющая кнопка: домой 22">
            <a:hlinkClick r:id="rId9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4216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573325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4216" y="474795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00032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7536" y="475369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41325" y="1870075"/>
          <a:ext cx="18256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Формула" r:id="rId1" imgW="19812000" imgH="4876800" progId="Equation.3">
                  <p:embed/>
                </p:oleObj>
              </mc:Choice>
              <mc:Fallback>
                <p:oleObj name="Формула" r:id="rId1" imgW="19812000" imgH="4876800" progId="Equation.3">
                  <p:embed/>
                  <p:pic>
                    <p:nvPicPr>
                      <p:cNvPr id="0" name="Изображение 15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870075"/>
                        <a:ext cx="18256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95736" y="1732749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93976" y="1842974"/>
          <a:ext cx="1856644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Формула" r:id="rId3" imgW="18897600" imgH="4876800" progId="Equation.3">
                  <p:embed/>
                </p:oleObj>
              </mc:Choice>
              <mc:Fallback>
                <p:oleObj name="Формула" r:id="rId3" imgW="18897600" imgH="4876800" progId="Equation.3">
                  <p:embed/>
                  <p:pic>
                    <p:nvPicPr>
                      <p:cNvPr id="0" name="Изображение 15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1842974"/>
                        <a:ext cx="1856644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040841" y="1891717"/>
          <a:ext cx="14033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Формула" r:id="rId5" imgW="15240000" imgH="4876800" progId="Equation.3">
                  <p:embed/>
                </p:oleObj>
              </mc:Choice>
              <mc:Fallback>
                <p:oleObj name="Формула" r:id="rId5" imgW="15240000" imgH="4876800" progId="Equation.3">
                  <p:embed/>
                  <p:pic>
                    <p:nvPicPr>
                      <p:cNvPr id="0" name="Изображение 15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841" y="1891717"/>
                        <a:ext cx="14033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62890" y="1732749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6910931" y="1836955"/>
          <a:ext cx="1628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Формула" r:id="rId7" imgW="17678400" imgH="4876800" progId="Equation.3">
                  <p:embed/>
                </p:oleObj>
              </mc:Choice>
              <mc:Fallback>
                <p:oleObj name="Формула" r:id="rId7" imgW="17678400" imgH="4876800" progId="Equation.3">
                  <p:embed/>
                  <p:pic>
                    <p:nvPicPr>
                      <p:cNvPr id="0" name="Изображение 15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931" y="1836955"/>
                        <a:ext cx="16287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Управляющая кнопка: домой 18">
            <a:hlinkClick r:id="rId9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95536" y="395559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ординату точки пересечения графиков функций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724128" y="2793294"/>
            <a:ext cx="2160240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686425" y="2790825"/>
          <a:ext cx="2241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Формула" r:id="rId1" imgW="17983200" imgH="4876800" progId="Equation.3">
                  <p:embed/>
                </p:oleObj>
              </mc:Choice>
              <mc:Fallback>
                <p:oleObj name="Формула" r:id="rId1" imgW="17983200" imgH="4876800" progId="Equation.3">
                  <p:embed/>
                  <p:pic>
                    <p:nvPicPr>
                      <p:cNvPr id="0" name="Изображение 17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2790825"/>
                        <a:ext cx="2241550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187624" y="5790679"/>
            <a:ext cx="2170504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77360" y="5790679"/>
          <a:ext cx="2170504" cy="605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Формула" r:id="rId3" imgW="17373600" imgH="4876800" progId="Equation.3">
                  <p:embed/>
                </p:oleObj>
              </mc:Choice>
              <mc:Fallback>
                <p:oleObj name="Формула" r:id="rId3" imgW="17373600" imgH="4876800" progId="Equation.3">
                  <p:embed/>
                  <p:pic>
                    <p:nvPicPr>
                      <p:cNvPr id="0" name="Изображение 174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360" y="5790679"/>
                        <a:ext cx="2170504" cy="60515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177360" y="4823913"/>
            <a:ext cx="2170504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177360" y="4825893"/>
          <a:ext cx="2170504" cy="60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Формула" r:id="rId5" imgW="17373600" imgH="4876800" progId="Equation.3">
                  <p:embed/>
                </p:oleObj>
              </mc:Choice>
              <mc:Fallback>
                <p:oleObj name="Формула" r:id="rId5" imgW="17373600" imgH="4876800" progId="Equation.3">
                  <p:embed/>
                  <p:pic>
                    <p:nvPicPr>
                      <p:cNvPr id="0" name="Изображение 17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360" y="4825893"/>
                        <a:ext cx="2170504" cy="60317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187624" y="2813555"/>
            <a:ext cx="2160240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1187624" y="2811705"/>
          <a:ext cx="2165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Формула" r:id="rId7" imgW="17373600" imgH="4876800" progId="Equation.3">
                  <p:embed/>
                </p:oleObj>
              </mc:Choice>
              <mc:Fallback>
                <p:oleObj name="Формула" r:id="rId7" imgW="17373600" imgH="4876800" progId="Equation.3">
                  <p:embed/>
                  <p:pic>
                    <p:nvPicPr>
                      <p:cNvPr id="0" name="Изображение 17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811705"/>
                        <a:ext cx="2165350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9792" y="2550095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314093" y="1812925"/>
          <a:ext cx="1913296" cy="6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Формула" r:id="rId9" imgW="15544800" imgH="4876800" progId="Equation.3">
                  <p:embed/>
                </p:oleObj>
              </mc:Choice>
              <mc:Fallback>
                <p:oleObj name="Формула" r:id="rId9" imgW="15544800" imgH="4876800" progId="Equation.3">
                  <p:embed/>
                  <p:pic>
                    <p:nvPicPr>
                      <p:cNvPr id="0" name="Изображение 17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093" y="1812925"/>
                        <a:ext cx="1913296" cy="6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Управляющая кнопка: домой 18">
            <a:hlinkClick r:id="rId11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95536" y="395559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перечисленных функций укажите ту, график которой параллелен графику ф-</a:t>
            </a:r>
            <a:r>
              <a:rPr lang="ru-RU" sz="32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171575" y="3792538"/>
          <a:ext cx="2197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Формула" r:id="rId12" imgW="18288000" imgH="4876800" progId="Equation.3">
                  <p:embed/>
                </p:oleObj>
              </mc:Choice>
              <mc:Fallback>
                <p:oleObj name="Формула" r:id="rId12" imgW="18288000" imgH="4876800" progId="Equation.3">
                  <p:embed/>
                  <p:pic>
                    <p:nvPicPr>
                      <p:cNvPr id="0" name="Изображение 17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3792538"/>
                        <a:ext cx="2197100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868144" y="1844824"/>
          <a:ext cx="191293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Формула" r:id="rId14" imgW="15544800" imgH="4876800" progId="Equation.3">
                  <p:embed/>
                </p:oleObj>
              </mc:Choice>
              <mc:Fallback>
                <p:oleObj name="Формула" r:id="rId14" imgW="15544800" imgH="48768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844824"/>
                        <a:ext cx="191293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5724128" y="5770418"/>
            <a:ext cx="2170504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694363" y="5770563"/>
          <a:ext cx="22098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Формула" r:id="rId16" imgW="17678400" imgH="4876800" progId="Equation.3">
                  <p:embed/>
                </p:oleObj>
              </mc:Choice>
              <mc:Fallback>
                <p:oleObj name="Формула" r:id="rId16" imgW="17678400" imgH="4876800" progId="Equation.3">
                  <p:embed/>
                  <p:pic>
                    <p:nvPicPr>
                      <p:cNvPr id="0" name="Изображение 17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5770563"/>
                        <a:ext cx="2209800" cy="604837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724128" y="3787060"/>
            <a:ext cx="2170504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5724128" y="3789040"/>
          <a:ext cx="2170504" cy="60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Формула" r:id="rId18" imgW="17373600" imgH="4876800" progId="Equation.3">
                  <p:embed/>
                </p:oleObj>
              </mc:Choice>
              <mc:Fallback>
                <p:oleObj name="Формула" r:id="rId18" imgW="17373600" imgH="4876800" progId="Equation.3">
                  <p:embed/>
                  <p:pic>
                    <p:nvPicPr>
                      <p:cNvPr id="0" name="Изображение 17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789040"/>
                        <a:ext cx="2170504" cy="60317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5722938" y="4818063"/>
          <a:ext cx="2197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Формула" r:id="rId20" imgW="18288000" imgH="4876800" progId="Equation.3">
                  <p:embed/>
                </p:oleObj>
              </mc:Choice>
              <mc:Fallback>
                <p:oleObj name="Формула" r:id="rId20" imgW="18288000" imgH="4876800" progId="Equation.3">
                  <p:embed/>
                  <p:pic>
                    <p:nvPicPr>
                      <p:cNvPr id="0" name="Изображение 17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4818063"/>
                        <a:ext cx="2197100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42571"/>
            <a:ext cx="1525981" cy="231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40039" y="1673239"/>
            <a:ext cx="194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Мальчик с книгой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31" y="4557858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mg1.wbstatic.net/big/new/4640000/4647419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79" y="3959329"/>
            <a:ext cx="1679920" cy="22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4091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3372882"/>
            <a:ext cx="1656184" cy="518691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296988" y="3303588"/>
          <a:ext cx="1936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Формула" r:id="rId1" imgW="15544800" imgH="4876800" progId="Equation.3">
                  <p:embed/>
                </p:oleObj>
              </mc:Choice>
              <mc:Fallback>
                <p:oleObj name="Формула" r:id="rId1" imgW="15544800" imgH="4876800" progId="Equation.3">
                  <p:embed/>
                  <p:pic>
                    <p:nvPicPr>
                      <p:cNvPr id="0" name="Изображение 7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3303588"/>
                        <a:ext cx="1936750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084168" y="3356991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864225" y="3289300"/>
          <a:ext cx="20272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Формула" r:id="rId3" imgW="16459200" imgH="4876800" progId="Equation.3">
                  <p:embed/>
                </p:oleObj>
              </mc:Choice>
              <mc:Fallback>
                <p:oleObj name="Формула" r:id="rId3" imgW="16459200" imgH="4876800" progId="Equation.3">
                  <p:embed/>
                  <p:pic>
                    <p:nvPicPr>
                      <p:cNvPr id="0" name="Изображение 7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3289300"/>
                        <a:ext cx="2027238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071665" y="5065141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976938" y="4746625"/>
          <a:ext cx="17938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Формула" r:id="rId5" imgW="14935200" imgH="9448800" progId="Equation.3">
                  <p:embed/>
                </p:oleObj>
              </mc:Choice>
              <mc:Fallback>
                <p:oleObj name="Формула" r:id="rId5" imgW="14935200" imgH="9448800" progId="Equation.3">
                  <p:embed/>
                  <p:pic>
                    <p:nvPicPr>
                      <p:cNvPr id="0" name="Изображение 7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746625"/>
                        <a:ext cx="1793875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349375" y="4746625"/>
          <a:ext cx="1905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Формула" r:id="rId7" imgW="15849600" imgH="9448800" progId="Equation.3">
                  <p:embed/>
                </p:oleObj>
              </mc:Choice>
              <mc:Fallback>
                <p:oleObj name="Формула" r:id="rId7" imgW="15849600" imgH="9448800" progId="Equation.3">
                  <p:embed/>
                  <p:pic>
                    <p:nvPicPr>
                      <p:cNvPr id="0" name="Изображение 7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4746625"/>
                        <a:ext cx="1905000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0068" y="40466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заданы формулами.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является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рямой пропорциональностью?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омой 1">
            <a:hlinkClick r:id="rId9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4091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60068" y="40466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заданы формулами.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является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рямой пропорциональностью?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3372882"/>
            <a:ext cx="1656184" cy="518691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1296988" y="3303588"/>
          <a:ext cx="1936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Формула" r:id="rId2" imgW="15544800" imgH="4876800" progId="Equation.3">
                  <p:embed/>
                </p:oleObj>
              </mc:Choice>
              <mc:Fallback>
                <p:oleObj name="Формула" r:id="rId2" imgW="15544800" imgH="4876800" progId="Equation.3">
                  <p:embed/>
                  <p:pic>
                    <p:nvPicPr>
                      <p:cNvPr id="0" name="Изображение 11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3303588"/>
                        <a:ext cx="1936750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084168" y="3356991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864225" y="3289300"/>
          <a:ext cx="20272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Формула" r:id="rId4" imgW="16459200" imgH="4876800" progId="Equation.3">
                  <p:embed/>
                </p:oleObj>
              </mc:Choice>
              <mc:Fallback>
                <p:oleObj name="Формула" r:id="rId4" imgW="16459200" imgH="4876800" progId="Equation.3">
                  <p:embed/>
                  <p:pic>
                    <p:nvPicPr>
                      <p:cNvPr id="0" name="Изображение 11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3289300"/>
                        <a:ext cx="2027238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498375" y="5045135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403648" y="4726619"/>
          <a:ext cx="17938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Формула" r:id="rId6" imgW="14935200" imgH="9448800" progId="Equation.3">
                  <p:embed/>
                </p:oleObj>
              </mc:Choice>
              <mc:Fallback>
                <p:oleObj name="Формула" r:id="rId6" imgW="14935200" imgH="9448800" progId="Equation.3">
                  <p:embed/>
                  <p:pic>
                    <p:nvPicPr>
                      <p:cNvPr id="0" name="Изображение 11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26619"/>
                        <a:ext cx="1793875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5923756" y="4706613"/>
          <a:ext cx="1905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Формула" r:id="rId8" imgW="15849600" imgH="9448800" progId="Equation.3">
                  <p:embed/>
                </p:oleObj>
              </mc:Choice>
              <mc:Fallback>
                <p:oleObj name="Формула" r:id="rId8" imgW="15849600" imgH="9448800" progId="Equation.3">
                  <p:embed/>
                  <p:pic>
                    <p:nvPicPr>
                      <p:cNvPr id="0" name="Изображение 11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3756" y="4706613"/>
                        <a:ext cx="1905000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3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графиком. Укажите формулу, которая задаёт эту функцию.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22187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85" y="1628800"/>
            <a:ext cx="489516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16716" y="5749192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6716" y="4748753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4725144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5749192"/>
            <a:ext cx="2208272" cy="56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3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графиком. Укажите формулу, которая задаёт эту функцию.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22187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6716" y="5749192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284" y="5750050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4725144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6716" y="4746637"/>
            <a:ext cx="2208272" cy="56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/>
          <a:stretch>
            <a:fillRect/>
          </a:stretch>
        </p:blipFill>
        <p:spPr bwMode="auto">
          <a:xfrm>
            <a:off x="2544405" y="1620808"/>
            <a:ext cx="52793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3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графиком. Укажите формулу, которая задаёт эту функцию.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22187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0388" y="4734225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284" y="5750050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4725144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8308" y="5813212"/>
            <a:ext cx="2208272" cy="56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60" y="1772816"/>
            <a:ext cx="6033566" cy="242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3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графиком. Укажите формулу, которая задаёт эту функцию.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1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22187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0388" y="4734225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284" y="5750050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0388" y="5808671"/>
            <a:ext cx="2208272" cy="569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9896" y="4744410"/>
            <a:ext cx="2208272" cy="56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32" y="1772816"/>
            <a:ext cx="6156980" cy="242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5576" y="5704127"/>
            <a:ext cx="2232248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39600" y="5502672"/>
          <a:ext cx="23637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Формула" r:id="rId1" imgW="19202400" imgH="9448800" progId="Equation.3">
                  <p:embed/>
                </p:oleObj>
              </mc:Choice>
              <mc:Fallback>
                <p:oleObj name="Формула" r:id="rId1" imgW="19202400" imgH="9448800" progId="Equation.3">
                  <p:embed/>
                  <p:pic>
                    <p:nvPicPr>
                      <p:cNvPr id="0" name="Изображение 164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00" y="5502672"/>
                        <a:ext cx="2363787" cy="1008062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55576" y="4434579"/>
            <a:ext cx="2232248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83569" y="4221163"/>
          <a:ext cx="239618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Формула" r:id="rId3" imgW="19202400" imgH="9448800" progId="Equation.3">
                  <p:embed/>
                </p:oleObj>
              </mc:Choice>
              <mc:Fallback>
                <p:oleObj name="Формула" r:id="rId3" imgW="19202400" imgH="9448800" progId="Equation.3">
                  <p:embed/>
                  <p:pic>
                    <p:nvPicPr>
                      <p:cNvPr id="0" name="Изображение 164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4221163"/>
                        <a:ext cx="2396182" cy="1008062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3658531" y="6093256"/>
            <a:ext cx="79208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695433" y="6093256"/>
            <a:ext cx="792088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11960" y="1340768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9787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формул задаёт линейную функцию?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63988"/>
            <a:ext cx="2232248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93216" y="1823664"/>
          <a:ext cx="2355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Формула" r:id="rId6" imgW="18897600" imgH="5486400" progId="Equation.3">
                  <p:embed/>
                </p:oleObj>
              </mc:Choice>
              <mc:Fallback>
                <p:oleObj name="Формула" r:id="rId6" imgW="18897600" imgH="5486400" progId="Equation.3">
                  <p:embed/>
                  <p:pic>
                    <p:nvPicPr>
                      <p:cNvPr id="0" name="Изображение 16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16" y="1823664"/>
                        <a:ext cx="2355850" cy="6858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719138" y="3138488"/>
          <a:ext cx="2308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Формула" r:id="rId8" imgW="19202400" imgH="4876800" progId="Equation.3">
                  <p:embed/>
                </p:oleObj>
              </mc:Choice>
              <mc:Fallback>
                <p:oleObj name="Формула" r:id="rId8" imgW="19202400" imgH="4876800" progId="Equation.3">
                  <p:embed/>
                  <p:pic>
                    <p:nvPicPr>
                      <p:cNvPr id="0" name="Изображение 164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138488"/>
                        <a:ext cx="2308225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112621" y="3126399"/>
            <a:ext cx="2232248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6096645" y="2924944"/>
          <a:ext cx="23637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Формула" r:id="rId10" imgW="19202400" imgH="9448800" progId="Equation.3">
                  <p:embed/>
                </p:oleObj>
              </mc:Choice>
              <mc:Fallback>
                <p:oleObj name="Формула" r:id="rId10" imgW="19202400" imgH="9448800" progId="Equation.3">
                  <p:embed/>
                  <p:pic>
                    <p:nvPicPr>
                      <p:cNvPr id="0" name="Изображение 164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645" y="2924944"/>
                        <a:ext cx="2363787" cy="1008062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159115" y="1822545"/>
            <a:ext cx="2232248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6087108" y="1609129"/>
          <a:ext cx="239618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Формула" r:id="rId12" imgW="19202400" imgH="9448800" progId="Equation.3">
                  <p:embed/>
                </p:oleObj>
              </mc:Choice>
              <mc:Fallback>
                <p:oleObj name="Формула" r:id="rId12" imgW="19202400" imgH="9448800" progId="Equation.3">
                  <p:embed/>
                  <p:pic>
                    <p:nvPicPr>
                      <p:cNvPr id="0" name="Изображение 16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7108" y="1609129"/>
                        <a:ext cx="2396182" cy="1008062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159115" y="4469094"/>
            <a:ext cx="2232248" cy="60515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019800" y="4429125"/>
          <a:ext cx="2508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Формула" r:id="rId14" imgW="20116800" imgH="5486400" progId="Equation.3">
                  <p:embed/>
                </p:oleObj>
              </mc:Choice>
              <mc:Fallback>
                <p:oleObj name="Формула" r:id="rId14" imgW="20116800" imgH="5486400" progId="Equation.3">
                  <p:embed/>
                  <p:pic>
                    <p:nvPicPr>
                      <p:cNvPr id="0" name="Изображение 16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29125"/>
                        <a:ext cx="2508250" cy="6858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6078538" y="5703888"/>
          <a:ext cx="2454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Формула" r:id="rId16" imgW="20421600" imgH="4876800" progId="Equation.3">
                  <p:embed/>
                </p:oleObj>
              </mc:Choice>
              <mc:Fallback>
                <p:oleObj name="Формула" r:id="rId16" imgW="20421600" imgH="4876800" progId="Equation.3">
                  <p:embed/>
                  <p:pic>
                    <p:nvPicPr>
                      <p:cNvPr id="0" name="Изображение 16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5703888"/>
                        <a:ext cx="2454275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WPS Presentation</Application>
  <PresentationFormat>Экран (4:3)</PresentationFormat>
  <Paragraphs>140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34</vt:i4>
      </vt:variant>
      <vt:variant>
        <vt:lpstr>幻灯片标题</vt:lpstr>
      </vt:variant>
      <vt:variant>
        <vt:i4>13</vt:i4>
      </vt:variant>
    </vt:vector>
  </HeadingPairs>
  <TitlesOfParts>
    <vt:vector size="5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95</cp:revision>
  <dcterms:created xsi:type="dcterms:W3CDTF">2020-07-09T02:51:00Z</dcterms:created>
  <dcterms:modified xsi:type="dcterms:W3CDTF">2024-11-02T15:15:41Z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52608BAE68474020AF093A3F8ACC9674_12</vt:lpwstr>
  </property>
  <property fmtid="{D5CDD505-2E9C-101B-9397-08002B2CF9AE}" pid="3" name="KSOProductBuildVer">
    <vt:lpwstr>1049-12.2.0.18607</vt:lpwstr>
  </property>
</Properties>
</file>