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24"/>
  </p:handoutMasterIdLst>
  <p:sldIdLst>
    <p:sldId id="256" r:id="rId3"/>
    <p:sldId id="274" r:id="rId4"/>
    <p:sldId id="276" r:id="rId5"/>
    <p:sldId id="288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5" r:id="rId15"/>
    <p:sldId id="306" r:id="rId16"/>
    <p:sldId id="308" r:id="rId17"/>
    <p:sldId id="307" r:id="rId18"/>
    <p:sldId id="309" r:id="rId19"/>
    <p:sldId id="310" r:id="rId20"/>
    <p:sldId id="304" r:id="rId21"/>
    <p:sldId id="287" r:id="rId22"/>
    <p:sldId id="25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253DE22-837A-4860-AB81-6EE81483307C}">
          <p14:sldIdLst>
            <p14:sldId id="256"/>
            <p14:sldId id="274"/>
            <p14:sldId id="276"/>
            <p14:sldId id="288"/>
            <p14:sldId id="297"/>
            <p14:sldId id="298"/>
            <p14:sldId id="299"/>
            <p14:sldId id="300"/>
            <p14:sldId id="301"/>
            <p14:sldId id="302"/>
            <p14:sldId id="303"/>
            <p14:sldId id="305"/>
            <p14:sldId id="306"/>
            <p14:sldId id="308"/>
            <p14:sldId id="307"/>
            <p14:sldId id="309"/>
            <p14:sldId id="310"/>
            <p14:sldId id="304"/>
            <p14:sldId id="287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B08"/>
    <a:srgbClr val="FFC1C1"/>
    <a:srgbClr val="008000"/>
    <a:srgbClr val="04041E"/>
    <a:srgbClr val="0D0D71"/>
    <a:srgbClr val="130541"/>
    <a:srgbClr val="230975"/>
    <a:srgbClr val="431153"/>
    <a:srgbClr val="63B35D"/>
    <a:srgbClr val="CCC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30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19"/>
    </p:cViewPr>
  </p:sorter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A1178-CCE7-42DC-98D6-71259D5EC55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377DB-9F27-498A-9C4E-308FC3D18F4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44963-81E1-4306-AA39-0ADE91555D8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kultkino.ch/db_data/mov/wgy068_jws756_ohp557/kkimg05_we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52" y="374520"/>
            <a:ext cx="8892280" cy="592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251520" y="6453336"/>
            <a:ext cx="8636745" cy="2880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Каратанова</a:t>
            </a:r>
            <a:r>
              <a:rPr lang="ru-RU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М.Н. МБОУ СОШ №256 ГО ЗАТО Фокино Приморский край</a:t>
            </a:r>
            <a:endParaRPr lang="ru-RU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21149676">
            <a:off x="132255" y="518370"/>
            <a:ext cx="4102375" cy="648072"/>
          </a:xfrm>
          <a:prstGeom prst="rect">
            <a:avLst/>
          </a:prstGeom>
          <a:solidFill>
            <a:srgbClr val="FFC000"/>
          </a:solidFill>
          <a:ln w="793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УСТНЫЙ</a:t>
            </a:r>
            <a:r>
              <a:rPr lang="ru-RU" sz="2800" b="1" baseline="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СЧЁТ - 28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 rot="222145">
            <a:off x="2474513" y="4969915"/>
            <a:ext cx="5775461" cy="1218250"/>
          </a:xfrm>
          <a:prstGeom prst="rect">
            <a:avLst/>
          </a:prstGeom>
          <a:solidFill>
            <a:schemeClr val="bg1"/>
          </a:solidFill>
          <a:ln w="793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ЕДИНИЦЫ ДЛИНЫ – 1</a:t>
            </a:r>
            <a:endParaRPr lang="ru-RU" sz="3000" b="1" dirty="0" smtClean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НАТУРАЛЬНЫЕ</a:t>
            </a:r>
            <a:r>
              <a:rPr lang="ru-RU" sz="3000" b="1" baseline="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ЧИСЛА</a:t>
            </a: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 rot="409695">
            <a:off x="516756" y="1887883"/>
            <a:ext cx="864095" cy="1340532"/>
          </a:xfrm>
          <a:prstGeom prst="rect">
            <a:avLst/>
          </a:prstGeom>
          <a:solidFill>
            <a:srgbClr val="CCC1D9"/>
          </a:solidFill>
          <a:ln w="793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5</a:t>
            </a:r>
            <a:endParaRPr lang="ru-RU" sz="60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 rot="21110689">
            <a:off x="339850" y="4457856"/>
            <a:ext cx="3384375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793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МАТЕМАТИКА</a:t>
            </a:r>
            <a:endParaRPr lang="ru-RU" sz="2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kultkino.ch/db_data/mov/wgy068_jws756_ohp557/kkimg05_web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6"/>
          <a:stretch>
            <a:fillRect/>
          </a:stretch>
        </p:blipFill>
        <p:spPr bwMode="auto">
          <a:xfrm>
            <a:off x="179512" y="660764"/>
            <a:ext cx="5772399" cy="493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179512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148065" y="836712"/>
            <a:ext cx="3816423" cy="4536504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img-fotki.yandex.ru/get/5306/179434670.f0/0_14b399_88ec1cf8_ori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086409"/>
            <a:ext cx="8693443" cy="488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 userDrawn="1"/>
        </p:nvSpPr>
        <p:spPr>
          <a:xfrm>
            <a:off x="192653" y="5687030"/>
            <a:ext cx="6696744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735225" y="332656"/>
            <a:ext cx="4308344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61131" y="332656"/>
            <a:ext cx="4308344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img-fotki.yandex.ru/get/5306/179434670.f0/0_14b399_88ec1cf8_ori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49" y="1052737"/>
            <a:ext cx="8753314" cy="492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69751" y="5819343"/>
            <a:ext cx="6902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Продолжение следует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273167" y="307406"/>
            <a:ext cx="4404144" cy="1490661"/>
            <a:chOff x="473014" y="2850305"/>
            <a:chExt cx="4404144" cy="1490661"/>
          </a:xfrm>
        </p:grpSpPr>
        <p:sp>
          <p:nvSpPr>
            <p:cNvPr id="9" name="Прямоугольник 8"/>
            <p:cNvSpPr/>
            <p:nvPr userDrawn="1"/>
          </p:nvSpPr>
          <p:spPr>
            <a:xfrm rot="21053530">
              <a:off x="473014" y="2850305"/>
              <a:ext cx="4404144" cy="1490661"/>
            </a:xfrm>
            <a:prstGeom prst="rect">
              <a:avLst/>
            </a:prstGeom>
            <a:solidFill>
              <a:srgbClr val="E9EF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 rot="21018818">
              <a:off x="732228" y="3042233"/>
              <a:ext cx="382701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МОЛОДЦЫ!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4505868" y="1052736"/>
            <a:ext cx="3672408" cy="4752528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971600" y="1884344"/>
            <a:ext cx="4032448" cy="830997"/>
            <a:chOff x="1187624" y="1842261"/>
            <a:chExt cx="4032448" cy="83099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187624" y="1897720"/>
              <a:ext cx="4032448" cy="720080"/>
            </a:xfrm>
            <a:prstGeom prst="rect">
              <a:avLst/>
            </a:prstGeom>
            <a:solidFill>
              <a:srgbClr val="E9EF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85804" y="1842261"/>
              <a:ext cx="303608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Источники</a:t>
              </a:r>
              <a:endPara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img-fotki.yandex.ru/get/5306/179434670.f0/0_14b399_88ec1cf8_ori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2652" y="1099542"/>
            <a:ext cx="8752309" cy="488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192653" y="5687030"/>
            <a:ext cx="6696744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4735225" y="332656"/>
            <a:ext cx="4308344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61131" y="332656"/>
            <a:ext cx="4308344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11.xml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9.jpeg"/><Relationship Id="rId7" Type="http://schemas.openxmlformats.org/officeDocument/2006/relationships/image" Target="../media/image8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hyperlink" Target="https://img-fotki.yandex.ru/get/5306/179434670.f0/0_14b399_88ec1cf8_orig.png" TargetMode="External"/><Relationship Id="rId1" Type="http://schemas.openxmlformats.org/officeDocument/2006/relationships/hyperlink" Target="https://www.kultkino.ch/db_data/mov/wgy068_jws756_ohp557/kkimg05_web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6453505"/>
            <a:ext cx="8716645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837530" y="1378069"/>
            <a:ext cx="199852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2257" y="4941168"/>
            <a:ext cx="936104" cy="5668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в конец 19">
            <a:hlinkClick r:id="" action="ppaction://noaction" highlightClick="1"/>
          </p:cNvPr>
          <p:cNvSpPr/>
          <p:nvPr/>
        </p:nvSpPr>
        <p:spPr>
          <a:xfrm>
            <a:off x="7345348" y="6262024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85860" y="1378489"/>
            <a:ext cx="198719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2242586"/>
            <a:ext cx="198719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1095" y="430773"/>
            <a:ext cx="2114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1000мм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85860" y="3144204"/>
            <a:ext cx="198719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52938" y="430772"/>
            <a:ext cx="2438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4дм 8см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23668" y="2242585"/>
            <a:ext cx="199852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408см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823668" y="3144205"/>
            <a:ext cx="199852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4008см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55776" y="444440"/>
            <a:ext cx="18397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091757" y="453594"/>
            <a:ext cx="1858541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8244408" y="6263984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971600" y="5795713"/>
            <a:ext cx="5373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 в сантиметрах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домой 16">
            <a:hlinkClick r:id="rId1" action="ppaction://hlinksldjump" highlightClick="1"/>
          </p:cNvPr>
          <p:cNvSpPr/>
          <p:nvPr/>
        </p:nvSpPr>
        <p:spPr>
          <a:xfrm>
            <a:off x="8229281" y="5664140"/>
            <a:ext cx="806015" cy="4547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55776" y="444440"/>
            <a:ext cx="18397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55764" y="3130517"/>
            <a:ext cx="1971393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5537" y="3130183"/>
            <a:ext cx="196021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2257" y="4941168"/>
            <a:ext cx="936104" cy="5668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в конец 18">
            <a:hlinkClick r:id="" action="ppaction://noaction" highlightClick="1"/>
          </p:cNvPr>
          <p:cNvSpPr/>
          <p:nvPr/>
        </p:nvSpPr>
        <p:spPr>
          <a:xfrm>
            <a:off x="7345348" y="6262024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1372547"/>
            <a:ext cx="196021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5214" y="2242251"/>
            <a:ext cx="196021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0309" y="444436"/>
            <a:ext cx="1919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30дм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8876" y="444435"/>
            <a:ext cx="138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4км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55765" y="1372548"/>
            <a:ext cx="1971393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55765" y="2242586"/>
            <a:ext cx="1971393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91758" y="453594"/>
            <a:ext cx="1858541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244408" y="6263984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587851" y="5795712"/>
            <a:ext cx="4173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 в метрах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домой 28">
            <a:hlinkClick r:id="rId1" action="ppaction://hlinksldjump" highlightClick="1"/>
          </p:cNvPr>
          <p:cNvSpPr/>
          <p:nvPr/>
        </p:nvSpPr>
        <p:spPr>
          <a:xfrm>
            <a:off x="8229281" y="5664140"/>
            <a:ext cx="806015" cy="4547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1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7530" y="1378069"/>
            <a:ext cx="199852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в конец 3">
            <a:hlinkClick r:id="" action="ppaction://noaction" highlightClick="1"/>
          </p:cNvPr>
          <p:cNvSpPr/>
          <p:nvPr/>
        </p:nvSpPr>
        <p:spPr>
          <a:xfrm>
            <a:off x="7345348" y="6262024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5860" y="1378489"/>
            <a:ext cx="198719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242586"/>
            <a:ext cx="198719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305" y="430775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3000см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860" y="3144204"/>
            <a:ext cx="198719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430774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200дм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23668" y="2242585"/>
            <a:ext cx="199852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23668" y="3144205"/>
            <a:ext cx="199852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444440"/>
            <a:ext cx="18397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91757" y="453594"/>
            <a:ext cx="1858541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244408" y="6263984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587851" y="5795712"/>
            <a:ext cx="4173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 в метрах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2257" y="4941168"/>
            <a:ext cx="936104" cy="5668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8229281" y="5664140"/>
            <a:ext cx="806015" cy="4547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23668" y="2242584"/>
            <a:ext cx="199852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2300м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в конец 3">
            <a:hlinkClick r:id="" action="ppaction://noaction" highlightClick="1"/>
          </p:cNvPr>
          <p:cNvSpPr/>
          <p:nvPr/>
        </p:nvSpPr>
        <p:spPr>
          <a:xfrm>
            <a:off x="7345348" y="6262024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5860" y="1378489"/>
            <a:ext cx="198719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3030м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242586"/>
            <a:ext cx="198719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330м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561" y="430772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3км 30м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860" y="3144204"/>
            <a:ext cx="198719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3300м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9532" y="430770"/>
            <a:ext cx="2611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2км 300м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23668" y="1378489"/>
            <a:ext cx="199852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20300м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23668" y="3144205"/>
            <a:ext cx="199852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2030м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444440"/>
            <a:ext cx="18397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3030м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91757" y="453594"/>
            <a:ext cx="1858541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2300м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244408" y="6263984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587851" y="5795712"/>
            <a:ext cx="4173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 в метрах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2257" y="4941168"/>
            <a:ext cx="936104" cy="5668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8229281" y="5664140"/>
            <a:ext cx="806015" cy="4547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02417" y="3162319"/>
            <a:ext cx="199852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3800м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в конец 3">
            <a:hlinkClick r:id="" action="ppaction://noaction" highlightClick="1"/>
          </p:cNvPr>
          <p:cNvSpPr/>
          <p:nvPr/>
        </p:nvSpPr>
        <p:spPr>
          <a:xfrm>
            <a:off x="7345348" y="6262024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6962" y="3144205"/>
            <a:ext cx="198719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7002м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242586"/>
            <a:ext cx="198719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702м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561" y="430772"/>
            <a:ext cx="2149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7км 2м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385028"/>
            <a:ext cx="198719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430774"/>
            <a:ext cx="2496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3км 800м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23668" y="1378489"/>
            <a:ext cx="199852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30800м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02417" y="2249126"/>
            <a:ext cx="199852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3080м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444440"/>
            <a:ext cx="18397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7002м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91757" y="453594"/>
            <a:ext cx="1858541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3800м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244408" y="6263984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587851" y="5795712"/>
            <a:ext cx="4173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 в метрах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2257" y="4941168"/>
            <a:ext cx="936104" cy="5668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8229281" y="5664140"/>
            <a:ext cx="806015" cy="4547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 конец 2">
            <a:hlinkClick r:id="" action="ppaction://noaction" highlightClick="1"/>
          </p:cNvPr>
          <p:cNvSpPr/>
          <p:nvPr/>
        </p:nvSpPr>
        <p:spPr>
          <a:xfrm>
            <a:off x="7345348" y="6262024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5860" y="3144207"/>
            <a:ext cx="198719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242586"/>
            <a:ext cx="198719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377" y="438600"/>
            <a:ext cx="2345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80000мм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860" y="1378490"/>
            <a:ext cx="198719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2537" y="438601"/>
            <a:ext cx="2149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1700дм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23668" y="1391760"/>
            <a:ext cx="199852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23668" y="3144205"/>
            <a:ext cx="199852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23668" y="2239944"/>
            <a:ext cx="199852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444440"/>
            <a:ext cx="18397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91757" y="453594"/>
            <a:ext cx="1858541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244408" y="6263984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587851" y="5795712"/>
            <a:ext cx="4173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 в метрах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2257" y="4941168"/>
            <a:ext cx="936104" cy="5668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8229281" y="5664140"/>
            <a:ext cx="806015" cy="4547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02417" y="3139170"/>
            <a:ext cx="199852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в конец 3">
            <a:hlinkClick r:id="" action="ppaction://noaction" highlightClick="1"/>
          </p:cNvPr>
          <p:cNvSpPr/>
          <p:nvPr/>
        </p:nvSpPr>
        <p:spPr>
          <a:xfrm>
            <a:off x="7345348" y="6262024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249125"/>
            <a:ext cx="198719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3002м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7116" y="3144205"/>
            <a:ext cx="198719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3020м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257" y="430772"/>
            <a:ext cx="2585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3км 200см=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385028"/>
            <a:ext cx="198719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3200м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430774"/>
            <a:ext cx="2435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7м 800см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23668" y="1378489"/>
            <a:ext cx="199852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02417" y="2249126"/>
            <a:ext cx="199852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444440"/>
            <a:ext cx="18397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3002м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91757" y="453594"/>
            <a:ext cx="1858541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244408" y="6263984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587851" y="5795712"/>
            <a:ext cx="4173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 в метрах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2257" y="4941168"/>
            <a:ext cx="936104" cy="5668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8229281" y="5664140"/>
            <a:ext cx="806015" cy="4547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 конец 2">
            <a:hlinkClick r:id="" action="ppaction://noaction" highlightClick="1"/>
          </p:cNvPr>
          <p:cNvSpPr/>
          <p:nvPr/>
        </p:nvSpPr>
        <p:spPr>
          <a:xfrm>
            <a:off x="7345348" y="6262024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5860" y="3144207"/>
            <a:ext cx="198719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242586"/>
            <a:ext cx="198719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93" y="453594"/>
            <a:ext cx="2435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 300см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860" y="1378490"/>
            <a:ext cx="198719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423472"/>
            <a:ext cx="2669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72дм 80см=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23668" y="1391760"/>
            <a:ext cx="199852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23668" y="3144205"/>
            <a:ext cx="199852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23668" y="2239944"/>
            <a:ext cx="199852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444440"/>
            <a:ext cx="18397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91757" y="453594"/>
            <a:ext cx="1858541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244408" y="6263984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587851" y="5795712"/>
            <a:ext cx="4173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 в метрах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2257" y="4941168"/>
            <a:ext cx="936104" cy="5668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8229281" y="5664140"/>
            <a:ext cx="806015" cy="4547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6837530" y="1378069"/>
            <a:ext cx="199852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в конец 16">
            <a:hlinkClick r:id="" action="ppaction://noaction" highlightClick="1"/>
          </p:cNvPr>
          <p:cNvSpPr/>
          <p:nvPr/>
        </p:nvSpPr>
        <p:spPr>
          <a:xfrm>
            <a:off x="7345348" y="6262024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85860" y="1378489"/>
            <a:ext cx="198719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4040м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2242586"/>
            <a:ext cx="198719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4004м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2257" y="430773"/>
            <a:ext cx="2614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4км400дм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5860" y="3144204"/>
            <a:ext cx="198719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4400м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52938" y="430772"/>
            <a:ext cx="2550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4м 900см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23668" y="2242585"/>
            <a:ext cx="199852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23668" y="3144205"/>
            <a:ext cx="199852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55776" y="444440"/>
            <a:ext cx="18397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4040м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91757" y="453594"/>
            <a:ext cx="1858541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244408" y="6263984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587851" y="5795712"/>
            <a:ext cx="4173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 в метрах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2257" y="4941168"/>
            <a:ext cx="936104" cy="5668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домой 29">
            <a:hlinkClick r:id="rId1" action="ppaction://hlinksldjump" highlightClick="1"/>
          </p:cNvPr>
          <p:cNvSpPr/>
          <p:nvPr/>
        </p:nvSpPr>
        <p:spPr>
          <a:xfrm>
            <a:off x="8229281" y="5664140"/>
            <a:ext cx="806015" cy="4547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8064" y="1138318"/>
            <a:ext cx="3845540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Здравствуйте.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каждом слайде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представлено два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примера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несколько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вариантов ответов.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Ваша задача найти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00392" y="6169728"/>
            <a:ext cx="75438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65624" y="5969797"/>
            <a:ext cx="3132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 В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rId1" action="ppaction://hlinksldjump" highlightClick="1"/>
          </p:cNvPr>
          <p:cNvSpPr/>
          <p:nvPr/>
        </p:nvSpPr>
        <p:spPr>
          <a:xfrm>
            <a:off x="4652789" y="6006925"/>
            <a:ext cx="905732" cy="590427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5719689" y="6006925"/>
            <a:ext cx="905732" cy="590427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8101584" y="5506127"/>
            <a:ext cx="753192" cy="52120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18393" y="1196752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18318" y="1566084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Фон слайдов</a:t>
            </a:r>
            <a:endParaRPr lang="ru-RU" dirty="0"/>
          </a:p>
        </p:txBody>
      </p:sp>
      <p:pic>
        <p:nvPicPr>
          <p:cNvPr id="1026" name="Picture 2" descr="https://i.pinimg.com/736x/57/cb/2d/57cb2d511b8a4e8235d4dfa8559ecf3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224" y="2391456"/>
            <a:ext cx="170672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736x/42/50/f6/4250f6304a4c2911c27137773b1147e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63527" y="3140968"/>
            <a:ext cx="1706720" cy="238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736x/64/99/3a/64993a342f2688197dca306844c9e73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9992" y="4077072"/>
            <a:ext cx="1685779" cy="219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bookree.org/loader/img.php?dir=340c3daddc982eb4c16074cf5905883d&amp;file=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68792" y="3284984"/>
            <a:ext cx="1720835" cy="224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ook.minemshop.ru/image/102344488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23728" y="4335672"/>
            <a:ext cx="1685779" cy="220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" name="AutoShape 14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40" name="Picture 16" descr="https://elib.pnzgu.ru/files/eb/image/7HQtIuQ83hS7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3568" y="3933056"/>
            <a:ext cx="169529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132257" y="4941168"/>
            <a:ext cx="936104" cy="5668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" action="ppaction://noaction" highlightClick="1"/>
          </p:cNvPr>
          <p:cNvSpPr/>
          <p:nvPr/>
        </p:nvSpPr>
        <p:spPr>
          <a:xfrm>
            <a:off x="7345348" y="6262024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385860" y="3144207"/>
            <a:ext cx="198719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95536" y="2242586"/>
            <a:ext cx="198719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501см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5536" y="444439"/>
            <a:ext cx="2207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5дм 1см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85860" y="1378490"/>
            <a:ext cx="198719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510см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942537" y="438601"/>
            <a:ext cx="2207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1дм 3см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823668" y="1391760"/>
            <a:ext cx="199852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823668" y="3144205"/>
            <a:ext cx="199852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823668" y="2239944"/>
            <a:ext cx="199852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555776" y="444440"/>
            <a:ext cx="18397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091757" y="453594"/>
            <a:ext cx="1858541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далее 65">
            <a:hlinkClick r:id="" action="ppaction://hlinkshowjump?jump=nextslide" highlightClick="1"/>
          </p:cNvPr>
          <p:cNvSpPr/>
          <p:nvPr/>
        </p:nvSpPr>
        <p:spPr>
          <a:xfrm>
            <a:off x="8244408" y="6263984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971600" y="5795713"/>
            <a:ext cx="5373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 в сантиметрах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домой 15">
            <a:hlinkClick r:id="rId1" action="ppaction://hlinksldjump" highlightClick="1"/>
          </p:cNvPr>
          <p:cNvSpPr/>
          <p:nvPr/>
        </p:nvSpPr>
        <p:spPr>
          <a:xfrm>
            <a:off x="8229281" y="5664140"/>
            <a:ext cx="806015" cy="4547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72" grpId="0" animBg="1"/>
      <p:bldP spid="39" grpId="0" animBg="1"/>
      <p:bldP spid="60" grpId="0" animBg="1"/>
      <p:bldP spid="61" grpId="0" animBg="1"/>
      <p:bldP spid="63" grpId="0" animBg="1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2555776" y="444440"/>
            <a:ext cx="18397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55764" y="3130517"/>
            <a:ext cx="1971393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5537" y="3130183"/>
            <a:ext cx="196021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2257" y="4941168"/>
            <a:ext cx="936104" cy="5668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в конец 15">
            <a:hlinkClick r:id="" action="ppaction://noaction" highlightClick="1"/>
          </p:cNvPr>
          <p:cNvSpPr/>
          <p:nvPr/>
        </p:nvSpPr>
        <p:spPr>
          <a:xfrm>
            <a:off x="7345348" y="6262024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1372547"/>
            <a:ext cx="196021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5214" y="2242251"/>
            <a:ext cx="196021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0309" y="444436"/>
            <a:ext cx="2002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 2дм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89659" y="444435"/>
            <a:ext cx="120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55765" y="1372548"/>
            <a:ext cx="1971393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55765" y="2242586"/>
            <a:ext cx="1971393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1758" y="453594"/>
            <a:ext cx="1858541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8244408" y="6263984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971600" y="5795713"/>
            <a:ext cx="5373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 в сантиметрах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8229281" y="5664140"/>
            <a:ext cx="806015" cy="4547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7" grpId="0" animBg="1"/>
      <p:bldP spid="21" grpId="0" animBg="1"/>
      <p:bldP spid="19" grpId="0" animBg="1"/>
      <p:bldP spid="24" grpId="0" animBg="1"/>
      <p:bldP spid="25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6837530" y="1378069"/>
            <a:ext cx="199852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2257" y="4941168"/>
            <a:ext cx="936104" cy="5668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в конец 18">
            <a:hlinkClick r:id="" action="ppaction://noaction" highlightClick="1"/>
          </p:cNvPr>
          <p:cNvSpPr/>
          <p:nvPr/>
        </p:nvSpPr>
        <p:spPr>
          <a:xfrm>
            <a:off x="7345348" y="6262024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85860" y="1378489"/>
            <a:ext cx="198719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5536" y="2242586"/>
            <a:ext cx="198719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3305" y="430775"/>
            <a:ext cx="2002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1м 5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5860" y="3144204"/>
            <a:ext cx="198719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16016" y="430774"/>
            <a:ext cx="2547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1дм 20мм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23668" y="2242585"/>
            <a:ext cx="199852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23668" y="3144205"/>
            <a:ext cx="199852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55776" y="444440"/>
            <a:ext cx="18397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091757" y="453594"/>
            <a:ext cx="1858541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8244408" y="6263984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971600" y="5795713"/>
            <a:ext cx="5373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 в сантиметрах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домой 16">
            <a:hlinkClick r:id="rId1" action="ppaction://hlinksldjump" highlightClick="1"/>
          </p:cNvPr>
          <p:cNvSpPr/>
          <p:nvPr/>
        </p:nvSpPr>
        <p:spPr>
          <a:xfrm>
            <a:off x="8229281" y="5664140"/>
            <a:ext cx="806015" cy="4547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  <p:bldP spid="26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823668" y="2242584"/>
            <a:ext cx="199852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2257" y="4941168"/>
            <a:ext cx="936104" cy="5668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в конец 17">
            <a:hlinkClick r:id="" action="ppaction://noaction" highlightClick="1"/>
          </p:cNvPr>
          <p:cNvSpPr/>
          <p:nvPr/>
        </p:nvSpPr>
        <p:spPr>
          <a:xfrm>
            <a:off x="7345348" y="6262024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85860" y="1378489"/>
            <a:ext cx="198719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2242586"/>
            <a:ext cx="198719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309см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8561" y="430772"/>
            <a:ext cx="2207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3дм 9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5860" y="3144204"/>
            <a:ext cx="198719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390см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16016" y="430774"/>
            <a:ext cx="2345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600мм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23668" y="1378489"/>
            <a:ext cx="199852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23668" y="3144205"/>
            <a:ext cx="199852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55776" y="444440"/>
            <a:ext cx="18397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1757" y="453594"/>
            <a:ext cx="1858541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8244408" y="6263984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971600" y="5795713"/>
            <a:ext cx="5373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 в сантиметрах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домой 21">
            <a:hlinkClick r:id="rId1" action="ppaction://hlinksldjump" highlightClick="1"/>
          </p:cNvPr>
          <p:cNvSpPr/>
          <p:nvPr/>
        </p:nvSpPr>
        <p:spPr>
          <a:xfrm>
            <a:off x="8229281" y="5664140"/>
            <a:ext cx="806015" cy="4547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02417" y="3162319"/>
            <a:ext cx="199852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808см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2257" y="4941168"/>
            <a:ext cx="936104" cy="5668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в конец 3">
            <a:hlinkClick r:id="" action="ppaction://noaction" highlightClick="1"/>
          </p:cNvPr>
          <p:cNvSpPr/>
          <p:nvPr/>
        </p:nvSpPr>
        <p:spPr>
          <a:xfrm>
            <a:off x="7345348" y="6262024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6962" y="3144205"/>
            <a:ext cx="198719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242586"/>
            <a:ext cx="198719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561" y="430772"/>
            <a:ext cx="2114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140мм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385028"/>
            <a:ext cx="198719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1400см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430774"/>
            <a:ext cx="242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8м 80мм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23668" y="1378489"/>
            <a:ext cx="199852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8008см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02417" y="2249126"/>
            <a:ext cx="199852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444440"/>
            <a:ext cx="18397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91757" y="453594"/>
            <a:ext cx="1858541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808см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244408" y="6263984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971600" y="5795713"/>
            <a:ext cx="5373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 в сантиметрах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домой 15">
            <a:hlinkClick r:id="rId1" action="ppaction://hlinksldjump" highlightClick="1"/>
          </p:cNvPr>
          <p:cNvSpPr/>
          <p:nvPr/>
        </p:nvSpPr>
        <p:spPr>
          <a:xfrm>
            <a:off x="8229281" y="5664140"/>
            <a:ext cx="806015" cy="4547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802417" y="3139170"/>
            <a:ext cx="199852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2257" y="4941168"/>
            <a:ext cx="936104" cy="5668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в конец 18">
            <a:hlinkClick r:id="" action="ppaction://noaction" highlightClick="1"/>
          </p:cNvPr>
          <p:cNvSpPr/>
          <p:nvPr/>
        </p:nvSpPr>
        <p:spPr>
          <a:xfrm>
            <a:off x="7345348" y="6262024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2249125"/>
            <a:ext cx="198719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305см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7116" y="3144205"/>
            <a:ext cx="198719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8561" y="430772"/>
            <a:ext cx="2204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3м 5см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5536" y="1385028"/>
            <a:ext cx="198719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3005см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16016" y="430774"/>
            <a:ext cx="2348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2м 1дм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23668" y="1378489"/>
            <a:ext cx="199852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2100см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02417" y="2249126"/>
            <a:ext cx="199852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55776" y="444440"/>
            <a:ext cx="18397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305см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1757" y="453594"/>
            <a:ext cx="1858541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8244408" y="6263984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971600" y="5795713"/>
            <a:ext cx="5373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 в сантиметрах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домой 15">
            <a:hlinkClick r:id="rId1" action="ppaction://hlinksldjump" highlightClick="1"/>
          </p:cNvPr>
          <p:cNvSpPr/>
          <p:nvPr/>
        </p:nvSpPr>
        <p:spPr>
          <a:xfrm>
            <a:off x="8229281" y="5664140"/>
            <a:ext cx="806015" cy="4547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32257" y="4941168"/>
            <a:ext cx="936104" cy="5668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в конец 15">
            <a:hlinkClick r:id="" action="ppaction://noaction" highlightClick="1"/>
          </p:cNvPr>
          <p:cNvSpPr/>
          <p:nvPr/>
        </p:nvSpPr>
        <p:spPr>
          <a:xfrm>
            <a:off x="7345348" y="6262024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85860" y="3144207"/>
            <a:ext cx="198719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2242586"/>
            <a:ext cx="198719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705см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5652" y="453594"/>
            <a:ext cx="2547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 50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5860" y="1378490"/>
            <a:ext cx="198719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750см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42537" y="438601"/>
            <a:ext cx="2149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56дм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23668" y="1391760"/>
            <a:ext cx="199852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5600см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23668" y="3144205"/>
            <a:ext cx="199852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506см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23668" y="2239944"/>
            <a:ext cx="199852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560см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55776" y="444440"/>
            <a:ext cx="18397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91757" y="453594"/>
            <a:ext cx="1858541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560см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244408" y="6263984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971600" y="5795713"/>
            <a:ext cx="5373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 в сантиметрах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домой 28">
            <a:hlinkClick r:id="rId1" action="ppaction://hlinksldjump" highlightClick="1"/>
          </p:cNvPr>
          <p:cNvSpPr/>
          <p:nvPr/>
        </p:nvSpPr>
        <p:spPr>
          <a:xfrm>
            <a:off x="8229281" y="5664140"/>
            <a:ext cx="806015" cy="4547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3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1354</Words>
  <Application>WPS Presentation</Application>
  <PresentationFormat>Экран (4:3)</PresentationFormat>
  <Paragraphs>403</Paragraphs>
  <Slides>20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</vt:lpstr>
      <vt:lpstr>SimSun</vt:lpstr>
      <vt:lpstr>Wingdings</vt:lpstr>
      <vt:lpstr>Comic Sans MS</vt:lpstr>
      <vt:lpstr>Times New Roman</vt:lpstr>
      <vt:lpstr>Microsoft YaHei</vt:lpstr>
      <vt:lpstr>Arial Unicode MS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479</cp:revision>
  <dcterms:created xsi:type="dcterms:W3CDTF">2020-03-10T07:50:00Z</dcterms:created>
  <dcterms:modified xsi:type="dcterms:W3CDTF">2024-11-01T15:30:55Z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3C3BE2F3D4D14829A5C9614914FCDBE9_12</vt:lpwstr>
  </property>
  <property fmtid="{D5CDD505-2E9C-101B-9397-08002B2CF9AE}" pid="3" name="KSOProductBuildVer">
    <vt:lpwstr>1049-12.2.0.18607</vt:lpwstr>
  </property>
</Properties>
</file>