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56" r:id="rId3"/>
    <p:sldId id="258" r:id="rId4"/>
    <p:sldId id="295" r:id="rId5"/>
    <p:sldId id="311" r:id="rId7"/>
    <p:sldId id="312" r:id="rId8"/>
    <p:sldId id="303" r:id="rId9"/>
    <p:sldId id="316" r:id="rId10"/>
    <p:sldId id="317" r:id="rId11"/>
    <p:sldId id="314" r:id="rId12"/>
    <p:sldId id="318" r:id="rId13"/>
    <p:sldId id="319" r:id="rId14"/>
    <p:sldId id="29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63E"/>
    <a:srgbClr val="C03C2E"/>
    <a:srgbClr val="DC3A24"/>
    <a:srgbClr val="E25E4C"/>
    <a:srgbClr val="6B2E01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7" Type="http://schemas.openxmlformats.org/officeDocument/2006/relationships/image" Target="../media/image1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визуализации ответа необходимо нажимать на уравнение в прямоугольнике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Для визуализации ответа необходимо нажимать на уравнение в прямоугольнике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140732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№16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088302" y="4221088"/>
            <a:ext cx="6910866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 УРА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НЕНИЯ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УМЯ ПЕРЕМЕННЫМИ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СИСТЕМЫ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-540568" y="285314"/>
            <a:ext cx="3707904" cy="4948801"/>
            <a:chOff x="2339752" y="620688"/>
            <a:chExt cx="3292747" cy="4469626"/>
          </a:xfrm>
        </p:grpSpPr>
        <p:sp>
          <p:nvSpPr>
            <p:cNvPr id="18" name="Овал 17"/>
            <p:cNvSpPr/>
            <p:nvPr/>
          </p:nvSpPr>
          <p:spPr>
            <a:xfrm rot="387623">
              <a:off x="3851920" y="2132856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6" descr="https://avatars.mds.yandex.net/get-zen_doc/51478/pub_5c3daa50e0f88a00afe8172a_5c3daa6b11006c00aae0e590/scale_12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7623" flipH="1">
              <a:off x="2339752" y="620688"/>
              <a:ext cx="3292747" cy="4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3766408" y="3271147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1482309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4856" y="2811081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84223" y="4149080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4856" y="5472755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562087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3763097" y="2340338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435417" y="1482309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434738" y="2811081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424105" y="4149080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434738" y="5472755"/>
            <a:ext cx="3313047" cy="123583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084">
            <a:off x="7376943" y="240569"/>
            <a:ext cx="1607226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107360" y="1928852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9992" y="2424241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476346" y="5861688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107359" y="1928852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1090253" y="3414148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54157" y="406267"/>
            <a:ext cx="8064896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ЛИНЕЙНЫЕ УРА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НЕНИЯ</a:t>
            </a:r>
            <a:r>
              <a:rPr lang="ru-RU" sz="28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УМЯ ПЕРЕМЕННЫМИ И ИХ СИСТЕМЫ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 flipH="1">
            <a:off x="5169803" y="1400929"/>
            <a:ext cx="3816424" cy="4948801"/>
            <a:chOff x="2339752" y="620688"/>
            <a:chExt cx="3292747" cy="4469626"/>
          </a:xfrm>
        </p:grpSpPr>
        <p:sp>
          <p:nvSpPr>
            <p:cNvPr id="16" name="Овал 15"/>
            <p:cNvSpPr/>
            <p:nvPr/>
          </p:nvSpPr>
          <p:spPr>
            <a:xfrm rot="387623">
              <a:off x="3851920" y="2132856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6" descr="https://avatars.mds.yandex.net/get-zen_doc/51478/pub_5c3daa50e0f88a00afe8172a_5c3daa6b11006c00aae0e590/scale_12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7623" flipH="1">
              <a:off x="2339752" y="620688"/>
              <a:ext cx="3292747" cy="4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3766408" y="3271147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18681" y="111554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 userDrawn="1"/>
        </p:nvGrpSpPr>
        <p:grpSpPr>
          <a:xfrm flipH="1">
            <a:off x="5169803" y="1400929"/>
            <a:ext cx="3816424" cy="4948801"/>
            <a:chOff x="2339752" y="620688"/>
            <a:chExt cx="3292747" cy="4469626"/>
          </a:xfrm>
        </p:grpSpPr>
        <p:sp>
          <p:nvSpPr>
            <p:cNvPr id="13" name="Овал 12"/>
            <p:cNvSpPr/>
            <p:nvPr/>
          </p:nvSpPr>
          <p:spPr>
            <a:xfrm rot="387623">
              <a:off x="3851920" y="2132856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6" descr="https://avatars.mds.yandex.net/get-zen_doc/51478/pub_5c3daa50e0f88a00afe8172a_5c3daa6b11006c00aae0e590/scale_120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7623" flipH="1">
              <a:off x="2339752" y="620688"/>
              <a:ext cx="3292747" cy="4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95536" y="2924944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95536" y="4658364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2938036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436096" y="4671456"/>
            <a:ext cx="3312368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3766408" y="3271147"/>
            <a:ext cx="1617805" cy="2200399"/>
            <a:chOff x="2364363" y="888249"/>
            <a:chExt cx="3292747" cy="4469626"/>
          </a:xfrm>
        </p:grpSpPr>
        <p:sp>
          <p:nvSpPr>
            <p:cNvPr id="20" name="Овал 19"/>
            <p:cNvSpPr/>
            <p:nvPr/>
          </p:nvSpPr>
          <p:spPr>
            <a:xfrm rot="387623">
              <a:off x="3851920" y="2132856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6" descr="https://avatars.mds.yandex.net/get-zen_doc/51478/pub_5c3daa50e0f88a00afe8172a_5c3daa6b11006c00aae0e590/scale_12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7623" flipH="1">
              <a:off x="2364363" y="888249"/>
              <a:ext cx="3292747" cy="4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5" y="1565176"/>
            <a:ext cx="8352927" cy="294394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436096" y="465577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5656036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107306" y="4796529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118653" y="288861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5" y="1565176"/>
            <a:ext cx="4104457" cy="9277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436096" y="465577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5656036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5298" y="2665624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3766408" y="3555575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395534" y="2636912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4" y="363717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433699" y="2634823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433699" y="3635085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644009" y="1565176"/>
            <a:ext cx="4102060" cy="9277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404664"/>
            <a:ext cx="8352928" cy="21686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6" descr="https://avatars.mds.yandex.net/get-zen_doc/51478/pub_5c3daa50e0f88a00afe8172a_5c3daa6b11006c00aae0e590/scale_120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623" flipH="1">
            <a:off x="3766408" y="3271147"/>
            <a:ext cx="1617805" cy="2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8" Type="http://schemas.openxmlformats.org/officeDocument/2006/relationships/image" Target="../media/image35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32.wmf"/><Relationship Id="rId13" Type="http://schemas.openxmlformats.org/officeDocument/2006/relationships/notesSlide" Target="../notesSlides/notesSlide6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36.wmf"/><Relationship Id="rId1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39.wmf"/><Relationship Id="rId2" Type="http://schemas.openxmlformats.org/officeDocument/2006/relationships/oleObject" Target="../embeddings/oleObject31.bin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hyperlink" Target="https://avatars.mds.yandex.net/get-zen_doc/51478/pub_5c3daa50e0f88a00afe8172a_5c3daa6b11006c00aae0e590/scale_1200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7.wmf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11.xml"/><Relationship Id="rId17" Type="http://schemas.openxmlformats.org/officeDocument/2006/relationships/slide" Target="slide2.xml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8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image" Target="../media/image18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5.wmf"/><Relationship Id="rId14" Type="http://schemas.openxmlformats.org/officeDocument/2006/relationships/notesSlide" Target="../notesSlides/notesSlide2.xml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6.xml"/><Relationship Id="rId11" Type="http://schemas.openxmlformats.org/officeDocument/2006/relationships/slide" Target="slide2.xml"/><Relationship Id="rId10" Type="http://schemas.openxmlformats.org/officeDocument/2006/relationships/image" Target="../media/image19.wmf"/><Relationship Id="rId1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0.wmf"/><Relationship Id="rId14" Type="http://schemas.openxmlformats.org/officeDocument/2006/relationships/notesSlide" Target="../notesSlides/notesSlide3.xml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6.xml"/><Relationship Id="rId11" Type="http://schemas.openxmlformats.org/officeDocument/2006/relationships/slide" Target="slide2.xml"/><Relationship Id="rId10" Type="http://schemas.openxmlformats.org/officeDocument/2006/relationships/image" Target="../media/image24.wmf"/><Relationship Id="rId1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7.w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4.v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31.wmf"/><Relationship Id="rId1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0975" y="6021070"/>
            <a:ext cx="632333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76672"/>
            <a:ext cx="8222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пару чисел, которая я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 решением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уравнений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084168" y="1021163"/>
          <a:ext cx="24098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Формула" r:id="rId1" imgW="19202400" imgH="10972800" progId="Equation.3">
                  <p:embed/>
                </p:oleObj>
              </mc:Choice>
              <mc:Fallback>
                <p:oleObj name="Формула" r:id="rId1" imgW="19202400" imgH="10972800" progId="Equation.3">
                  <p:embed/>
                  <p:pic>
                    <p:nvPicPr>
                      <p:cNvPr id="0" name="Изображение 8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021163"/>
                        <a:ext cx="24098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39974" y="2998409"/>
            <a:ext cx="223224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3" y="2998944"/>
            <a:ext cx="225148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1349375" y="3017838"/>
          <a:ext cx="19050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Формула" r:id="rId3" imgW="15544800" imgH="10363200" progId="Equation.3">
                  <p:embed/>
                </p:oleObj>
              </mc:Choice>
              <mc:Fallback>
                <p:oleObj name="Формула" r:id="rId3" imgW="15544800" imgH="10363200" progId="Equation.3">
                  <p:embed/>
                  <p:pic>
                    <p:nvPicPr>
                      <p:cNvPr id="0" name="Изображение 8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017838"/>
                        <a:ext cx="1905000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87625" y="4717643"/>
            <a:ext cx="2232249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230313" y="4770438"/>
          <a:ext cx="21701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Формула" r:id="rId5" imgW="17373600" imgH="10363200" progId="Equation.3">
                  <p:embed/>
                </p:oleObj>
              </mc:Choice>
              <mc:Fallback>
                <p:oleObj name="Формула" r:id="rId5" imgW="17373600" imgH="10363200" progId="Equation.3">
                  <p:embed/>
                  <p:pic>
                    <p:nvPicPr>
                      <p:cNvPr id="0" name="Изображение 8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313" y="4770438"/>
                        <a:ext cx="2170112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187622" y="4744146"/>
            <a:ext cx="2232249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30072" y="4744146"/>
            <a:ext cx="225148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68144" y="4770438"/>
          <a:ext cx="209016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Формула" r:id="rId7" imgW="18288000" imgH="10363200" progId="Equation.3">
                  <p:embed/>
                </p:oleObj>
              </mc:Choice>
              <mc:Fallback>
                <p:oleObj name="Формула" r:id="rId7" imgW="18288000" imgH="10363200" progId="Equation.3">
                  <p:embed/>
                  <p:pic>
                    <p:nvPicPr>
                      <p:cNvPr id="0" name="Изображение 8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770438"/>
                        <a:ext cx="2090163" cy="1169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20740" y="4717643"/>
            <a:ext cx="2251482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7623" y="2998944"/>
            <a:ext cx="2232248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848350" y="3043238"/>
          <a:ext cx="2014538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Формула" r:id="rId9" imgW="18288000" imgH="10363200" progId="Equation.3">
                  <p:embed/>
                </p:oleObj>
              </mc:Choice>
              <mc:Fallback>
                <p:oleObj name="Формула" r:id="rId9" imgW="18288000" imgH="10363200" progId="Equation.3">
                  <p:embed/>
                  <p:pic>
                    <p:nvPicPr>
                      <p:cNvPr id="0" name="Изображение 8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350" y="3043238"/>
                        <a:ext cx="2014538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801" y="404664"/>
            <a:ext cx="834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Найдите значение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пара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является решением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59" y="2453161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1602132"/>
            <a:ext cx="424712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+ 17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699792" y="333345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" action="ppaction://hlinksldjump" highlightClick="1"/>
          </p:cNvPr>
          <p:cNvSpPr/>
          <p:nvPr/>
        </p:nvSpPr>
        <p:spPr>
          <a:xfrm>
            <a:off x="1817983" y="333345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22547" y="2430287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127" y="590707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21355" y="5825602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3667" y="1766804"/>
            <a:ext cx="321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915816" y="785586"/>
          <a:ext cx="124142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2" imgW="11277600" imgH="10363200" progId="Equation.3">
                  <p:embed/>
                </p:oleObj>
              </mc:Choice>
              <mc:Fallback>
                <p:oleObj name="Формула" r:id="rId2" imgW="11277600" imgH="10363200" progId="Equation.3">
                  <p:embed/>
                  <p:pic>
                    <p:nvPicPr>
                      <p:cNvPr id="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785586"/>
                        <a:ext cx="124142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5800" y="3817131"/>
            <a:ext cx="834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Найдите значение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пара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является решением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67943" y="5014599"/>
            <a:ext cx="424712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93666" y="5179271"/>
            <a:ext cx="321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2882900" y="4197350"/>
          <a:ext cx="1309688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Формула" r:id="rId4" imgW="11887200" imgH="10363200" progId="Equation.3">
                  <p:embed/>
                </p:oleObj>
              </mc:Choice>
              <mc:Fallback>
                <p:oleObj name="Формула" r:id="rId4" imgW="11887200" imgH="10363200" progId="Equation.3">
                  <p:embed/>
                  <p:pic>
                    <p:nvPicPr>
                      <p:cNvPr id="0" name="Изображение 9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197350"/>
                        <a:ext cx="1309688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59" y="2453161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4218" y="882052"/>
            <a:ext cx="252794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699792" y="333345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" action="ppaction://hlinksldjump" highlightClick="1"/>
          </p:cNvPr>
          <p:cNvSpPr/>
          <p:nvPr/>
        </p:nvSpPr>
        <p:spPr>
          <a:xfrm>
            <a:off x="1817983" y="333345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90587" y="2427339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127" y="590707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0587" y="5841122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3563888" y="1377233"/>
          <a:ext cx="4016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377233"/>
                        <a:ext cx="4016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24218" y="4242894"/>
            <a:ext cx="267963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3563888" y="4774322"/>
          <a:ext cx="6683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4" imgW="6096000" imgH="9448800" progId="Equation.3">
                  <p:embed/>
                </p:oleObj>
              </mc:Choice>
              <mc:Fallback>
                <p:oleObj name="Формула" r:id="rId4" imgW="6096000" imgH="9448800" progId="Equation.3">
                  <p:embed/>
                  <p:pic>
                    <p:nvPicPr>
                      <p:cNvPr id="0" name="Изображение 10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774322"/>
                        <a:ext cx="6683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10215" y="404664"/>
            <a:ext cx="7438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Прямая, заданная уравнением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, проходит через точку А с ординатой   . Найдите абсциссу А   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5361" y="3765506"/>
            <a:ext cx="7438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Прямая, заданная уравнением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, проходит через точку А с ординатой      . Найдите абсциссу А   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5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hlinkClick r:id="rId2"/>
              </a:rPr>
              <a:t>Девочка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2318" y="260648"/>
            <a:ext cx="834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линейное уравнение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двумя переменными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3961" y="4207990"/>
            <a:ext cx="3217787" cy="114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1062" y="2852936"/>
            <a:ext cx="3217787" cy="114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671513" y="2852738"/>
          <a:ext cx="284638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Формула" r:id="rId1" imgW="26517600" imgH="10058400" progId="Equation.3">
                  <p:embed/>
                </p:oleObj>
              </mc:Choice>
              <mc:Fallback>
                <p:oleObj name="Формула" r:id="rId1" imgW="26517600" imgH="10058400" progId="Equation.3">
                  <p:embed/>
                  <p:pic>
                    <p:nvPicPr>
                      <p:cNvPr id="0" name="Изображение 4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852738"/>
                        <a:ext cx="2846387" cy="114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45542" y="1511082"/>
            <a:ext cx="3217787" cy="114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/>
        </p:nvGraphicFramePr>
        <p:xfrm>
          <a:off x="585788" y="1797050"/>
          <a:ext cx="29368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Формула" r:id="rId3" imgW="23164800" imgH="4267200" progId="Equation.3">
                  <p:embed/>
                </p:oleObj>
              </mc:Choice>
              <mc:Fallback>
                <p:oleObj name="Формула" r:id="rId3" imgW="23164800" imgH="4267200" progId="Equation.3">
                  <p:embed/>
                  <p:pic>
                    <p:nvPicPr>
                      <p:cNvPr id="0" name="Изображение 4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797050"/>
                        <a:ext cx="2936875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43942" y="1556792"/>
            <a:ext cx="3217787" cy="1102514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6103" y="5521136"/>
            <a:ext cx="3181256" cy="114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686955" y="5733256"/>
          <a:ext cx="274493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Формула" r:id="rId5" imgW="22555200" imgH="5486400" progId="Equation.3">
                  <p:embed/>
                </p:oleObj>
              </mc:Choice>
              <mc:Fallback>
                <p:oleObj name="Формула" r:id="rId5" imgW="22555200" imgH="5486400" progId="Equation.3">
                  <p:embed/>
                  <p:pic>
                    <p:nvPicPr>
                      <p:cNvPr id="0" name="Изображение 4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955" y="5733256"/>
                        <a:ext cx="274493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462208" y="5521136"/>
            <a:ext cx="3201122" cy="1148224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6103" y="2852936"/>
            <a:ext cx="3217787" cy="1148224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/>
        </p:nvGraphicFramePr>
        <p:xfrm>
          <a:off x="542154" y="4207990"/>
          <a:ext cx="3026145" cy="1148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Формула" r:id="rId7" imgW="26517600" imgH="9448800" progId="Equation.3">
                  <p:embed/>
                </p:oleObj>
              </mc:Choice>
              <mc:Fallback>
                <p:oleObj name="Формула" r:id="rId7" imgW="26517600" imgH="9448800" progId="Equation.3">
                  <p:embed/>
                  <p:pic>
                    <p:nvPicPr>
                      <p:cNvPr id="0" name="Изображение 4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154" y="4207990"/>
                        <a:ext cx="3026145" cy="1148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524408" y="1556792"/>
            <a:ext cx="3165177" cy="110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06731" y="2849504"/>
            <a:ext cx="3217787" cy="114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5697182" y="2849306"/>
          <a:ext cx="284638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Формула" r:id="rId9" imgW="26517600" imgH="10058400" progId="Equation.3">
                  <p:embed/>
                </p:oleObj>
              </mc:Choice>
              <mc:Fallback>
                <p:oleObj name="Формула" r:id="rId9" imgW="26517600" imgH="10058400" progId="Equation.3">
                  <p:embed/>
                  <p:pic>
                    <p:nvPicPr>
                      <p:cNvPr id="0" name="Изображение 4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182" y="2849306"/>
                        <a:ext cx="2846387" cy="114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477446" y="4207990"/>
            <a:ext cx="3217787" cy="109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580063" y="4395788"/>
          <a:ext cx="301466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Формула" r:id="rId11" imgW="23774400" imgH="4876800" progId="Equation.3">
                  <p:embed/>
                </p:oleObj>
              </mc:Choice>
              <mc:Fallback>
                <p:oleObj name="Формула" r:id="rId11" imgW="23774400" imgH="4876800" progId="Equation.3">
                  <p:embed/>
                  <p:pic>
                    <p:nvPicPr>
                      <p:cNvPr id="0" name="Изображение 4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395788"/>
                        <a:ext cx="3014662" cy="658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5480302" y="4207990"/>
            <a:ext cx="3217787" cy="1125369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5667" y="5538688"/>
            <a:ext cx="3181256" cy="11482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5716519" y="5750808"/>
          <a:ext cx="274493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Формула" r:id="rId13" imgW="22555200" imgH="5486400" progId="Equation.3">
                  <p:embed/>
                </p:oleObj>
              </mc:Choice>
              <mc:Fallback>
                <p:oleObj name="Формула" r:id="rId13" imgW="22555200" imgH="5486400" progId="Equation.3">
                  <p:embed/>
                  <p:pic>
                    <p:nvPicPr>
                      <p:cNvPr id="0" name="Изображение 4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19" y="5750808"/>
                        <a:ext cx="2744939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477401" y="5520360"/>
            <a:ext cx="3217787" cy="1130672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82142" y="2856696"/>
            <a:ext cx="3217787" cy="1148224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5589588" y="1557338"/>
          <a:ext cx="305911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Формула" r:id="rId15" imgW="26822400" imgH="9448800" progId="Equation.3">
                  <p:embed/>
                </p:oleObj>
              </mc:Choice>
              <mc:Fallback>
                <p:oleObj name="Формула" r:id="rId15" imgW="26822400" imgH="9448800" progId="Equation.3">
                  <p:embed/>
                  <p:pic>
                    <p:nvPicPr>
                      <p:cNvPr id="0" name="Изображение 4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1557338"/>
                        <a:ext cx="3059112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220182" y="1592287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омой 27">
            <a:hlinkClick r:id="rId17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3575" y="2998944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9961" y="2998944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704698" y="3076818"/>
          <a:ext cx="28083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Формула" r:id="rId1" imgW="23774400" imgH="9448800" progId="Equation.3">
                  <p:embed/>
                </p:oleObj>
              </mc:Choice>
              <mc:Fallback>
                <p:oleObj name="Формула" r:id="rId1" imgW="23774400" imgH="9448800" progId="Equation.3">
                  <p:embed/>
                  <p:pic>
                    <p:nvPicPr>
                      <p:cNvPr id="0" name="Изображение 2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698" y="3076818"/>
                        <a:ext cx="280831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3576" y="4717643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48312" y="5157192"/>
          <a:ext cx="28083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Формула" r:id="rId3" imgW="25298400" imgH="4876800" progId="Equation.3">
                  <p:embed/>
                </p:oleObj>
              </mc:Choice>
              <mc:Fallback>
                <p:oleObj name="Формула" r:id="rId3" imgW="25298400" imgH="4876800" progId="Equation.3">
                  <p:embed/>
                  <p:pic>
                    <p:nvPicPr>
                      <p:cNvPr id="0" name="Изображение 2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12" y="5157192"/>
                        <a:ext cx="2808312" cy="550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3574" y="4744146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037" y="4744146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6064250" y="5080000"/>
          <a:ext cx="2252166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Формула" r:id="rId5" imgW="20726400" imgH="4876800" progId="Equation.3">
                  <p:embed/>
                </p:oleObj>
              </mc:Choice>
              <mc:Fallback>
                <p:oleObj name="Формула" r:id="rId5" imgW="20726400" imgH="4876800" progId="Equation.3">
                  <p:embed/>
                  <p:pic>
                    <p:nvPicPr>
                      <p:cNvPr id="0" name="Изображение 2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080000"/>
                        <a:ext cx="2252166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82025" y="4745935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9961" y="2998944"/>
            <a:ext cx="3190299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76304" y="3429000"/>
          <a:ext cx="295232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Формула" r:id="rId7" imgW="26822400" imgH="4876800" progId="Equation.3">
                  <p:embed/>
                </p:oleObj>
              </mc:Choice>
              <mc:Fallback>
                <p:oleObj name="Формула" r:id="rId7" imgW="26822400" imgH="4876800" progId="Equation.3">
                  <p:embed/>
                  <p:pic>
                    <p:nvPicPr>
                      <p:cNvPr id="0" name="Изображение 2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04" y="3429000"/>
                        <a:ext cx="295232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53051" y="54868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уравнение,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ешением которого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вляется пара чисел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091238" y="603250"/>
          <a:ext cx="22479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Формула" r:id="rId9" imgW="15849600" imgH="10363200" progId="Equation.3">
                  <p:embed/>
                </p:oleObj>
              </mc:Choice>
              <mc:Fallback>
                <p:oleObj name="Формула" r:id="rId9" imgW="15849600" imgH="10363200" progId="Equation.3">
                  <p:embed/>
                  <p:pic>
                    <p:nvPicPr>
                      <p:cNvPr id="0" name="Изображение 2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603250"/>
                        <a:ext cx="2247900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1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9851" y="4724982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99961" y="2998944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652120" y="3076575"/>
          <a:ext cx="2808312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Формула" r:id="rId1" imgW="25298400" imgH="9448800" progId="Equation.3">
                  <p:embed/>
                </p:oleObj>
              </mc:Choice>
              <mc:Fallback>
                <p:oleObj name="Формула" r:id="rId1" imgW="25298400" imgH="9448800" progId="Equation.3">
                  <p:embed/>
                  <p:pic>
                    <p:nvPicPr>
                      <p:cNvPr id="0" name="Изображение 3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076575"/>
                        <a:ext cx="2808312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9579" y="3007594"/>
            <a:ext cx="316631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11560" y="3084513"/>
          <a:ext cx="2808312" cy="1138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Формула" r:id="rId3" imgW="25298400" imgH="9448800" progId="Equation.3">
                  <p:embed/>
                </p:oleObj>
              </mc:Choice>
              <mc:Fallback>
                <p:oleObj name="Формула" r:id="rId3" imgW="25298400" imgH="9448800" progId="Equation.3">
                  <p:embed/>
                  <p:pic>
                    <p:nvPicPr>
                      <p:cNvPr id="0" name="Изображение 3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084513"/>
                        <a:ext cx="2808312" cy="1138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9578" y="2998944"/>
            <a:ext cx="316631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037" y="4744146"/>
            <a:ext cx="3217787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652120" y="4821238"/>
          <a:ext cx="280831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Формула" r:id="rId5" imgW="25298400" imgH="9448800" progId="Equation.3">
                  <p:embed/>
                </p:oleObj>
              </mc:Choice>
              <mc:Fallback>
                <p:oleObj name="Формула" r:id="rId5" imgW="25298400" imgH="9448800" progId="Equation.3">
                  <p:embed/>
                  <p:pic>
                    <p:nvPicPr>
                      <p:cNvPr id="0" name="Изображение 3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821238"/>
                        <a:ext cx="2808312" cy="1068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86037" y="4752090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99961" y="2998076"/>
            <a:ext cx="3217787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57225" y="4821238"/>
          <a:ext cx="279241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Формула" r:id="rId7" imgW="28041600" imgH="9448800" progId="Equation.3">
                  <p:embed/>
                </p:oleObj>
              </mc:Choice>
              <mc:Fallback>
                <p:oleObj name="Формула" r:id="rId7" imgW="28041600" imgH="9448800" progId="Equation.3">
                  <p:embed/>
                  <p:pic>
                    <p:nvPicPr>
                      <p:cNvPr id="0" name="Изображение 3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4821238"/>
                        <a:ext cx="2792413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7856" y="54868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ыразите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еременную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еременную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6005513" y="1044575"/>
          <a:ext cx="24193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Формула" r:id="rId9" imgW="17068800" imgH="4876800" progId="Equation.3">
                  <p:embed/>
                </p:oleObj>
              </mc:Choice>
              <mc:Fallback>
                <p:oleObj name="Формула" r:id="rId9" imgW="17068800" imgH="4876800" progId="Equation.3">
                  <p:embed/>
                  <p:pic>
                    <p:nvPicPr>
                      <p:cNvPr id="0" name="Изображение 3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3" y="1044575"/>
                        <a:ext cx="24193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rId1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6626" y="270898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А(1;  1)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587" y="4730024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С(8; –10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8161" y="372917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 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– 2)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3729178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5689" y="5717734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2641" y="4730024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23803" y="1772815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2298" y="310976"/>
            <a:ext cx="8341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точку через которую проходит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уравнения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35069" y="1772815"/>
            <a:ext cx="3191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10976"/>
            <a:ext cx="735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уравнение, график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оторого изображён на рисунке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608" y="479715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49" y="2060848"/>
            <a:ext cx="7177431" cy="19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5489" y="4730023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587" y="4730024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1334" y="571236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10976"/>
            <a:ext cx="735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уравнение, график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оторого изображён на рисунке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8608" y="4797152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70371" y="5744335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5489" y="4730023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587" y="4730024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1587" y="5744335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+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0599"/>
            <a:ext cx="6801806" cy="25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76672"/>
            <a:ext cx="8222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пару чисел, которая я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 решением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уравнений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5919788" y="981181"/>
          <a:ext cx="2180604" cy="156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Формула" r:id="rId1" imgW="17373600" imgH="10972800" progId="Equation.3">
                  <p:embed/>
                </p:oleObj>
              </mc:Choice>
              <mc:Fallback>
                <p:oleObj name="Формула" r:id="rId1" imgW="17373600" imgH="10972800" progId="Equation.3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981181"/>
                        <a:ext cx="2180604" cy="1561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187624" y="2998944"/>
            <a:ext cx="2232248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26060" y="2998944"/>
            <a:ext cx="225148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5868144" y="3017583"/>
          <a:ext cx="1944216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Формула" r:id="rId3" imgW="15849600" imgH="10363200" progId="Equation.3">
                  <p:embed/>
                </p:oleObj>
              </mc:Choice>
              <mc:Fallback>
                <p:oleObj name="Формула" r:id="rId3" imgW="15849600" imgH="10363200" progId="Equation.3">
                  <p:embed/>
                  <p:pic>
                    <p:nvPicPr>
                      <p:cNvPr id="0" name="Изображение 7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017583"/>
                        <a:ext cx="1944216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87625" y="4717643"/>
            <a:ext cx="2232249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1211263" y="4770438"/>
          <a:ext cx="2208609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Формула" r:id="rId5" imgW="17678400" imgH="10363200" progId="Equation.3">
                  <p:embed/>
                </p:oleObj>
              </mc:Choice>
              <mc:Fallback>
                <p:oleObj name="Формула" r:id="rId5" imgW="17678400" imgH="10363200" progId="Equation.3">
                  <p:embed/>
                  <p:pic>
                    <p:nvPicPr>
                      <p:cNvPr id="0" name="Изображение 7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770438"/>
                        <a:ext cx="2208609" cy="1171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187623" y="4721903"/>
            <a:ext cx="2232249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30072" y="4744146"/>
            <a:ext cx="2251482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68144" y="4770438"/>
          <a:ext cx="2090163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Формула" r:id="rId7" imgW="18288000" imgH="10363200" progId="Equation.3">
                  <p:embed/>
                </p:oleObj>
              </mc:Choice>
              <mc:Fallback>
                <p:oleObj name="Формула" r:id="rId7" imgW="18288000" imgH="10363200" progId="Equation.3">
                  <p:embed/>
                  <p:pic>
                    <p:nvPicPr>
                      <p:cNvPr id="0" name="Изображение 7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770438"/>
                        <a:ext cx="2090163" cy="1169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716443" y="4717643"/>
            <a:ext cx="2251482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26060" y="2998944"/>
            <a:ext cx="2232248" cy="1224136"/>
          </a:xfrm>
          <a:prstGeom prst="rect">
            <a:avLst/>
          </a:prstGeom>
          <a:solidFill>
            <a:srgbClr val="B44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1279525" y="3043238"/>
          <a:ext cx="2047875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Формула" r:id="rId9" imgW="18592800" imgH="10363200" progId="Equation.3">
                  <p:embed/>
                </p:oleObj>
              </mc:Choice>
              <mc:Fallback>
                <p:oleObj name="Формула" r:id="rId9" imgW="18592800" imgH="10363200" progId="Equation.3">
                  <p:embed/>
                  <p:pic>
                    <p:nvPicPr>
                      <p:cNvPr id="0" name="Изображение 7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3043238"/>
                        <a:ext cx="2047875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WPS Presentation</Application>
  <PresentationFormat>Экран (4:3)</PresentationFormat>
  <Paragraphs>145</Paragraphs>
  <Slides>13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32</vt:i4>
      </vt:variant>
      <vt:variant>
        <vt:lpstr>幻灯片标题</vt:lpstr>
      </vt:variant>
      <vt:variant>
        <vt:i4>13</vt:i4>
      </vt:variant>
    </vt:vector>
  </HeadingPairs>
  <TitlesOfParts>
    <vt:vector size="5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289</cp:revision>
  <dcterms:created xsi:type="dcterms:W3CDTF">2020-07-09T02:51:00Z</dcterms:created>
  <dcterms:modified xsi:type="dcterms:W3CDTF">2024-11-02T15:21:16Z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8626C275BFF04F278F85AE717B2DADFA_12</vt:lpwstr>
  </property>
  <property fmtid="{D5CDD505-2E9C-101B-9397-08002B2CF9AE}" pid="3" name="KSOProductBuildVer">
    <vt:lpwstr>1049-12.2.0.18607</vt:lpwstr>
  </property>
</Properties>
</file>