
<file path=[Content_Types].xml><?xml version="1.0" encoding="utf-8"?>
<Types xmlns="http://schemas.openxmlformats.org/package/2006/content-types">
  <Default Extension="png" ContentType="image/png"/>
  <Default Extension="bin" ContentType="audio/unknown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3" r:id="rId1"/>
  </p:sldMasterIdLst>
  <p:notesMasterIdLst>
    <p:notesMasterId r:id="rId6"/>
  </p:notesMasterIdLst>
  <p:sldIdLst>
    <p:sldId id="274" r:id="rId2"/>
    <p:sldId id="276" r:id="rId3"/>
    <p:sldId id="297" r:id="rId4"/>
    <p:sldId id="287" r:id="rId5"/>
  </p:sldIdLst>
  <p:sldSz cx="20104100" cy="11309350"/>
  <p:notesSz cx="20104100" cy="1130935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000000"/>
          </p15:clr>
        </p15:guide>
        <p15:guide id="2" pos="216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319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77" autoAdjust="0"/>
    <p:restoredTop sz="94660"/>
  </p:normalViewPr>
  <p:slideViewPr>
    <p:cSldViewPr snapToGrid="0">
      <p:cViewPr varScale="1">
        <p:scale>
          <a:sx n="53" d="100"/>
          <a:sy n="53" d="100"/>
        </p:scale>
        <p:origin x="552" y="8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351350" y="848200"/>
            <a:ext cx="13403400" cy="4241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2010400" y="5371925"/>
            <a:ext cx="16083275" cy="50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01411746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:notes"/>
          <p:cNvSpPr txBox="1">
            <a:spLocks noGrp="1"/>
          </p:cNvSpPr>
          <p:nvPr>
            <p:ph type="body" idx="1"/>
          </p:nvPr>
        </p:nvSpPr>
        <p:spPr>
          <a:xfrm>
            <a:off x="2010400" y="5371925"/>
            <a:ext cx="16083275" cy="508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283325" y="847725"/>
            <a:ext cx="7539038" cy="42418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334519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3efe6df5d4_1_72:notes"/>
          <p:cNvSpPr txBox="1">
            <a:spLocks noGrp="1"/>
          </p:cNvSpPr>
          <p:nvPr>
            <p:ph type="body" idx="1"/>
          </p:nvPr>
        </p:nvSpPr>
        <p:spPr>
          <a:xfrm>
            <a:off x="2010400" y="5371925"/>
            <a:ext cx="16083300" cy="508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" name="Google Shape;151;g3efe6df5d4_1_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283325" y="847725"/>
            <a:ext cx="7539038" cy="42418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858760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3efe6df5d4_1_72:notes"/>
          <p:cNvSpPr txBox="1">
            <a:spLocks noGrp="1"/>
          </p:cNvSpPr>
          <p:nvPr>
            <p:ph type="body" idx="1"/>
          </p:nvPr>
        </p:nvSpPr>
        <p:spPr>
          <a:xfrm>
            <a:off x="2010400" y="5371925"/>
            <a:ext cx="16083300" cy="508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" name="Google Shape;151;g3efe6df5d4_1_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283325" y="847725"/>
            <a:ext cx="7539038" cy="42418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633363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g3efe6df5d4_1_556:notes"/>
          <p:cNvSpPr txBox="1">
            <a:spLocks noGrp="1"/>
          </p:cNvSpPr>
          <p:nvPr>
            <p:ph type="body" idx="1"/>
          </p:nvPr>
        </p:nvSpPr>
        <p:spPr>
          <a:xfrm>
            <a:off x="2010400" y="5371925"/>
            <a:ext cx="16083300" cy="508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1" name="Google Shape;301;g3efe6df5d4_1_5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283325" y="847725"/>
            <a:ext cx="7539038" cy="42418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339257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obj">
  <p:cSld name="OBJECT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2079345" y="1471369"/>
            <a:ext cx="15945408" cy="2061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400" b="1" i="0" u="none" strike="noStrike" cap="none">
                <a:solidFill>
                  <a:srgbClr val="00336C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1806772" y="6915078"/>
            <a:ext cx="16490554" cy="1533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95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ftr" idx="11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888888"/>
                </a:solidFill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dt" idx="10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888888"/>
                </a:solidFill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888888"/>
                </a:solidFill>
              </a:defRPr>
            </a:lvl1pPr>
            <a:lvl2pPr marL="0" marR="0" lvl="1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888888"/>
                </a:solidFill>
              </a:defRPr>
            </a:lvl2pPr>
            <a:lvl3pPr marL="0" marR="0" lvl="2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888888"/>
                </a:solidFill>
              </a:defRPr>
            </a:lvl3pPr>
            <a:lvl4pPr marL="0" marR="0" lvl="3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888888"/>
                </a:solidFill>
              </a:defRPr>
            </a:lvl4pPr>
            <a:lvl5pPr marL="0" marR="0" lvl="4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888888"/>
                </a:solidFill>
              </a:defRPr>
            </a:lvl5pPr>
            <a:lvl6pPr marL="0" marR="0" lvl="5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888888"/>
                </a:solidFill>
              </a:defRPr>
            </a:lvl6pPr>
            <a:lvl7pPr marL="0" marR="0" lvl="6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888888"/>
                </a:solidFill>
              </a:defRPr>
            </a:lvl7pPr>
            <a:lvl8pPr marL="0" marR="0" lvl="7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888888"/>
                </a:solidFill>
              </a:defRPr>
            </a:lvl8pPr>
            <a:lvl9pPr marL="0" marR="0" lvl="8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888888"/>
                </a:solidFill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and Content">
  <p:cSld name="Title and Content">
    <p:bg>
      <p:bgPr>
        <a:solidFill>
          <a:schemeClr val="lt1"/>
        </a:solidFill>
        <a:effectLst/>
      </p:bgPr>
    </p:bg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/>
          <p:nvPr/>
        </p:nvSpPr>
        <p:spPr>
          <a:xfrm>
            <a:off x="0" y="10195166"/>
            <a:ext cx="20104100" cy="1109345"/>
          </a:xfrm>
          <a:custGeom>
            <a:avLst/>
            <a:gdLst/>
            <a:ahLst/>
            <a:cxnLst/>
            <a:rect l="l" t="t" r="r" b="b"/>
            <a:pathLst>
              <a:path w="20104100" h="1109345" extrusionOk="0">
                <a:moveTo>
                  <a:pt x="0" y="1109201"/>
                </a:moveTo>
                <a:lnTo>
                  <a:pt x="20104099" y="1109201"/>
                </a:lnTo>
                <a:lnTo>
                  <a:pt x="20104099" y="0"/>
                </a:lnTo>
                <a:lnTo>
                  <a:pt x="0" y="0"/>
                </a:lnTo>
                <a:lnTo>
                  <a:pt x="0" y="1109201"/>
                </a:lnTo>
                <a:close/>
              </a:path>
            </a:pathLst>
          </a:custGeom>
          <a:solidFill>
            <a:srgbClr val="00B9F0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9" name="Google Shape;19;p3"/>
          <p:cNvSpPr txBox="1">
            <a:spLocks noGrp="1"/>
          </p:cNvSpPr>
          <p:nvPr>
            <p:ph type="title"/>
          </p:nvPr>
        </p:nvSpPr>
        <p:spPr>
          <a:xfrm>
            <a:off x="4707857" y="3524627"/>
            <a:ext cx="994410" cy="17132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50" b="1" i="0" u="none" strike="noStrike" cap="none">
                <a:solidFill>
                  <a:srgbClr val="FF000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body" idx="1"/>
          </p:nvPr>
        </p:nvSpPr>
        <p:spPr>
          <a:xfrm>
            <a:off x="1528642" y="3280602"/>
            <a:ext cx="17046814" cy="45491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9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ftr" idx="11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rgbClr val="888888"/>
                </a:solidFill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dt" idx="10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rgbClr val="888888"/>
                </a:solidFill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sldNum" idx="12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1pPr>
            <a:lvl2pPr marL="0" marR="0" lvl="1" indent="0" algn="r" rtl="0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2pPr>
            <a:lvl3pPr marL="0" marR="0" lvl="2" indent="0" algn="r" rtl="0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3pPr>
            <a:lvl4pPr marL="0" marR="0" lvl="3" indent="0" algn="r" rtl="0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4pPr>
            <a:lvl5pPr marL="0" marR="0" lvl="4" indent="0" algn="r" rtl="0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5pPr>
            <a:lvl6pPr marL="0" marR="0" lvl="5" indent="0" algn="r" rtl="0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6pPr>
            <a:lvl7pPr marL="0" marR="0" lvl="6" indent="0" algn="r" rtl="0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7pPr>
            <a:lvl8pPr marL="0" marR="0" lvl="7" indent="0" algn="r" rtl="0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8pPr>
            <a:lvl9pPr marL="0" marR="0" lvl="8" indent="0" algn="r" rtl="0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lank">
  <p:cSld name="Blank">
    <p:bg>
      <p:bgPr>
        <a:solidFill>
          <a:schemeClr val="lt1"/>
        </a:solidFill>
        <a:effectLst/>
      </p:bgPr>
    </p:bg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4"/>
          <p:cNvSpPr/>
          <p:nvPr/>
        </p:nvSpPr>
        <p:spPr>
          <a:xfrm>
            <a:off x="0" y="10199365"/>
            <a:ext cx="20104100" cy="1109345"/>
          </a:xfrm>
          <a:custGeom>
            <a:avLst/>
            <a:gdLst/>
            <a:ahLst/>
            <a:cxnLst/>
            <a:rect l="l" t="t" r="r" b="b"/>
            <a:pathLst>
              <a:path w="20104100" h="1109345" extrusionOk="0">
                <a:moveTo>
                  <a:pt x="0" y="1109191"/>
                </a:moveTo>
                <a:lnTo>
                  <a:pt x="20104099" y="1109191"/>
                </a:lnTo>
                <a:lnTo>
                  <a:pt x="20104099" y="0"/>
                </a:lnTo>
                <a:lnTo>
                  <a:pt x="0" y="0"/>
                </a:lnTo>
                <a:lnTo>
                  <a:pt x="0" y="1109191"/>
                </a:lnTo>
                <a:close/>
              </a:path>
            </a:pathLst>
          </a:custGeom>
          <a:solidFill>
            <a:srgbClr val="00B9F0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26" name="Google Shape;26;p4"/>
          <p:cNvSpPr/>
          <p:nvPr/>
        </p:nvSpPr>
        <p:spPr>
          <a:xfrm>
            <a:off x="18016258" y="10829206"/>
            <a:ext cx="1504950" cy="225425"/>
          </a:xfrm>
          <a:custGeom>
            <a:avLst/>
            <a:gdLst/>
            <a:ahLst/>
            <a:cxnLst/>
            <a:rect l="l" t="t" r="r" b="b"/>
            <a:pathLst>
              <a:path w="1504950" h="225425" extrusionOk="0">
                <a:moveTo>
                  <a:pt x="1094029" y="224244"/>
                </a:moveTo>
                <a:lnTo>
                  <a:pt x="929039" y="224244"/>
                </a:lnTo>
                <a:lnTo>
                  <a:pt x="929039" y="224820"/>
                </a:lnTo>
                <a:lnTo>
                  <a:pt x="1094029" y="224820"/>
                </a:lnTo>
                <a:lnTo>
                  <a:pt x="1094029" y="224244"/>
                </a:lnTo>
                <a:close/>
              </a:path>
              <a:path w="1504950" h="225425" extrusionOk="0">
                <a:moveTo>
                  <a:pt x="1433927" y="14701"/>
                </a:moveTo>
                <a:lnTo>
                  <a:pt x="1318378" y="14701"/>
                </a:lnTo>
                <a:lnTo>
                  <a:pt x="1296552" y="31369"/>
                </a:lnTo>
                <a:lnTo>
                  <a:pt x="1279682" y="53586"/>
                </a:lnTo>
                <a:lnTo>
                  <a:pt x="1268802" y="80728"/>
                </a:lnTo>
                <a:lnTo>
                  <a:pt x="1264945" y="112174"/>
                </a:lnTo>
                <a:lnTo>
                  <a:pt x="1273580" y="157895"/>
                </a:lnTo>
                <a:lnTo>
                  <a:pt x="1297046" y="193368"/>
                </a:lnTo>
                <a:lnTo>
                  <a:pt x="1331692" y="216319"/>
                </a:lnTo>
                <a:lnTo>
                  <a:pt x="1373863" y="224474"/>
                </a:lnTo>
                <a:lnTo>
                  <a:pt x="1396815" y="223140"/>
                </a:lnTo>
                <a:lnTo>
                  <a:pt x="1416616" y="218693"/>
                </a:lnTo>
                <a:lnTo>
                  <a:pt x="1433307" y="210467"/>
                </a:lnTo>
                <a:lnTo>
                  <a:pt x="1446929" y="197795"/>
                </a:lnTo>
                <a:lnTo>
                  <a:pt x="1504749" y="197795"/>
                </a:lnTo>
                <a:lnTo>
                  <a:pt x="1504749" y="175376"/>
                </a:lnTo>
                <a:lnTo>
                  <a:pt x="1384617" y="175376"/>
                </a:lnTo>
                <a:lnTo>
                  <a:pt x="1360016" y="170796"/>
                </a:lnTo>
                <a:lnTo>
                  <a:pt x="1340410" y="157895"/>
                </a:lnTo>
                <a:lnTo>
                  <a:pt x="1327443" y="137934"/>
                </a:lnTo>
                <a:lnTo>
                  <a:pt x="1322755" y="112174"/>
                </a:lnTo>
                <a:lnTo>
                  <a:pt x="1327443" y="86414"/>
                </a:lnTo>
                <a:lnTo>
                  <a:pt x="1340410" y="66453"/>
                </a:lnTo>
                <a:lnTo>
                  <a:pt x="1360016" y="53552"/>
                </a:lnTo>
                <a:lnTo>
                  <a:pt x="1384617" y="48972"/>
                </a:lnTo>
                <a:lnTo>
                  <a:pt x="1504749" y="48972"/>
                </a:lnTo>
                <a:lnTo>
                  <a:pt x="1504749" y="26564"/>
                </a:lnTo>
                <a:lnTo>
                  <a:pt x="1446929" y="26564"/>
                </a:lnTo>
                <a:lnTo>
                  <a:pt x="1433927" y="14701"/>
                </a:lnTo>
                <a:close/>
              </a:path>
              <a:path w="1504950" h="225425" extrusionOk="0">
                <a:moveTo>
                  <a:pt x="440453" y="14805"/>
                </a:moveTo>
                <a:lnTo>
                  <a:pt x="332031" y="14805"/>
                </a:lnTo>
                <a:lnTo>
                  <a:pt x="309003" y="32068"/>
                </a:lnTo>
                <a:lnTo>
                  <a:pt x="291234" y="54716"/>
                </a:lnTo>
                <a:lnTo>
                  <a:pt x="279791" y="81781"/>
                </a:lnTo>
                <a:lnTo>
                  <a:pt x="275740" y="112289"/>
                </a:lnTo>
                <a:lnTo>
                  <a:pt x="284469" y="156445"/>
                </a:lnTo>
                <a:lnTo>
                  <a:pt x="308349" y="191974"/>
                </a:lnTo>
                <a:lnTo>
                  <a:pt x="343918" y="215655"/>
                </a:lnTo>
                <a:lnTo>
                  <a:pt x="387715" y="224265"/>
                </a:lnTo>
                <a:lnTo>
                  <a:pt x="389799" y="224265"/>
                </a:lnTo>
                <a:lnTo>
                  <a:pt x="391831" y="224076"/>
                </a:lnTo>
                <a:lnTo>
                  <a:pt x="393883" y="223972"/>
                </a:lnTo>
                <a:lnTo>
                  <a:pt x="615729" y="223972"/>
                </a:lnTo>
                <a:lnTo>
                  <a:pt x="615729" y="209899"/>
                </a:lnTo>
                <a:lnTo>
                  <a:pt x="443305" y="209899"/>
                </a:lnTo>
                <a:lnTo>
                  <a:pt x="466511" y="192648"/>
                </a:lnTo>
                <a:lnTo>
                  <a:pt x="478981" y="176884"/>
                </a:lnTo>
                <a:lnTo>
                  <a:pt x="387705" y="176884"/>
                </a:lnTo>
                <a:lnTo>
                  <a:pt x="362824" y="172123"/>
                </a:lnTo>
                <a:lnTo>
                  <a:pt x="342765" y="158805"/>
                </a:lnTo>
                <a:lnTo>
                  <a:pt x="329376" y="138378"/>
                </a:lnTo>
                <a:lnTo>
                  <a:pt x="324503" y="112289"/>
                </a:lnTo>
                <a:lnTo>
                  <a:pt x="329376" y="86201"/>
                </a:lnTo>
                <a:lnTo>
                  <a:pt x="342765" y="65774"/>
                </a:lnTo>
                <a:lnTo>
                  <a:pt x="362824" y="52456"/>
                </a:lnTo>
                <a:lnTo>
                  <a:pt x="387705" y="47694"/>
                </a:lnTo>
                <a:lnTo>
                  <a:pt x="477498" y="47694"/>
                </a:lnTo>
                <a:lnTo>
                  <a:pt x="467295" y="32605"/>
                </a:lnTo>
                <a:lnTo>
                  <a:pt x="440453" y="14805"/>
                </a:lnTo>
                <a:close/>
              </a:path>
              <a:path w="1504950" h="225425" extrusionOk="0">
                <a:moveTo>
                  <a:pt x="0" y="170005"/>
                </a:moveTo>
                <a:lnTo>
                  <a:pt x="0" y="224244"/>
                </a:lnTo>
                <a:lnTo>
                  <a:pt x="40305" y="222396"/>
                </a:lnTo>
                <a:lnTo>
                  <a:pt x="69978" y="206474"/>
                </a:lnTo>
                <a:lnTo>
                  <a:pt x="88305" y="176013"/>
                </a:lnTo>
                <a:lnTo>
                  <a:pt x="89034" y="170724"/>
                </a:lnTo>
                <a:lnTo>
                  <a:pt x="15765" y="170724"/>
                </a:lnTo>
                <a:lnTo>
                  <a:pt x="0" y="170005"/>
                </a:lnTo>
                <a:close/>
              </a:path>
              <a:path w="1504950" h="225425" extrusionOk="0">
                <a:moveTo>
                  <a:pt x="214265" y="55705"/>
                </a:moveTo>
                <a:lnTo>
                  <a:pt x="156435" y="55705"/>
                </a:lnTo>
                <a:lnTo>
                  <a:pt x="156435" y="224244"/>
                </a:lnTo>
                <a:lnTo>
                  <a:pt x="214265" y="224244"/>
                </a:lnTo>
                <a:lnTo>
                  <a:pt x="214265" y="55705"/>
                </a:lnTo>
                <a:close/>
              </a:path>
              <a:path w="1504950" h="225425" extrusionOk="0">
                <a:moveTo>
                  <a:pt x="615729" y="223972"/>
                </a:moveTo>
                <a:lnTo>
                  <a:pt x="393883" y="223972"/>
                </a:lnTo>
                <a:lnTo>
                  <a:pt x="393883" y="224223"/>
                </a:lnTo>
                <a:lnTo>
                  <a:pt x="557909" y="224223"/>
                </a:lnTo>
                <a:lnTo>
                  <a:pt x="615729" y="224244"/>
                </a:lnTo>
                <a:lnTo>
                  <a:pt x="615729" y="223972"/>
                </a:lnTo>
                <a:close/>
              </a:path>
              <a:path w="1504950" h="225425" extrusionOk="0">
                <a:moveTo>
                  <a:pt x="810781" y="14701"/>
                </a:moveTo>
                <a:lnTo>
                  <a:pt x="754312" y="14701"/>
                </a:lnTo>
                <a:lnTo>
                  <a:pt x="754312" y="224244"/>
                </a:lnTo>
                <a:lnTo>
                  <a:pt x="797336" y="224244"/>
                </a:lnTo>
                <a:lnTo>
                  <a:pt x="877453" y="127420"/>
                </a:lnTo>
                <a:lnTo>
                  <a:pt x="810781" y="127420"/>
                </a:lnTo>
                <a:lnTo>
                  <a:pt x="810781" y="14701"/>
                </a:lnTo>
                <a:close/>
              </a:path>
              <a:path w="1504950" h="225425" extrusionOk="0">
                <a:moveTo>
                  <a:pt x="959154" y="96939"/>
                </a:moveTo>
                <a:lnTo>
                  <a:pt x="902674" y="96939"/>
                </a:lnTo>
                <a:lnTo>
                  <a:pt x="902674" y="224244"/>
                </a:lnTo>
                <a:lnTo>
                  <a:pt x="1095778" y="224244"/>
                </a:lnTo>
                <a:lnTo>
                  <a:pt x="1095778" y="210496"/>
                </a:lnTo>
                <a:lnTo>
                  <a:pt x="959154" y="210496"/>
                </a:lnTo>
                <a:lnTo>
                  <a:pt x="959154" y="96939"/>
                </a:lnTo>
                <a:close/>
              </a:path>
              <a:path w="1504950" h="225425" extrusionOk="0">
                <a:moveTo>
                  <a:pt x="1161349" y="122488"/>
                </a:moveTo>
                <a:lnTo>
                  <a:pt x="1095778" y="122488"/>
                </a:lnTo>
                <a:lnTo>
                  <a:pt x="1177356" y="224244"/>
                </a:lnTo>
                <a:lnTo>
                  <a:pt x="1244590" y="224244"/>
                </a:lnTo>
                <a:lnTo>
                  <a:pt x="1161349" y="122488"/>
                </a:lnTo>
                <a:close/>
              </a:path>
              <a:path w="1504950" h="225425" extrusionOk="0">
                <a:moveTo>
                  <a:pt x="1504749" y="197795"/>
                </a:moveTo>
                <a:lnTo>
                  <a:pt x="1446929" y="197795"/>
                </a:lnTo>
                <a:lnTo>
                  <a:pt x="1446929" y="224244"/>
                </a:lnTo>
                <a:lnTo>
                  <a:pt x="1504749" y="224244"/>
                </a:lnTo>
                <a:lnTo>
                  <a:pt x="1504749" y="197795"/>
                </a:lnTo>
                <a:close/>
              </a:path>
              <a:path w="1504950" h="225425" extrusionOk="0">
                <a:moveTo>
                  <a:pt x="1095778" y="115"/>
                </a:moveTo>
                <a:lnTo>
                  <a:pt x="1037957" y="115"/>
                </a:lnTo>
                <a:lnTo>
                  <a:pt x="1037957" y="210496"/>
                </a:lnTo>
                <a:lnTo>
                  <a:pt x="1095778" y="210496"/>
                </a:lnTo>
                <a:lnTo>
                  <a:pt x="1095778" y="122488"/>
                </a:lnTo>
                <a:lnTo>
                  <a:pt x="1161349" y="122488"/>
                </a:lnTo>
                <a:lnTo>
                  <a:pt x="1151807" y="110823"/>
                </a:lnTo>
                <a:lnTo>
                  <a:pt x="1161650" y="98729"/>
                </a:lnTo>
                <a:lnTo>
                  <a:pt x="1095778" y="98729"/>
                </a:lnTo>
                <a:lnTo>
                  <a:pt x="1095778" y="115"/>
                </a:lnTo>
                <a:close/>
              </a:path>
              <a:path w="1504950" h="225425" extrusionOk="0">
                <a:moveTo>
                  <a:pt x="557909" y="0"/>
                </a:moveTo>
                <a:lnTo>
                  <a:pt x="557909" y="209899"/>
                </a:lnTo>
                <a:lnTo>
                  <a:pt x="615729" y="209899"/>
                </a:lnTo>
                <a:lnTo>
                  <a:pt x="615729" y="55705"/>
                </a:lnTo>
                <a:lnTo>
                  <a:pt x="692125" y="55705"/>
                </a:lnTo>
                <a:lnTo>
                  <a:pt x="692125" y="14701"/>
                </a:lnTo>
                <a:lnTo>
                  <a:pt x="810781" y="14701"/>
                </a:lnTo>
                <a:lnTo>
                  <a:pt x="810781" y="387"/>
                </a:lnTo>
                <a:lnTo>
                  <a:pt x="692125" y="387"/>
                </a:lnTo>
                <a:lnTo>
                  <a:pt x="692125" y="115"/>
                </a:lnTo>
                <a:lnTo>
                  <a:pt x="557909" y="0"/>
                </a:lnTo>
                <a:close/>
              </a:path>
              <a:path w="1504950" h="225425" extrusionOk="0">
                <a:moveTo>
                  <a:pt x="477498" y="47694"/>
                </a:moveTo>
                <a:lnTo>
                  <a:pt x="387705" y="47694"/>
                </a:lnTo>
                <a:lnTo>
                  <a:pt x="412849" y="52456"/>
                </a:lnTo>
                <a:lnTo>
                  <a:pt x="433037" y="65774"/>
                </a:lnTo>
                <a:lnTo>
                  <a:pt x="446470" y="86201"/>
                </a:lnTo>
                <a:lnTo>
                  <a:pt x="451347" y="112289"/>
                </a:lnTo>
                <a:lnTo>
                  <a:pt x="446470" y="138378"/>
                </a:lnTo>
                <a:lnTo>
                  <a:pt x="433037" y="158805"/>
                </a:lnTo>
                <a:lnTo>
                  <a:pt x="412849" y="172123"/>
                </a:lnTo>
                <a:lnTo>
                  <a:pt x="387705" y="176884"/>
                </a:lnTo>
                <a:lnTo>
                  <a:pt x="478981" y="176884"/>
                </a:lnTo>
                <a:lnTo>
                  <a:pt x="484445" y="169976"/>
                </a:lnTo>
                <a:lnTo>
                  <a:pt x="496011" y="142863"/>
                </a:lnTo>
                <a:lnTo>
                  <a:pt x="500110" y="112289"/>
                </a:lnTo>
                <a:lnTo>
                  <a:pt x="491317" y="68134"/>
                </a:lnTo>
                <a:lnTo>
                  <a:pt x="477498" y="47694"/>
                </a:lnTo>
                <a:close/>
              </a:path>
              <a:path w="1504950" h="225425" extrusionOk="0">
                <a:moveTo>
                  <a:pt x="1504749" y="48972"/>
                </a:moveTo>
                <a:lnTo>
                  <a:pt x="1384617" y="48972"/>
                </a:lnTo>
                <a:lnTo>
                  <a:pt x="1409483" y="53552"/>
                </a:lnTo>
                <a:lnTo>
                  <a:pt x="1429222" y="66453"/>
                </a:lnTo>
                <a:lnTo>
                  <a:pt x="1442236" y="86414"/>
                </a:lnTo>
                <a:lnTo>
                  <a:pt x="1446929" y="112174"/>
                </a:lnTo>
                <a:lnTo>
                  <a:pt x="1442236" y="137934"/>
                </a:lnTo>
                <a:lnTo>
                  <a:pt x="1429222" y="157895"/>
                </a:lnTo>
                <a:lnTo>
                  <a:pt x="1409483" y="170796"/>
                </a:lnTo>
                <a:lnTo>
                  <a:pt x="1384617" y="175376"/>
                </a:lnTo>
                <a:lnTo>
                  <a:pt x="1504749" y="175376"/>
                </a:lnTo>
                <a:lnTo>
                  <a:pt x="1504749" y="48972"/>
                </a:lnTo>
                <a:close/>
              </a:path>
              <a:path w="1504950" h="225425" extrusionOk="0">
                <a:moveTo>
                  <a:pt x="214265" y="115"/>
                </a:moveTo>
                <a:lnTo>
                  <a:pt x="36752" y="115"/>
                </a:lnTo>
                <a:lnTo>
                  <a:pt x="36752" y="127420"/>
                </a:lnTo>
                <a:lnTo>
                  <a:pt x="34351" y="149642"/>
                </a:lnTo>
                <a:lnTo>
                  <a:pt x="27285" y="164006"/>
                </a:lnTo>
                <a:lnTo>
                  <a:pt x="15765" y="170724"/>
                </a:lnTo>
                <a:lnTo>
                  <a:pt x="89034" y="170724"/>
                </a:lnTo>
                <a:lnTo>
                  <a:pt x="94573" y="130550"/>
                </a:lnTo>
                <a:lnTo>
                  <a:pt x="94573" y="55705"/>
                </a:lnTo>
                <a:lnTo>
                  <a:pt x="214265" y="55705"/>
                </a:lnTo>
                <a:lnTo>
                  <a:pt x="214265" y="14805"/>
                </a:lnTo>
                <a:lnTo>
                  <a:pt x="440453" y="14805"/>
                </a:lnTo>
                <a:lnTo>
                  <a:pt x="431583" y="8923"/>
                </a:lnTo>
                <a:lnTo>
                  <a:pt x="388622" y="492"/>
                </a:lnTo>
                <a:lnTo>
                  <a:pt x="214265" y="492"/>
                </a:lnTo>
                <a:lnTo>
                  <a:pt x="214265" y="115"/>
                </a:lnTo>
                <a:close/>
              </a:path>
              <a:path w="1504950" h="225425" extrusionOk="0">
                <a:moveTo>
                  <a:pt x="959154" y="115"/>
                </a:moveTo>
                <a:lnTo>
                  <a:pt x="916118" y="115"/>
                </a:lnTo>
                <a:lnTo>
                  <a:pt x="810781" y="127420"/>
                </a:lnTo>
                <a:lnTo>
                  <a:pt x="877453" y="127420"/>
                </a:lnTo>
                <a:lnTo>
                  <a:pt x="902674" y="96939"/>
                </a:lnTo>
                <a:lnTo>
                  <a:pt x="959154" y="96939"/>
                </a:lnTo>
                <a:lnTo>
                  <a:pt x="959154" y="115"/>
                </a:lnTo>
                <a:close/>
              </a:path>
              <a:path w="1504950" h="225425" extrusionOk="0">
                <a:moveTo>
                  <a:pt x="1241909" y="115"/>
                </a:moveTo>
                <a:lnTo>
                  <a:pt x="1172875" y="115"/>
                </a:lnTo>
                <a:lnTo>
                  <a:pt x="1095778" y="98729"/>
                </a:lnTo>
                <a:lnTo>
                  <a:pt x="1161650" y="98729"/>
                </a:lnTo>
                <a:lnTo>
                  <a:pt x="1230035" y="14701"/>
                </a:lnTo>
                <a:lnTo>
                  <a:pt x="1433927" y="14701"/>
                </a:lnTo>
                <a:lnTo>
                  <a:pt x="1433135" y="13978"/>
                </a:lnTo>
                <a:lnTo>
                  <a:pt x="1416066" y="5961"/>
                </a:lnTo>
                <a:lnTo>
                  <a:pt x="1395888" y="1728"/>
                </a:lnTo>
                <a:lnTo>
                  <a:pt x="1377660" y="753"/>
                </a:lnTo>
                <a:lnTo>
                  <a:pt x="1367131" y="753"/>
                </a:lnTo>
                <a:lnTo>
                  <a:pt x="1367131" y="387"/>
                </a:lnTo>
                <a:lnTo>
                  <a:pt x="1241679" y="387"/>
                </a:lnTo>
                <a:lnTo>
                  <a:pt x="1241909" y="115"/>
                </a:lnTo>
                <a:close/>
              </a:path>
              <a:path w="1504950" h="225425" extrusionOk="0">
                <a:moveTo>
                  <a:pt x="1504749" y="115"/>
                </a:moveTo>
                <a:lnTo>
                  <a:pt x="1446929" y="115"/>
                </a:lnTo>
                <a:lnTo>
                  <a:pt x="1446929" y="26564"/>
                </a:lnTo>
                <a:lnTo>
                  <a:pt x="1504749" y="26564"/>
                </a:lnTo>
                <a:lnTo>
                  <a:pt x="1504749" y="115"/>
                </a:lnTo>
                <a:close/>
              </a:path>
              <a:path w="1504950" h="225425" extrusionOk="0">
                <a:moveTo>
                  <a:pt x="1372764" y="492"/>
                </a:moveTo>
                <a:lnTo>
                  <a:pt x="1370858" y="492"/>
                </a:lnTo>
                <a:lnTo>
                  <a:pt x="1369005" y="659"/>
                </a:lnTo>
                <a:lnTo>
                  <a:pt x="1367131" y="753"/>
                </a:lnTo>
                <a:lnTo>
                  <a:pt x="1377660" y="753"/>
                </a:lnTo>
                <a:lnTo>
                  <a:pt x="1372764" y="492"/>
                </a:lnTo>
                <a:close/>
              </a:path>
              <a:path w="1504950" h="225425" extrusionOk="0">
                <a:moveTo>
                  <a:pt x="387715" y="314"/>
                </a:moveTo>
                <a:lnTo>
                  <a:pt x="386501" y="314"/>
                </a:lnTo>
                <a:lnTo>
                  <a:pt x="385318" y="450"/>
                </a:lnTo>
                <a:lnTo>
                  <a:pt x="384113" y="492"/>
                </a:lnTo>
                <a:lnTo>
                  <a:pt x="388622" y="492"/>
                </a:lnTo>
                <a:lnTo>
                  <a:pt x="387715" y="314"/>
                </a:lnTo>
                <a:close/>
              </a:path>
              <a:path w="1504950" h="225425" extrusionOk="0">
                <a:moveTo>
                  <a:pt x="810781" y="115"/>
                </a:moveTo>
                <a:lnTo>
                  <a:pt x="754312" y="115"/>
                </a:lnTo>
                <a:lnTo>
                  <a:pt x="754312" y="387"/>
                </a:lnTo>
                <a:lnTo>
                  <a:pt x="810781" y="387"/>
                </a:lnTo>
                <a:lnTo>
                  <a:pt x="810781" y="115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27" name="Google Shape;27;p4"/>
          <p:cNvSpPr/>
          <p:nvPr/>
        </p:nvSpPr>
        <p:spPr>
          <a:xfrm>
            <a:off x="18574419" y="10284497"/>
            <a:ext cx="404495" cy="404495"/>
          </a:xfrm>
          <a:custGeom>
            <a:avLst/>
            <a:gdLst/>
            <a:ahLst/>
            <a:cxnLst/>
            <a:rect l="l" t="t" r="r" b="b"/>
            <a:pathLst>
              <a:path w="404494" h="404495" extrusionOk="0">
                <a:moveTo>
                  <a:pt x="404249" y="0"/>
                </a:moveTo>
                <a:lnTo>
                  <a:pt x="0" y="0"/>
                </a:lnTo>
                <a:lnTo>
                  <a:pt x="0" y="404239"/>
                </a:lnTo>
                <a:lnTo>
                  <a:pt x="404249" y="404239"/>
                </a:lnTo>
                <a:lnTo>
                  <a:pt x="404249" y="314283"/>
                </a:lnTo>
                <a:lnTo>
                  <a:pt x="331602" y="314283"/>
                </a:lnTo>
                <a:lnTo>
                  <a:pt x="322161" y="304954"/>
                </a:lnTo>
                <a:lnTo>
                  <a:pt x="248840" y="304954"/>
                </a:lnTo>
                <a:lnTo>
                  <a:pt x="209047" y="297268"/>
                </a:lnTo>
                <a:lnTo>
                  <a:pt x="70071" y="297268"/>
                </a:lnTo>
                <a:lnTo>
                  <a:pt x="70071" y="172570"/>
                </a:lnTo>
                <a:lnTo>
                  <a:pt x="148145" y="172570"/>
                </a:lnTo>
                <a:lnTo>
                  <a:pt x="150129" y="160014"/>
                </a:lnTo>
                <a:lnTo>
                  <a:pt x="155421" y="150631"/>
                </a:lnTo>
                <a:lnTo>
                  <a:pt x="90211" y="150631"/>
                </a:lnTo>
                <a:lnTo>
                  <a:pt x="72398" y="144221"/>
                </a:lnTo>
                <a:lnTo>
                  <a:pt x="64301" y="124990"/>
                </a:lnTo>
                <a:lnTo>
                  <a:pt x="72398" y="105760"/>
                </a:lnTo>
                <a:lnTo>
                  <a:pt x="90211" y="99350"/>
                </a:lnTo>
                <a:lnTo>
                  <a:pt x="214063" y="99350"/>
                </a:lnTo>
                <a:lnTo>
                  <a:pt x="248840" y="92520"/>
                </a:lnTo>
                <a:lnTo>
                  <a:pt x="404249" y="92520"/>
                </a:lnTo>
                <a:lnTo>
                  <a:pt x="404249" y="0"/>
                </a:lnTo>
                <a:close/>
              </a:path>
              <a:path w="404494" h="404495" extrusionOk="0">
                <a:moveTo>
                  <a:pt x="404249" y="92520"/>
                </a:moveTo>
                <a:lnTo>
                  <a:pt x="248840" y="92520"/>
                </a:lnTo>
                <a:lnTo>
                  <a:pt x="295304" y="101445"/>
                </a:lnTo>
                <a:lnTo>
                  <a:pt x="327699" y="125013"/>
                </a:lnTo>
                <a:lnTo>
                  <a:pt x="346818" y="158415"/>
                </a:lnTo>
                <a:lnTo>
                  <a:pt x="353455" y="196842"/>
                </a:lnTo>
                <a:lnTo>
                  <a:pt x="352462" y="214398"/>
                </a:lnTo>
                <a:lnTo>
                  <a:pt x="349010" y="231706"/>
                </a:lnTo>
                <a:lnTo>
                  <a:pt x="343044" y="248191"/>
                </a:lnTo>
                <a:lnTo>
                  <a:pt x="334513" y="263279"/>
                </a:lnTo>
                <a:lnTo>
                  <a:pt x="358701" y="287184"/>
                </a:lnTo>
                <a:lnTo>
                  <a:pt x="331602" y="314283"/>
                </a:lnTo>
                <a:lnTo>
                  <a:pt x="404249" y="314283"/>
                </a:lnTo>
                <a:lnTo>
                  <a:pt x="404249" y="92520"/>
                </a:lnTo>
                <a:close/>
              </a:path>
              <a:path w="404494" h="404495" extrusionOk="0">
                <a:moveTo>
                  <a:pt x="306828" y="289802"/>
                </a:moveTo>
                <a:lnTo>
                  <a:pt x="294490" y="296348"/>
                </a:lnTo>
                <a:lnTo>
                  <a:pt x="280677" y="301092"/>
                </a:lnTo>
                <a:lnTo>
                  <a:pt x="265443" y="303979"/>
                </a:lnTo>
                <a:lnTo>
                  <a:pt x="248840" y="304954"/>
                </a:lnTo>
                <a:lnTo>
                  <a:pt x="322161" y="304954"/>
                </a:lnTo>
                <a:lnTo>
                  <a:pt x="306828" y="289802"/>
                </a:lnTo>
                <a:close/>
              </a:path>
              <a:path w="404494" h="404495" extrusionOk="0">
                <a:moveTo>
                  <a:pt x="148145" y="172570"/>
                </a:moveTo>
                <a:lnTo>
                  <a:pt x="110352" y="172570"/>
                </a:lnTo>
                <a:lnTo>
                  <a:pt x="110352" y="297268"/>
                </a:lnTo>
                <a:lnTo>
                  <a:pt x="209047" y="297268"/>
                </a:lnTo>
                <a:lnTo>
                  <a:pt x="201881" y="295884"/>
                </a:lnTo>
                <a:lnTo>
                  <a:pt x="169290" y="271953"/>
                </a:lnTo>
                <a:lnTo>
                  <a:pt x="150250" y="238078"/>
                </a:lnTo>
                <a:lnTo>
                  <a:pt x="143943" y="199177"/>
                </a:lnTo>
                <a:lnTo>
                  <a:pt x="148145" y="172570"/>
                </a:lnTo>
                <a:close/>
              </a:path>
              <a:path w="404494" h="404495" extrusionOk="0">
                <a:moveTo>
                  <a:pt x="214063" y="99350"/>
                </a:moveTo>
                <a:lnTo>
                  <a:pt x="90211" y="99350"/>
                </a:lnTo>
                <a:lnTo>
                  <a:pt x="108025" y="105760"/>
                </a:lnTo>
                <a:lnTo>
                  <a:pt x="116122" y="124990"/>
                </a:lnTo>
                <a:lnTo>
                  <a:pt x="108025" y="144221"/>
                </a:lnTo>
                <a:lnTo>
                  <a:pt x="90211" y="150631"/>
                </a:lnTo>
                <a:lnTo>
                  <a:pt x="155421" y="150631"/>
                </a:lnTo>
                <a:lnTo>
                  <a:pt x="169400" y="125850"/>
                </a:lnTo>
                <a:lnTo>
                  <a:pt x="202167" y="101686"/>
                </a:lnTo>
                <a:lnTo>
                  <a:pt x="214063" y="9935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28" name="Google Shape;28;p4"/>
          <p:cNvSpPr/>
          <p:nvPr/>
        </p:nvSpPr>
        <p:spPr>
          <a:xfrm>
            <a:off x="18756181" y="10411695"/>
            <a:ext cx="133744" cy="142205"/>
          </a:xfrm>
          <a:prstGeom prst="rect">
            <a:avLst/>
          </a:prstGeom>
          <a:blipFill rotWithShape="1">
            <a:blip r:embed="rId2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29" name="Google Shape;29;p4"/>
          <p:cNvSpPr/>
          <p:nvPr/>
        </p:nvSpPr>
        <p:spPr>
          <a:xfrm>
            <a:off x="18006111" y="11170010"/>
            <a:ext cx="40640" cy="53340"/>
          </a:xfrm>
          <a:custGeom>
            <a:avLst/>
            <a:gdLst/>
            <a:ahLst/>
            <a:cxnLst/>
            <a:rect l="l" t="t" r="r" b="b"/>
            <a:pathLst>
              <a:path w="40640" h="53340" extrusionOk="0">
                <a:moveTo>
                  <a:pt x="7088" y="0"/>
                </a:moveTo>
                <a:lnTo>
                  <a:pt x="0" y="0"/>
                </a:lnTo>
                <a:lnTo>
                  <a:pt x="0" y="53296"/>
                </a:lnTo>
                <a:lnTo>
                  <a:pt x="5717" y="53296"/>
                </a:lnTo>
                <a:lnTo>
                  <a:pt x="15011" y="39820"/>
                </a:lnTo>
                <a:lnTo>
                  <a:pt x="7088" y="39820"/>
                </a:lnTo>
                <a:lnTo>
                  <a:pt x="7088" y="0"/>
                </a:lnTo>
                <a:close/>
              </a:path>
              <a:path w="40640" h="53340" extrusionOk="0">
                <a:moveTo>
                  <a:pt x="40208" y="13549"/>
                </a:moveTo>
                <a:lnTo>
                  <a:pt x="33129" y="13549"/>
                </a:lnTo>
                <a:lnTo>
                  <a:pt x="33129" y="53296"/>
                </a:lnTo>
                <a:lnTo>
                  <a:pt x="40208" y="53296"/>
                </a:lnTo>
                <a:lnTo>
                  <a:pt x="40208" y="13549"/>
                </a:lnTo>
                <a:close/>
              </a:path>
              <a:path w="40640" h="53340" extrusionOk="0">
                <a:moveTo>
                  <a:pt x="40208" y="0"/>
                </a:moveTo>
                <a:lnTo>
                  <a:pt x="34501" y="0"/>
                </a:lnTo>
                <a:lnTo>
                  <a:pt x="7088" y="39820"/>
                </a:lnTo>
                <a:lnTo>
                  <a:pt x="15011" y="39820"/>
                </a:lnTo>
                <a:lnTo>
                  <a:pt x="33129" y="13549"/>
                </a:lnTo>
                <a:lnTo>
                  <a:pt x="40208" y="13549"/>
                </a:lnTo>
                <a:lnTo>
                  <a:pt x="40208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30" name="Google Shape;30;p4"/>
          <p:cNvSpPr/>
          <p:nvPr/>
        </p:nvSpPr>
        <p:spPr>
          <a:xfrm>
            <a:off x="18086695" y="11170006"/>
            <a:ext cx="40005" cy="53340"/>
          </a:xfrm>
          <a:custGeom>
            <a:avLst/>
            <a:gdLst/>
            <a:ahLst/>
            <a:cxnLst/>
            <a:rect l="l" t="t" r="r" b="b"/>
            <a:pathLst>
              <a:path w="40005" h="53340" extrusionOk="0">
                <a:moveTo>
                  <a:pt x="7088" y="0"/>
                </a:moveTo>
                <a:lnTo>
                  <a:pt x="0" y="0"/>
                </a:lnTo>
                <a:lnTo>
                  <a:pt x="0" y="53307"/>
                </a:lnTo>
                <a:lnTo>
                  <a:pt x="7088" y="53307"/>
                </a:lnTo>
                <a:lnTo>
                  <a:pt x="7088" y="29318"/>
                </a:lnTo>
                <a:lnTo>
                  <a:pt x="39977" y="29318"/>
                </a:lnTo>
                <a:lnTo>
                  <a:pt x="39977" y="22617"/>
                </a:lnTo>
                <a:lnTo>
                  <a:pt x="7088" y="22617"/>
                </a:lnTo>
                <a:lnTo>
                  <a:pt x="7088" y="0"/>
                </a:lnTo>
                <a:close/>
              </a:path>
              <a:path w="40005" h="53340" extrusionOk="0">
                <a:moveTo>
                  <a:pt x="39977" y="29318"/>
                </a:moveTo>
                <a:lnTo>
                  <a:pt x="32972" y="29318"/>
                </a:lnTo>
                <a:lnTo>
                  <a:pt x="32972" y="53307"/>
                </a:lnTo>
                <a:lnTo>
                  <a:pt x="39977" y="53307"/>
                </a:lnTo>
                <a:lnTo>
                  <a:pt x="39977" y="29318"/>
                </a:lnTo>
                <a:close/>
              </a:path>
              <a:path w="40005" h="53340" extrusionOk="0">
                <a:moveTo>
                  <a:pt x="39977" y="0"/>
                </a:moveTo>
                <a:lnTo>
                  <a:pt x="32972" y="0"/>
                </a:lnTo>
                <a:lnTo>
                  <a:pt x="32972" y="22617"/>
                </a:lnTo>
                <a:lnTo>
                  <a:pt x="39977" y="22617"/>
                </a:lnTo>
                <a:lnTo>
                  <a:pt x="39977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31" name="Google Shape;31;p4"/>
          <p:cNvSpPr/>
          <p:nvPr/>
        </p:nvSpPr>
        <p:spPr>
          <a:xfrm>
            <a:off x="18162672" y="11170007"/>
            <a:ext cx="38735" cy="53340"/>
          </a:xfrm>
          <a:custGeom>
            <a:avLst/>
            <a:gdLst/>
            <a:ahLst/>
            <a:cxnLst/>
            <a:rect l="l" t="t" r="r" b="b"/>
            <a:pathLst>
              <a:path w="38734" h="53340" extrusionOk="0">
                <a:moveTo>
                  <a:pt x="22690" y="6701"/>
                </a:moveTo>
                <a:lnTo>
                  <a:pt x="15674" y="6701"/>
                </a:lnTo>
                <a:lnTo>
                  <a:pt x="15674" y="53307"/>
                </a:lnTo>
                <a:lnTo>
                  <a:pt x="22690" y="53307"/>
                </a:lnTo>
                <a:lnTo>
                  <a:pt x="22690" y="6701"/>
                </a:lnTo>
                <a:close/>
              </a:path>
              <a:path w="38734" h="53340" extrusionOk="0">
                <a:moveTo>
                  <a:pt x="38449" y="0"/>
                </a:moveTo>
                <a:lnTo>
                  <a:pt x="0" y="0"/>
                </a:lnTo>
                <a:lnTo>
                  <a:pt x="0" y="6701"/>
                </a:lnTo>
                <a:lnTo>
                  <a:pt x="38449" y="6701"/>
                </a:lnTo>
                <a:lnTo>
                  <a:pt x="38449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32" name="Google Shape;32;p4"/>
          <p:cNvSpPr/>
          <p:nvPr/>
        </p:nvSpPr>
        <p:spPr>
          <a:xfrm>
            <a:off x="18237034" y="11170003"/>
            <a:ext cx="32384" cy="53340"/>
          </a:xfrm>
          <a:custGeom>
            <a:avLst/>
            <a:gdLst/>
            <a:ahLst/>
            <a:cxnLst/>
            <a:rect l="l" t="t" r="r" b="b"/>
            <a:pathLst>
              <a:path w="32384" h="53340" extrusionOk="0">
                <a:moveTo>
                  <a:pt x="31444" y="0"/>
                </a:moveTo>
                <a:lnTo>
                  <a:pt x="0" y="0"/>
                </a:lnTo>
                <a:lnTo>
                  <a:pt x="0" y="53307"/>
                </a:lnTo>
                <a:lnTo>
                  <a:pt x="31831" y="53307"/>
                </a:lnTo>
                <a:lnTo>
                  <a:pt x="31831" y="46605"/>
                </a:lnTo>
                <a:lnTo>
                  <a:pt x="7088" y="46605"/>
                </a:lnTo>
                <a:lnTo>
                  <a:pt x="7088" y="29705"/>
                </a:lnTo>
                <a:lnTo>
                  <a:pt x="29538" y="29705"/>
                </a:lnTo>
                <a:lnTo>
                  <a:pt x="29538" y="23077"/>
                </a:lnTo>
                <a:lnTo>
                  <a:pt x="7088" y="23077"/>
                </a:lnTo>
                <a:lnTo>
                  <a:pt x="7088" y="6701"/>
                </a:lnTo>
                <a:lnTo>
                  <a:pt x="31444" y="6701"/>
                </a:lnTo>
                <a:lnTo>
                  <a:pt x="3144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33" name="Google Shape;33;p4"/>
          <p:cNvSpPr/>
          <p:nvPr/>
        </p:nvSpPr>
        <p:spPr>
          <a:xfrm>
            <a:off x="18303003" y="11170011"/>
            <a:ext cx="45720" cy="53340"/>
          </a:xfrm>
          <a:custGeom>
            <a:avLst/>
            <a:gdLst/>
            <a:ahLst/>
            <a:cxnLst/>
            <a:rect l="l" t="t" r="r" b="b"/>
            <a:pathLst>
              <a:path w="45719" h="53340" extrusionOk="0">
                <a:moveTo>
                  <a:pt x="0" y="46899"/>
                </a:moveTo>
                <a:lnTo>
                  <a:pt x="0" y="53296"/>
                </a:lnTo>
                <a:lnTo>
                  <a:pt x="6921" y="52839"/>
                </a:lnTo>
                <a:lnTo>
                  <a:pt x="12500" y="49471"/>
                </a:lnTo>
                <a:lnTo>
                  <a:pt x="13357" y="47810"/>
                </a:lnTo>
                <a:lnTo>
                  <a:pt x="6617" y="47810"/>
                </a:lnTo>
                <a:lnTo>
                  <a:pt x="0" y="46899"/>
                </a:lnTo>
                <a:close/>
              </a:path>
              <a:path w="45719" h="53340" extrusionOk="0">
                <a:moveTo>
                  <a:pt x="45684" y="6701"/>
                </a:moveTo>
                <a:lnTo>
                  <a:pt x="38606" y="6701"/>
                </a:lnTo>
                <a:lnTo>
                  <a:pt x="38606" y="53296"/>
                </a:lnTo>
                <a:lnTo>
                  <a:pt x="45684" y="53296"/>
                </a:lnTo>
                <a:lnTo>
                  <a:pt x="45684" y="6701"/>
                </a:lnTo>
                <a:close/>
              </a:path>
              <a:path w="45719" h="53340" extrusionOk="0">
                <a:moveTo>
                  <a:pt x="45684" y="0"/>
                </a:moveTo>
                <a:lnTo>
                  <a:pt x="10502" y="0"/>
                </a:lnTo>
                <a:lnTo>
                  <a:pt x="10502" y="44312"/>
                </a:lnTo>
                <a:lnTo>
                  <a:pt x="6617" y="47810"/>
                </a:lnTo>
                <a:lnTo>
                  <a:pt x="13357" y="47810"/>
                </a:lnTo>
                <a:lnTo>
                  <a:pt x="16225" y="42248"/>
                </a:lnTo>
                <a:lnTo>
                  <a:pt x="17580" y="30229"/>
                </a:lnTo>
                <a:lnTo>
                  <a:pt x="17580" y="6701"/>
                </a:lnTo>
                <a:lnTo>
                  <a:pt x="45684" y="6701"/>
                </a:lnTo>
                <a:lnTo>
                  <a:pt x="4568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34" name="Google Shape;34;p4"/>
          <p:cNvSpPr/>
          <p:nvPr/>
        </p:nvSpPr>
        <p:spPr>
          <a:xfrm>
            <a:off x="18383942" y="11170011"/>
            <a:ext cx="45720" cy="53340"/>
          </a:xfrm>
          <a:custGeom>
            <a:avLst/>
            <a:gdLst/>
            <a:ahLst/>
            <a:cxnLst/>
            <a:rect l="l" t="t" r="r" b="b"/>
            <a:pathLst>
              <a:path w="45719" h="53340" extrusionOk="0">
                <a:moveTo>
                  <a:pt x="0" y="46899"/>
                </a:moveTo>
                <a:lnTo>
                  <a:pt x="0" y="53296"/>
                </a:lnTo>
                <a:lnTo>
                  <a:pt x="6923" y="52839"/>
                </a:lnTo>
                <a:lnTo>
                  <a:pt x="12506" y="49471"/>
                </a:lnTo>
                <a:lnTo>
                  <a:pt x="13363" y="47810"/>
                </a:lnTo>
                <a:lnTo>
                  <a:pt x="6617" y="47810"/>
                </a:lnTo>
                <a:lnTo>
                  <a:pt x="0" y="46899"/>
                </a:lnTo>
                <a:close/>
              </a:path>
              <a:path w="45719" h="53340" extrusionOk="0">
                <a:moveTo>
                  <a:pt x="45684" y="6701"/>
                </a:moveTo>
                <a:lnTo>
                  <a:pt x="38606" y="6701"/>
                </a:lnTo>
                <a:lnTo>
                  <a:pt x="38606" y="53296"/>
                </a:lnTo>
                <a:lnTo>
                  <a:pt x="45684" y="53296"/>
                </a:lnTo>
                <a:lnTo>
                  <a:pt x="45684" y="6701"/>
                </a:lnTo>
                <a:close/>
              </a:path>
              <a:path w="45719" h="53340" extrusionOk="0">
                <a:moveTo>
                  <a:pt x="45684" y="0"/>
                </a:moveTo>
                <a:lnTo>
                  <a:pt x="10502" y="0"/>
                </a:lnTo>
                <a:lnTo>
                  <a:pt x="10502" y="44312"/>
                </a:lnTo>
                <a:lnTo>
                  <a:pt x="6617" y="47810"/>
                </a:lnTo>
                <a:lnTo>
                  <a:pt x="13363" y="47810"/>
                </a:lnTo>
                <a:lnTo>
                  <a:pt x="16233" y="42248"/>
                </a:lnTo>
                <a:lnTo>
                  <a:pt x="17591" y="30229"/>
                </a:lnTo>
                <a:lnTo>
                  <a:pt x="17591" y="6701"/>
                </a:lnTo>
                <a:lnTo>
                  <a:pt x="45684" y="6701"/>
                </a:lnTo>
                <a:lnTo>
                  <a:pt x="4568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35" name="Google Shape;35;p4"/>
          <p:cNvSpPr/>
          <p:nvPr/>
        </p:nvSpPr>
        <p:spPr>
          <a:xfrm>
            <a:off x="18467816" y="11170003"/>
            <a:ext cx="32384" cy="53340"/>
          </a:xfrm>
          <a:custGeom>
            <a:avLst/>
            <a:gdLst/>
            <a:ahLst/>
            <a:cxnLst/>
            <a:rect l="l" t="t" r="r" b="b"/>
            <a:pathLst>
              <a:path w="32384" h="53340" extrusionOk="0">
                <a:moveTo>
                  <a:pt x="31444" y="0"/>
                </a:moveTo>
                <a:lnTo>
                  <a:pt x="0" y="0"/>
                </a:lnTo>
                <a:lnTo>
                  <a:pt x="0" y="53307"/>
                </a:lnTo>
                <a:lnTo>
                  <a:pt x="31831" y="53307"/>
                </a:lnTo>
                <a:lnTo>
                  <a:pt x="31831" y="46605"/>
                </a:lnTo>
                <a:lnTo>
                  <a:pt x="7078" y="46605"/>
                </a:lnTo>
                <a:lnTo>
                  <a:pt x="7078" y="29705"/>
                </a:lnTo>
                <a:lnTo>
                  <a:pt x="29538" y="29705"/>
                </a:lnTo>
                <a:lnTo>
                  <a:pt x="29538" y="23077"/>
                </a:lnTo>
                <a:lnTo>
                  <a:pt x="7078" y="23077"/>
                </a:lnTo>
                <a:lnTo>
                  <a:pt x="7078" y="6701"/>
                </a:lnTo>
                <a:lnTo>
                  <a:pt x="31444" y="6701"/>
                </a:lnTo>
                <a:lnTo>
                  <a:pt x="3144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36" name="Google Shape;36;p4"/>
          <p:cNvSpPr/>
          <p:nvPr/>
        </p:nvSpPr>
        <p:spPr>
          <a:xfrm>
            <a:off x="18537938" y="11170004"/>
            <a:ext cx="39370" cy="53340"/>
          </a:xfrm>
          <a:custGeom>
            <a:avLst/>
            <a:gdLst/>
            <a:ahLst/>
            <a:cxnLst/>
            <a:rect l="l" t="t" r="r" b="b"/>
            <a:pathLst>
              <a:path w="39369" h="53340" extrusionOk="0">
                <a:moveTo>
                  <a:pt x="7088" y="0"/>
                </a:moveTo>
                <a:lnTo>
                  <a:pt x="0" y="0"/>
                </a:lnTo>
                <a:lnTo>
                  <a:pt x="0" y="53307"/>
                </a:lnTo>
                <a:lnTo>
                  <a:pt x="7088" y="53307"/>
                </a:lnTo>
                <a:lnTo>
                  <a:pt x="7088" y="27716"/>
                </a:lnTo>
                <a:lnTo>
                  <a:pt x="16085" y="27716"/>
                </a:lnTo>
                <a:lnTo>
                  <a:pt x="14470" y="25894"/>
                </a:lnTo>
                <a:lnTo>
                  <a:pt x="16126" y="24072"/>
                </a:lnTo>
                <a:lnTo>
                  <a:pt x="7088" y="24072"/>
                </a:lnTo>
                <a:lnTo>
                  <a:pt x="7088" y="0"/>
                </a:lnTo>
                <a:close/>
              </a:path>
              <a:path w="39369" h="53340" extrusionOk="0">
                <a:moveTo>
                  <a:pt x="16085" y="27716"/>
                </a:moveTo>
                <a:lnTo>
                  <a:pt x="7088" y="27716"/>
                </a:lnTo>
                <a:lnTo>
                  <a:pt x="30082" y="53307"/>
                </a:lnTo>
                <a:lnTo>
                  <a:pt x="38763" y="53307"/>
                </a:lnTo>
                <a:lnTo>
                  <a:pt x="16085" y="27716"/>
                </a:lnTo>
                <a:close/>
              </a:path>
              <a:path w="39369" h="53340" extrusionOk="0">
                <a:moveTo>
                  <a:pt x="37998" y="0"/>
                </a:moveTo>
                <a:lnTo>
                  <a:pt x="29328" y="0"/>
                </a:lnTo>
                <a:lnTo>
                  <a:pt x="7088" y="24072"/>
                </a:lnTo>
                <a:lnTo>
                  <a:pt x="16126" y="24072"/>
                </a:lnTo>
                <a:lnTo>
                  <a:pt x="37998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37" name="Google Shape;37;p4"/>
          <p:cNvSpPr/>
          <p:nvPr/>
        </p:nvSpPr>
        <p:spPr>
          <a:xfrm>
            <a:off x="18602345" y="11170007"/>
            <a:ext cx="38735" cy="53340"/>
          </a:xfrm>
          <a:custGeom>
            <a:avLst/>
            <a:gdLst/>
            <a:ahLst/>
            <a:cxnLst/>
            <a:rect l="l" t="t" r="r" b="b"/>
            <a:pathLst>
              <a:path w="38734" h="53340" extrusionOk="0">
                <a:moveTo>
                  <a:pt x="22690" y="6701"/>
                </a:moveTo>
                <a:lnTo>
                  <a:pt x="15674" y="6701"/>
                </a:lnTo>
                <a:lnTo>
                  <a:pt x="15674" y="53307"/>
                </a:lnTo>
                <a:lnTo>
                  <a:pt x="22690" y="53307"/>
                </a:lnTo>
                <a:lnTo>
                  <a:pt x="22690" y="6701"/>
                </a:lnTo>
                <a:close/>
              </a:path>
              <a:path w="38734" h="53340" extrusionOk="0">
                <a:moveTo>
                  <a:pt x="38449" y="0"/>
                </a:moveTo>
                <a:lnTo>
                  <a:pt x="0" y="0"/>
                </a:lnTo>
                <a:lnTo>
                  <a:pt x="0" y="6701"/>
                </a:lnTo>
                <a:lnTo>
                  <a:pt x="38449" y="6701"/>
                </a:lnTo>
                <a:lnTo>
                  <a:pt x="38449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38" name="Google Shape;38;p4"/>
          <p:cNvSpPr/>
          <p:nvPr/>
        </p:nvSpPr>
        <p:spPr>
          <a:xfrm>
            <a:off x="18673231" y="11170006"/>
            <a:ext cx="41275" cy="53975"/>
          </a:xfrm>
          <a:custGeom>
            <a:avLst/>
            <a:gdLst/>
            <a:ahLst/>
            <a:cxnLst/>
            <a:rect l="l" t="t" r="r" b="b"/>
            <a:pathLst>
              <a:path w="41275" h="53975" extrusionOk="0">
                <a:moveTo>
                  <a:pt x="5790" y="46752"/>
                </a:moveTo>
                <a:lnTo>
                  <a:pt x="5790" y="53307"/>
                </a:lnTo>
                <a:lnTo>
                  <a:pt x="14397" y="53841"/>
                </a:lnTo>
                <a:lnTo>
                  <a:pt x="20261" y="49883"/>
                </a:lnTo>
                <a:lnTo>
                  <a:pt x="21324" y="47359"/>
                </a:lnTo>
                <a:lnTo>
                  <a:pt x="11737" y="47359"/>
                </a:lnTo>
                <a:lnTo>
                  <a:pt x="5790" y="46752"/>
                </a:lnTo>
                <a:close/>
              </a:path>
              <a:path w="41275" h="53975" extrusionOk="0">
                <a:moveTo>
                  <a:pt x="7162" y="0"/>
                </a:moveTo>
                <a:lnTo>
                  <a:pt x="0" y="0"/>
                </a:lnTo>
                <a:lnTo>
                  <a:pt x="18051" y="38218"/>
                </a:lnTo>
                <a:lnTo>
                  <a:pt x="17507" y="39443"/>
                </a:lnTo>
                <a:lnTo>
                  <a:pt x="15151" y="45003"/>
                </a:lnTo>
                <a:lnTo>
                  <a:pt x="11737" y="47359"/>
                </a:lnTo>
                <a:lnTo>
                  <a:pt x="21324" y="47359"/>
                </a:lnTo>
                <a:lnTo>
                  <a:pt x="28443" y="30459"/>
                </a:lnTo>
                <a:lnTo>
                  <a:pt x="21318" y="30459"/>
                </a:lnTo>
                <a:lnTo>
                  <a:pt x="7162" y="0"/>
                </a:lnTo>
                <a:close/>
              </a:path>
              <a:path w="41275" h="53975" extrusionOk="0">
                <a:moveTo>
                  <a:pt x="41276" y="0"/>
                </a:moveTo>
                <a:lnTo>
                  <a:pt x="34114" y="0"/>
                </a:lnTo>
                <a:lnTo>
                  <a:pt x="21318" y="30459"/>
                </a:lnTo>
                <a:lnTo>
                  <a:pt x="28443" y="30459"/>
                </a:lnTo>
                <a:lnTo>
                  <a:pt x="4127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39" name="Google Shape;39;p4"/>
          <p:cNvSpPr/>
          <p:nvPr/>
        </p:nvSpPr>
        <p:spPr>
          <a:xfrm>
            <a:off x="18740141" y="11170005"/>
            <a:ext cx="48260" cy="53340"/>
          </a:xfrm>
          <a:custGeom>
            <a:avLst/>
            <a:gdLst/>
            <a:ahLst/>
            <a:cxnLst/>
            <a:rect l="l" t="t" r="r" b="b"/>
            <a:pathLst>
              <a:path w="48259" h="53340" extrusionOk="0">
                <a:moveTo>
                  <a:pt x="27873" y="0"/>
                </a:moveTo>
                <a:lnTo>
                  <a:pt x="19873" y="0"/>
                </a:lnTo>
                <a:lnTo>
                  <a:pt x="0" y="53307"/>
                </a:lnTo>
                <a:lnTo>
                  <a:pt x="7539" y="53307"/>
                </a:lnTo>
                <a:lnTo>
                  <a:pt x="11884" y="41349"/>
                </a:lnTo>
                <a:lnTo>
                  <a:pt x="43281" y="41349"/>
                </a:lnTo>
                <a:lnTo>
                  <a:pt x="40811" y="34721"/>
                </a:lnTo>
                <a:lnTo>
                  <a:pt x="14313" y="34721"/>
                </a:lnTo>
                <a:lnTo>
                  <a:pt x="23831" y="8460"/>
                </a:lnTo>
                <a:lnTo>
                  <a:pt x="31026" y="8460"/>
                </a:lnTo>
                <a:lnTo>
                  <a:pt x="27873" y="0"/>
                </a:lnTo>
                <a:close/>
              </a:path>
              <a:path w="48259" h="53340" extrusionOk="0">
                <a:moveTo>
                  <a:pt x="43281" y="41349"/>
                </a:moveTo>
                <a:lnTo>
                  <a:pt x="35862" y="41349"/>
                </a:lnTo>
                <a:lnTo>
                  <a:pt x="40197" y="53307"/>
                </a:lnTo>
                <a:lnTo>
                  <a:pt x="47736" y="53307"/>
                </a:lnTo>
                <a:lnTo>
                  <a:pt x="43281" y="41349"/>
                </a:lnTo>
                <a:close/>
              </a:path>
              <a:path w="48259" h="53340" extrusionOk="0">
                <a:moveTo>
                  <a:pt x="31026" y="8460"/>
                </a:moveTo>
                <a:lnTo>
                  <a:pt x="23831" y="8460"/>
                </a:lnTo>
                <a:lnTo>
                  <a:pt x="33423" y="34721"/>
                </a:lnTo>
                <a:lnTo>
                  <a:pt x="40811" y="34721"/>
                </a:lnTo>
                <a:lnTo>
                  <a:pt x="31026" y="846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40" name="Google Shape;40;p4"/>
          <p:cNvSpPr/>
          <p:nvPr/>
        </p:nvSpPr>
        <p:spPr>
          <a:xfrm>
            <a:off x="18818694" y="11170011"/>
            <a:ext cx="45720" cy="53340"/>
          </a:xfrm>
          <a:custGeom>
            <a:avLst/>
            <a:gdLst/>
            <a:ahLst/>
            <a:cxnLst/>
            <a:rect l="l" t="t" r="r" b="b"/>
            <a:pathLst>
              <a:path w="45719" h="53340" extrusionOk="0">
                <a:moveTo>
                  <a:pt x="0" y="46899"/>
                </a:moveTo>
                <a:lnTo>
                  <a:pt x="0" y="53296"/>
                </a:lnTo>
                <a:lnTo>
                  <a:pt x="6923" y="52839"/>
                </a:lnTo>
                <a:lnTo>
                  <a:pt x="12506" y="49471"/>
                </a:lnTo>
                <a:lnTo>
                  <a:pt x="13363" y="47810"/>
                </a:lnTo>
                <a:lnTo>
                  <a:pt x="6617" y="47810"/>
                </a:lnTo>
                <a:lnTo>
                  <a:pt x="0" y="46899"/>
                </a:lnTo>
                <a:close/>
              </a:path>
              <a:path w="45719" h="53340" extrusionOk="0">
                <a:moveTo>
                  <a:pt x="45684" y="6701"/>
                </a:moveTo>
                <a:lnTo>
                  <a:pt x="38606" y="6701"/>
                </a:lnTo>
                <a:lnTo>
                  <a:pt x="38606" y="53296"/>
                </a:lnTo>
                <a:lnTo>
                  <a:pt x="45684" y="53296"/>
                </a:lnTo>
                <a:lnTo>
                  <a:pt x="45684" y="6701"/>
                </a:lnTo>
                <a:close/>
              </a:path>
              <a:path w="45719" h="53340" extrusionOk="0">
                <a:moveTo>
                  <a:pt x="45684" y="0"/>
                </a:moveTo>
                <a:lnTo>
                  <a:pt x="10502" y="0"/>
                </a:lnTo>
                <a:lnTo>
                  <a:pt x="10502" y="44312"/>
                </a:lnTo>
                <a:lnTo>
                  <a:pt x="6617" y="47810"/>
                </a:lnTo>
                <a:lnTo>
                  <a:pt x="13363" y="47810"/>
                </a:lnTo>
                <a:lnTo>
                  <a:pt x="16233" y="42248"/>
                </a:lnTo>
                <a:lnTo>
                  <a:pt x="17591" y="30229"/>
                </a:lnTo>
                <a:lnTo>
                  <a:pt x="17591" y="6701"/>
                </a:lnTo>
                <a:lnTo>
                  <a:pt x="45684" y="6701"/>
                </a:lnTo>
                <a:lnTo>
                  <a:pt x="4568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41" name="Google Shape;41;p4"/>
          <p:cNvSpPr/>
          <p:nvPr/>
        </p:nvSpPr>
        <p:spPr>
          <a:xfrm>
            <a:off x="18904755" y="11170002"/>
            <a:ext cx="36830" cy="53340"/>
          </a:xfrm>
          <a:custGeom>
            <a:avLst/>
            <a:gdLst/>
            <a:ahLst/>
            <a:cxnLst/>
            <a:rect l="l" t="t" r="r" b="b"/>
            <a:pathLst>
              <a:path w="36830" h="53340" extrusionOk="0">
                <a:moveTo>
                  <a:pt x="7078" y="0"/>
                </a:moveTo>
                <a:lnTo>
                  <a:pt x="0" y="0"/>
                </a:lnTo>
                <a:lnTo>
                  <a:pt x="0" y="53307"/>
                </a:lnTo>
                <a:lnTo>
                  <a:pt x="29150" y="53307"/>
                </a:lnTo>
                <a:lnTo>
                  <a:pt x="35788" y="46679"/>
                </a:lnTo>
                <a:lnTo>
                  <a:pt x="7078" y="46679"/>
                </a:lnTo>
                <a:lnTo>
                  <a:pt x="7078" y="25674"/>
                </a:lnTo>
                <a:lnTo>
                  <a:pt x="35723" y="25674"/>
                </a:lnTo>
                <a:lnTo>
                  <a:pt x="29150" y="19046"/>
                </a:lnTo>
                <a:lnTo>
                  <a:pt x="7078" y="19046"/>
                </a:lnTo>
                <a:lnTo>
                  <a:pt x="7078" y="0"/>
                </a:lnTo>
                <a:close/>
              </a:path>
              <a:path w="36830" h="53340" extrusionOk="0">
                <a:moveTo>
                  <a:pt x="35723" y="25674"/>
                </a:moveTo>
                <a:lnTo>
                  <a:pt x="25192" y="25674"/>
                </a:lnTo>
                <a:lnTo>
                  <a:pt x="29538" y="30166"/>
                </a:lnTo>
                <a:lnTo>
                  <a:pt x="29538" y="42270"/>
                </a:lnTo>
                <a:lnTo>
                  <a:pt x="25192" y="46679"/>
                </a:lnTo>
                <a:lnTo>
                  <a:pt x="35788" y="46679"/>
                </a:lnTo>
                <a:lnTo>
                  <a:pt x="36543" y="45925"/>
                </a:lnTo>
                <a:lnTo>
                  <a:pt x="36543" y="26501"/>
                </a:lnTo>
                <a:lnTo>
                  <a:pt x="35723" y="2567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42" name="Google Shape;42;p4"/>
          <p:cNvSpPr/>
          <p:nvPr/>
        </p:nvSpPr>
        <p:spPr>
          <a:xfrm>
            <a:off x="18978605" y="11170006"/>
            <a:ext cx="40005" cy="53340"/>
          </a:xfrm>
          <a:custGeom>
            <a:avLst/>
            <a:gdLst/>
            <a:ahLst/>
            <a:cxnLst/>
            <a:rect l="l" t="t" r="r" b="b"/>
            <a:pathLst>
              <a:path w="40005" h="53340" extrusionOk="0">
                <a:moveTo>
                  <a:pt x="7088" y="0"/>
                </a:moveTo>
                <a:lnTo>
                  <a:pt x="0" y="0"/>
                </a:lnTo>
                <a:lnTo>
                  <a:pt x="0" y="53307"/>
                </a:lnTo>
                <a:lnTo>
                  <a:pt x="7088" y="53307"/>
                </a:lnTo>
                <a:lnTo>
                  <a:pt x="7088" y="29318"/>
                </a:lnTo>
                <a:lnTo>
                  <a:pt x="39977" y="29318"/>
                </a:lnTo>
                <a:lnTo>
                  <a:pt x="39977" y="22617"/>
                </a:lnTo>
                <a:lnTo>
                  <a:pt x="7088" y="22617"/>
                </a:lnTo>
                <a:lnTo>
                  <a:pt x="7088" y="0"/>
                </a:lnTo>
                <a:close/>
              </a:path>
              <a:path w="40005" h="53340" extrusionOk="0">
                <a:moveTo>
                  <a:pt x="39977" y="29318"/>
                </a:moveTo>
                <a:lnTo>
                  <a:pt x="32983" y="29318"/>
                </a:lnTo>
                <a:lnTo>
                  <a:pt x="32983" y="53307"/>
                </a:lnTo>
                <a:lnTo>
                  <a:pt x="39977" y="53307"/>
                </a:lnTo>
                <a:lnTo>
                  <a:pt x="39977" y="29318"/>
                </a:lnTo>
                <a:close/>
              </a:path>
              <a:path w="40005" h="53340" extrusionOk="0">
                <a:moveTo>
                  <a:pt x="39977" y="0"/>
                </a:moveTo>
                <a:lnTo>
                  <a:pt x="32983" y="0"/>
                </a:lnTo>
                <a:lnTo>
                  <a:pt x="32983" y="22617"/>
                </a:lnTo>
                <a:lnTo>
                  <a:pt x="39977" y="22617"/>
                </a:lnTo>
                <a:lnTo>
                  <a:pt x="39977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43" name="Google Shape;43;p4"/>
          <p:cNvSpPr/>
          <p:nvPr/>
        </p:nvSpPr>
        <p:spPr>
          <a:xfrm>
            <a:off x="19053848" y="11170005"/>
            <a:ext cx="48260" cy="53340"/>
          </a:xfrm>
          <a:custGeom>
            <a:avLst/>
            <a:gdLst/>
            <a:ahLst/>
            <a:cxnLst/>
            <a:rect l="l" t="t" r="r" b="b"/>
            <a:pathLst>
              <a:path w="48259" h="53340" extrusionOk="0">
                <a:moveTo>
                  <a:pt x="27873" y="0"/>
                </a:moveTo>
                <a:lnTo>
                  <a:pt x="19873" y="0"/>
                </a:lnTo>
                <a:lnTo>
                  <a:pt x="0" y="53307"/>
                </a:lnTo>
                <a:lnTo>
                  <a:pt x="7539" y="53307"/>
                </a:lnTo>
                <a:lnTo>
                  <a:pt x="11884" y="41349"/>
                </a:lnTo>
                <a:lnTo>
                  <a:pt x="43281" y="41349"/>
                </a:lnTo>
                <a:lnTo>
                  <a:pt x="40811" y="34721"/>
                </a:lnTo>
                <a:lnTo>
                  <a:pt x="14313" y="34721"/>
                </a:lnTo>
                <a:lnTo>
                  <a:pt x="23831" y="8460"/>
                </a:lnTo>
                <a:lnTo>
                  <a:pt x="31026" y="8460"/>
                </a:lnTo>
                <a:lnTo>
                  <a:pt x="27873" y="0"/>
                </a:lnTo>
                <a:close/>
              </a:path>
              <a:path w="48259" h="53340" extrusionOk="0">
                <a:moveTo>
                  <a:pt x="43281" y="41349"/>
                </a:moveTo>
                <a:lnTo>
                  <a:pt x="35862" y="41349"/>
                </a:lnTo>
                <a:lnTo>
                  <a:pt x="40197" y="53307"/>
                </a:lnTo>
                <a:lnTo>
                  <a:pt x="47736" y="53307"/>
                </a:lnTo>
                <a:lnTo>
                  <a:pt x="43281" y="41349"/>
                </a:lnTo>
                <a:close/>
              </a:path>
              <a:path w="48259" h="53340" extrusionOk="0">
                <a:moveTo>
                  <a:pt x="31026" y="8460"/>
                </a:moveTo>
                <a:lnTo>
                  <a:pt x="23831" y="8460"/>
                </a:lnTo>
                <a:lnTo>
                  <a:pt x="33423" y="34721"/>
                </a:lnTo>
                <a:lnTo>
                  <a:pt x="40811" y="34721"/>
                </a:lnTo>
                <a:lnTo>
                  <a:pt x="31026" y="846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44" name="Google Shape;44;p4"/>
          <p:cNvSpPr/>
          <p:nvPr/>
        </p:nvSpPr>
        <p:spPr>
          <a:xfrm>
            <a:off x="19133553" y="11170003"/>
            <a:ext cx="39370" cy="53340"/>
          </a:xfrm>
          <a:custGeom>
            <a:avLst/>
            <a:gdLst/>
            <a:ahLst/>
            <a:cxnLst/>
            <a:rect l="l" t="t" r="r" b="b"/>
            <a:pathLst>
              <a:path w="39369" h="53340" extrusionOk="0">
                <a:moveTo>
                  <a:pt x="39360" y="0"/>
                </a:moveTo>
                <a:lnTo>
                  <a:pt x="8910" y="0"/>
                </a:lnTo>
                <a:lnTo>
                  <a:pt x="1518" y="7392"/>
                </a:lnTo>
                <a:lnTo>
                  <a:pt x="1518" y="24135"/>
                </a:lnTo>
                <a:lnTo>
                  <a:pt x="6931" y="30690"/>
                </a:lnTo>
                <a:lnTo>
                  <a:pt x="14167" y="32438"/>
                </a:lnTo>
                <a:lnTo>
                  <a:pt x="0" y="53307"/>
                </a:lnTo>
                <a:lnTo>
                  <a:pt x="7989" y="53307"/>
                </a:lnTo>
                <a:lnTo>
                  <a:pt x="21768" y="32899"/>
                </a:lnTo>
                <a:lnTo>
                  <a:pt x="39360" y="32899"/>
                </a:lnTo>
                <a:lnTo>
                  <a:pt x="39360" y="26501"/>
                </a:lnTo>
                <a:lnTo>
                  <a:pt x="12858" y="26501"/>
                </a:lnTo>
                <a:lnTo>
                  <a:pt x="8523" y="22009"/>
                </a:lnTo>
                <a:lnTo>
                  <a:pt x="8523" y="11046"/>
                </a:lnTo>
                <a:lnTo>
                  <a:pt x="12858" y="6628"/>
                </a:lnTo>
                <a:lnTo>
                  <a:pt x="39360" y="6628"/>
                </a:lnTo>
                <a:lnTo>
                  <a:pt x="39360" y="0"/>
                </a:lnTo>
                <a:close/>
              </a:path>
              <a:path w="39369" h="53340" extrusionOk="0">
                <a:moveTo>
                  <a:pt x="39360" y="32899"/>
                </a:moveTo>
                <a:lnTo>
                  <a:pt x="32355" y="32899"/>
                </a:lnTo>
                <a:lnTo>
                  <a:pt x="32355" y="53307"/>
                </a:lnTo>
                <a:lnTo>
                  <a:pt x="39360" y="53307"/>
                </a:lnTo>
                <a:lnTo>
                  <a:pt x="39360" y="32899"/>
                </a:lnTo>
                <a:close/>
              </a:path>
              <a:path w="39369" h="53340" extrusionOk="0">
                <a:moveTo>
                  <a:pt x="39360" y="6628"/>
                </a:moveTo>
                <a:lnTo>
                  <a:pt x="32355" y="6628"/>
                </a:lnTo>
                <a:lnTo>
                  <a:pt x="32355" y="26501"/>
                </a:lnTo>
                <a:lnTo>
                  <a:pt x="39360" y="26501"/>
                </a:lnTo>
                <a:lnTo>
                  <a:pt x="39360" y="6628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45" name="Google Shape;45;p4"/>
          <p:cNvSpPr/>
          <p:nvPr/>
        </p:nvSpPr>
        <p:spPr>
          <a:xfrm>
            <a:off x="19261152" y="11170010"/>
            <a:ext cx="40640" cy="53340"/>
          </a:xfrm>
          <a:custGeom>
            <a:avLst/>
            <a:gdLst/>
            <a:ahLst/>
            <a:cxnLst/>
            <a:rect l="l" t="t" r="r" b="b"/>
            <a:pathLst>
              <a:path w="40640" h="53340" extrusionOk="0">
                <a:moveTo>
                  <a:pt x="7088" y="0"/>
                </a:moveTo>
                <a:lnTo>
                  <a:pt x="0" y="0"/>
                </a:lnTo>
                <a:lnTo>
                  <a:pt x="0" y="53296"/>
                </a:lnTo>
                <a:lnTo>
                  <a:pt x="5717" y="53296"/>
                </a:lnTo>
                <a:lnTo>
                  <a:pt x="15011" y="39820"/>
                </a:lnTo>
                <a:lnTo>
                  <a:pt x="7088" y="39820"/>
                </a:lnTo>
                <a:lnTo>
                  <a:pt x="7088" y="0"/>
                </a:lnTo>
                <a:close/>
              </a:path>
              <a:path w="40640" h="53340" extrusionOk="0">
                <a:moveTo>
                  <a:pt x="40208" y="13549"/>
                </a:moveTo>
                <a:lnTo>
                  <a:pt x="33129" y="13549"/>
                </a:lnTo>
                <a:lnTo>
                  <a:pt x="33129" y="53296"/>
                </a:lnTo>
                <a:lnTo>
                  <a:pt x="40208" y="53296"/>
                </a:lnTo>
                <a:lnTo>
                  <a:pt x="40208" y="13549"/>
                </a:lnTo>
                <a:close/>
              </a:path>
              <a:path w="40640" h="53340" extrusionOk="0">
                <a:moveTo>
                  <a:pt x="40208" y="0"/>
                </a:moveTo>
                <a:lnTo>
                  <a:pt x="34501" y="0"/>
                </a:lnTo>
                <a:lnTo>
                  <a:pt x="7088" y="39820"/>
                </a:lnTo>
                <a:lnTo>
                  <a:pt x="15011" y="39820"/>
                </a:lnTo>
                <a:lnTo>
                  <a:pt x="33129" y="13549"/>
                </a:lnTo>
                <a:lnTo>
                  <a:pt x="40208" y="13549"/>
                </a:lnTo>
                <a:lnTo>
                  <a:pt x="40208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46" name="Google Shape;46;p4"/>
          <p:cNvSpPr/>
          <p:nvPr/>
        </p:nvSpPr>
        <p:spPr>
          <a:xfrm>
            <a:off x="19341734" y="11170007"/>
            <a:ext cx="30480" cy="53340"/>
          </a:xfrm>
          <a:custGeom>
            <a:avLst/>
            <a:gdLst/>
            <a:ahLst/>
            <a:cxnLst/>
            <a:rect l="l" t="t" r="r" b="b"/>
            <a:pathLst>
              <a:path w="30480" h="53340" extrusionOk="0">
                <a:moveTo>
                  <a:pt x="29925" y="0"/>
                </a:moveTo>
                <a:lnTo>
                  <a:pt x="0" y="0"/>
                </a:lnTo>
                <a:lnTo>
                  <a:pt x="0" y="53307"/>
                </a:lnTo>
                <a:lnTo>
                  <a:pt x="7078" y="53307"/>
                </a:lnTo>
                <a:lnTo>
                  <a:pt x="7078" y="6701"/>
                </a:lnTo>
                <a:lnTo>
                  <a:pt x="29925" y="6701"/>
                </a:lnTo>
                <a:lnTo>
                  <a:pt x="2992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47" name="Google Shape;47;p4"/>
          <p:cNvSpPr/>
          <p:nvPr/>
        </p:nvSpPr>
        <p:spPr>
          <a:xfrm>
            <a:off x="19407566" y="11170008"/>
            <a:ext cx="36830" cy="53340"/>
          </a:xfrm>
          <a:custGeom>
            <a:avLst/>
            <a:gdLst/>
            <a:ahLst/>
            <a:cxnLst/>
            <a:rect l="l" t="t" r="r" b="b"/>
            <a:pathLst>
              <a:path w="36830" h="53340" extrusionOk="0">
                <a:moveTo>
                  <a:pt x="29150" y="0"/>
                </a:moveTo>
                <a:lnTo>
                  <a:pt x="0" y="0"/>
                </a:lnTo>
                <a:lnTo>
                  <a:pt x="0" y="53307"/>
                </a:lnTo>
                <a:lnTo>
                  <a:pt x="7078" y="53307"/>
                </a:lnTo>
                <a:lnTo>
                  <a:pt x="7078" y="34271"/>
                </a:lnTo>
                <a:lnTo>
                  <a:pt x="29150" y="34271"/>
                </a:lnTo>
                <a:lnTo>
                  <a:pt x="35715" y="27632"/>
                </a:lnTo>
                <a:lnTo>
                  <a:pt x="7078" y="27632"/>
                </a:lnTo>
                <a:lnTo>
                  <a:pt x="7078" y="6628"/>
                </a:lnTo>
                <a:lnTo>
                  <a:pt x="35788" y="6628"/>
                </a:lnTo>
                <a:lnTo>
                  <a:pt x="29150" y="0"/>
                </a:lnTo>
                <a:close/>
              </a:path>
              <a:path w="36830" h="53340" extrusionOk="0">
                <a:moveTo>
                  <a:pt x="35788" y="6628"/>
                </a:moveTo>
                <a:lnTo>
                  <a:pt x="25192" y="6628"/>
                </a:lnTo>
                <a:lnTo>
                  <a:pt x="29538" y="11036"/>
                </a:lnTo>
                <a:lnTo>
                  <a:pt x="29538" y="23151"/>
                </a:lnTo>
                <a:lnTo>
                  <a:pt x="25192" y="27632"/>
                </a:lnTo>
                <a:lnTo>
                  <a:pt x="35715" y="27632"/>
                </a:lnTo>
                <a:lnTo>
                  <a:pt x="36543" y="26794"/>
                </a:lnTo>
                <a:lnTo>
                  <a:pt x="36543" y="7381"/>
                </a:lnTo>
                <a:lnTo>
                  <a:pt x="35788" y="6628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48" name="Google Shape;48;p4"/>
          <p:cNvSpPr/>
          <p:nvPr/>
        </p:nvSpPr>
        <p:spPr>
          <a:xfrm>
            <a:off x="19470905" y="11170005"/>
            <a:ext cx="48260" cy="53340"/>
          </a:xfrm>
          <a:custGeom>
            <a:avLst/>
            <a:gdLst/>
            <a:ahLst/>
            <a:cxnLst/>
            <a:rect l="l" t="t" r="r" b="b"/>
            <a:pathLst>
              <a:path w="48259" h="53340" extrusionOk="0">
                <a:moveTo>
                  <a:pt x="27873" y="0"/>
                </a:moveTo>
                <a:lnTo>
                  <a:pt x="19873" y="0"/>
                </a:lnTo>
                <a:lnTo>
                  <a:pt x="0" y="53307"/>
                </a:lnTo>
                <a:lnTo>
                  <a:pt x="7539" y="53307"/>
                </a:lnTo>
                <a:lnTo>
                  <a:pt x="11884" y="41349"/>
                </a:lnTo>
                <a:lnTo>
                  <a:pt x="43281" y="41349"/>
                </a:lnTo>
                <a:lnTo>
                  <a:pt x="40811" y="34721"/>
                </a:lnTo>
                <a:lnTo>
                  <a:pt x="14313" y="34721"/>
                </a:lnTo>
                <a:lnTo>
                  <a:pt x="23831" y="8460"/>
                </a:lnTo>
                <a:lnTo>
                  <a:pt x="31026" y="8460"/>
                </a:lnTo>
                <a:lnTo>
                  <a:pt x="27873" y="0"/>
                </a:lnTo>
                <a:close/>
              </a:path>
              <a:path w="48259" h="53340" extrusionOk="0">
                <a:moveTo>
                  <a:pt x="43281" y="41349"/>
                </a:moveTo>
                <a:lnTo>
                  <a:pt x="35862" y="41349"/>
                </a:lnTo>
                <a:lnTo>
                  <a:pt x="40197" y="53307"/>
                </a:lnTo>
                <a:lnTo>
                  <a:pt x="47736" y="53307"/>
                </a:lnTo>
                <a:lnTo>
                  <a:pt x="43281" y="41349"/>
                </a:lnTo>
                <a:close/>
              </a:path>
              <a:path w="48259" h="53340" extrusionOk="0">
                <a:moveTo>
                  <a:pt x="31026" y="8460"/>
                </a:moveTo>
                <a:lnTo>
                  <a:pt x="23831" y="8460"/>
                </a:lnTo>
                <a:lnTo>
                  <a:pt x="33423" y="34721"/>
                </a:lnTo>
                <a:lnTo>
                  <a:pt x="40811" y="34721"/>
                </a:lnTo>
                <a:lnTo>
                  <a:pt x="31026" y="846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49" name="Google Shape;49;p4"/>
          <p:cNvSpPr txBox="1">
            <a:spLocks noGrp="1"/>
          </p:cNvSpPr>
          <p:nvPr>
            <p:ph type="ftr" idx="11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rgbClr val="888888"/>
                </a:solidFill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50" name="Google Shape;50;p4"/>
          <p:cNvSpPr txBox="1">
            <a:spLocks noGrp="1"/>
          </p:cNvSpPr>
          <p:nvPr>
            <p:ph type="dt" idx="10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rgbClr val="888888"/>
                </a:solidFill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51" name="Google Shape;51;p4"/>
          <p:cNvSpPr txBox="1">
            <a:spLocks noGrp="1"/>
          </p:cNvSpPr>
          <p:nvPr>
            <p:ph type="sldNum" idx="12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1pPr>
            <a:lvl2pPr marL="0" marR="0" lvl="1" indent="0" algn="r" rtl="0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2pPr>
            <a:lvl3pPr marL="0" marR="0" lvl="2" indent="0" algn="r" rtl="0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3pPr>
            <a:lvl4pPr marL="0" marR="0" lvl="3" indent="0" algn="r" rtl="0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4pPr>
            <a:lvl5pPr marL="0" marR="0" lvl="4" indent="0" algn="r" rtl="0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5pPr>
            <a:lvl6pPr marL="0" marR="0" lvl="5" indent="0" algn="r" rtl="0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6pPr>
            <a:lvl7pPr marL="0" marR="0" lvl="6" indent="0" algn="r" rtl="0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7pPr>
            <a:lvl8pPr marL="0" marR="0" lvl="7" indent="0" algn="r" rtl="0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8pPr>
            <a:lvl9pPr marL="0" marR="0" lvl="8" indent="0" algn="r" rtl="0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wo Content">
  <p:cSld name="Two Content">
    <p:bg>
      <p:bgPr>
        <a:solidFill>
          <a:schemeClr val="lt1"/>
        </a:solidFill>
        <a:effectLst/>
      </p:bgPr>
    </p:bg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5"/>
          <p:cNvSpPr/>
          <p:nvPr/>
        </p:nvSpPr>
        <p:spPr>
          <a:xfrm>
            <a:off x="0" y="10203564"/>
            <a:ext cx="20104100" cy="1105535"/>
          </a:xfrm>
          <a:custGeom>
            <a:avLst/>
            <a:gdLst/>
            <a:ahLst/>
            <a:cxnLst/>
            <a:rect l="l" t="t" r="r" b="b"/>
            <a:pathLst>
              <a:path w="20104100" h="1105534" extrusionOk="0">
                <a:moveTo>
                  <a:pt x="0" y="1104992"/>
                </a:moveTo>
                <a:lnTo>
                  <a:pt x="20104099" y="1104992"/>
                </a:lnTo>
                <a:lnTo>
                  <a:pt x="20104099" y="0"/>
                </a:lnTo>
                <a:lnTo>
                  <a:pt x="0" y="0"/>
                </a:lnTo>
                <a:lnTo>
                  <a:pt x="0" y="1104992"/>
                </a:lnTo>
                <a:close/>
              </a:path>
            </a:pathLst>
          </a:custGeom>
          <a:solidFill>
            <a:srgbClr val="00B9F0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54" name="Google Shape;54;p5"/>
          <p:cNvSpPr/>
          <p:nvPr/>
        </p:nvSpPr>
        <p:spPr>
          <a:xfrm>
            <a:off x="18016258" y="10833403"/>
            <a:ext cx="1504950" cy="225425"/>
          </a:xfrm>
          <a:custGeom>
            <a:avLst/>
            <a:gdLst/>
            <a:ahLst/>
            <a:cxnLst/>
            <a:rect l="l" t="t" r="r" b="b"/>
            <a:pathLst>
              <a:path w="1504950" h="225425" extrusionOk="0">
                <a:moveTo>
                  <a:pt x="1094029" y="224234"/>
                </a:moveTo>
                <a:lnTo>
                  <a:pt x="929039" y="224234"/>
                </a:lnTo>
                <a:lnTo>
                  <a:pt x="929039" y="224809"/>
                </a:lnTo>
                <a:lnTo>
                  <a:pt x="1094029" y="224809"/>
                </a:lnTo>
                <a:lnTo>
                  <a:pt x="1094029" y="224234"/>
                </a:lnTo>
                <a:close/>
              </a:path>
              <a:path w="1504950" h="225425" extrusionOk="0">
                <a:moveTo>
                  <a:pt x="1433927" y="14701"/>
                </a:moveTo>
                <a:lnTo>
                  <a:pt x="1318378" y="14701"/>
                </a:lnTo>
                <a:lnTo>
                  <a:pt x="1296552" y="31369"/>
                </a:lnTo>
                <a:lnTo>
                  <a:pt x="1279682" y="53586"/>
                </a:lnTo>
                <a:lnTo>
                  <a:pt x="1268802" y="80728"/>
                </a:lnTo>
                <a:lnTo>
                  <a:pt x="1264945" y="112174"/>
                </a:lnTo>
                <a:lnTo>
                  <a:pt x="1273581" y="157895"/>
                </a:lnTo>
                <a:lnTo>
                  <a:pt x="1297048" y="193363"/>
                </a:lnTo>
                <a:lnTo>
                  <a:pt x="1331697" y="216310"/>
                </a:lnTo>
                <a:lnTo>
                  <a:pt x="1373874" y="224464"/>
                </a:lnTo>
                <a:lnTo>
                  <a:pt x="1396824" y="223131"/>
                </a:lnTo>
                <a:lnTo>
                  <a:pt x="1416621" y="218688"/>
                </a:lnTo>
                <a:lnTo>
                  <a:pt x="1433309" y="210465"/>
                </a:lnTo>
                <a:lnTo>
                  <a:pt x="1446929" y="197795"/>
                </a:lnTo>
                <a:lnTo>
                  <a:pt x="1504749" y="197795"/>
                </a:lnTo>
                <a:lnTo>
                  <a:pt x="1504749" y="175376"/>
                </a:lnTo>
                <a:lnTo>
                  <a:pt x="1384617" y="175376"/>
                </a:lnTo>
                <a:lnTo>
                  <a:pt x="1360017" y="170796"/>
                </a:lnTo>
                <a:lnTo>
                  <a:pt x="1340414" y="157894"/>
                </a:lnTo>
                <a:lnTo>
                  <a:pt x="1327451" y="137934"/>
                </a:lnTo>
                <a:lnTo>
                  <a:pt x="1322766" y="112174"/>
                </a:lnTo>
                <a:lnTo>
                  <a:pt x="1327451" y="86414"/>
                </a:lnTo>
                <a:lnTo>
                  <a:pt x="1340415" y="66453"/>
                </a:lnTo>
                <a:lnTo>
                  <a:pt x="1360017" y="53552"/>
                </a:lnTo>
                <a:lnTo>
                  <a:pt x="1384617" y="48972"/>
                </a:lnTo>
                <a:lnTo>
                  <a:pt x="1504749" y="48972"/>
                </a:lnTo>
                <a:lnTo>
                  <a:pt x="1504749" y="26564"/>
                </a:lnTo>
                <a:lnTo>
                  <a:pt x="1446929" y="26564"/>
                </a:lnTo>
                <a:lnTo>
                  <a:pt x="1433927" y="14701"/>
                </a:lnTo>
                <a:close/>
              </a:path>
              <a:path w="1504950" h="225425" extrusionOk="0">
                <a:moveTo>
                  <a:pt x="440457" y="14805"/>
                </a:moveTo>
                <a:lnTo>
                  <a:pt x="332042" y="14805"/>
                </a:lnTo>
                <a:lnTo>
                  <a:pt x="309013" y="32066"/>
                </a:lnTo>
                <a:lnTo>
                  <a:pt x="291245" y="54712"/>
                </a:lnTo>
                <a:lnTo>
                  <a:pt x="279802" y="81776"/>
                </a:lnTo>
                <a:lnTo>
                  <a:pt x="275750" y="112289"/>
                </a:lnTo>
                <a:lnTo>
                  <a:pt x="284478" y="156445"/>
                </a:lnTo>
                <a:lnTo>
                  <a:pt x="308355" y="191974"/>
                </a:lnTo>
                <a:lnTo>
                  <a:pt x="343924" y="215655"/>
                </a:lnTo>
                <a:lnTo>
                  <a:pt x="387726" y="224265"/>
                </a:lnTo>
                <a:lnTo>
                  <a:pt x="389799" y="224265"/>
                </a:lnTo>
                <a:lnTo>
                  <a:pt x="391841" y="224066"/>
                </a:lnTo>
                <a:lnTo>
                  <a:pt x="393883" y="223972"/>
                </a:lnTo>
                <a:lnTo>
                  <a:pt x="615729" y="223972"/>
                </a:lnTo>
                <a:lnTo>
                  <a:pt x="615729" y="209899"/>
                </a:lnTo>
                <a:lnTo>
                  <a:pt x="443305" y="209899"/>
                </a:lnTo>
                <a:lnTo>
                  <a:pt x="466516" y="192643"/>
                </a:lnTo>
                <a:lnTo>
                  <a:pt x="478982" y="176884"/>
                </a:lnTo>
                <a:lnTo>
                  <a:pt x="387705" y="176884"/>
                </a:lnTo>
                <a:lnTo>
                  <a:pt x="362825" y="172123"/>
                </a:lnTo>
                <a:lnTo>
                  <a:pt x="342770" y="158805"/>
                </a:lnTo>
                <a:lnTo>
                  <a:pt x="329385" y="138378"/>
                </a:lnTo>
                <a:lnTo>
                  <a:pt x="324513" y="112289"/>
                </a:lnTo>
                <a:lnTo>
                  <a:pt x="329385" y="86201"/>
                </a:lnTo>
                <a:lnTo>
                  <a:pt x="342770" y="65774"/>
                </a:lnTo>
                <a:lnTo>
                  <a:pt x="362825" y="52456"/>
                </a:lnTo>
                <a:lnTo>
                  <a:pt x="387705" y="47694"/>
                </a:lnTo>
                <a:lnTo>
                  <a:pt x="477498" y="47694"/>
                </a:lnTo>
                <a:lnTo>
                  <a:pt x="467297" y="32605"/>
                </a:lnTo>
                <a:lnTo>
                  <a:pt x="440457" y="14805"/>
                </a:lnTo>
                <a:close/>
              </a:path>
              <a:path w="1504950" h="225425" extrusionOk="0">
                <a:moveTo>
                  <a:pt x="0" y="169994"/>
                </a:moveTo>
                <a:lnTo>
                  <a:pt x="0" y="224234"/>
                </a:lnTo>
                <a:lnTo>
                  <a:pt x="40311" y="222391"/>
                </a:lnTo>
                <a:lnTo>
                  <a:pt x="69987" y="206472"/>
                </a:lnTo>
                <a:lnTo>
                  <a:pt x="88315" y="176013"/>
                </a:lnTo>
                <a:lnTo>
                  <a:pt x="89045" y="170718"/>
                </a:lnTo>
                <a:lnTo>
                  <a:pt x="15765" y="170718"/>
                </a:lnTo>
                <a:lnTo>
                  <a:pt x="0" y="169994"/>
                </a:lnTo>
                <a:close/>
              </a:path>
              <a:path w="1504950" h="225425" extrusionOk="0">
                <a:moveTo>
                  <a:pt x="214276" y="55694"/>
                </a:moveTo>
                <a:lnTo>
                  <a:pt x="156435" y="55694"/>
                </a:lnTo>
                <a:lnTo>
                  <a:pt x="156435" y="224234"/>
                </a:lnTo>
                <a:lnTo>
                  <a:pt x="214276" y="224234"/>
                </a:lnTo>
                <a:lnTo>
                  <a:pt x="214276" y="55694"/>
                </a:lnTo>
                <a:close/>
              </a:path>
              <a:path w="1504950" h="225425" extrusionOk="0">
                <a:moveTo>
                  <a:pt x="615729" y="223972"/>
                </a:moveTo>
                <a:lnTo>
                  <a:pt x="393883" y="223972"/>
                </a:lnTo>
                <a:lnTo>
                  <a:pt x="393883" y="224213"/>
                </a:lnTo>
                <a:lnTo>
                  <a:pt x="557920" y="224213"/>
                </a:lnTo>
                <a:lnTo>
                  <a:pt x="615729" y="224234"/>
                </a:lnTo>
                <a:lnTo>
                  <a:pt x="615729" y="223972"/>
                </a:lnTo>
                <a:close/>
              </a:path>
              <a:path w="1504950" h="225425" extrusionOk="0">
                <a:moveTo>
                  <a:pt x="810781" y="14701"/>
                </a:moveTo>
                <a:lnTo>
                  <a:pt x="754312" y="14701"/>
                </a:lnTo>
                <a:lnTo>
                  <a:pt x="754312" y="224234"/>
                </a:lnTo>
                <a:lnTo>
                  <a:pt x="797347" y="224234"/>
                </a:lnTo>
                <a:lnTo>
                  <a:pt x="877453" y="127420"/>
                </a:lnTo>
                <a:lnTo>
                  <a:pt x="810781" y="127420"/>
                </a:lnTo>
                <a:lnTo>
                  <a:pt x="810781" y="14701"/>
                </a:lnTo>
                <a:close/>
              </a:path>
              <a:path w="1504950" h="225425" extrusionOk="0">
                <a:moveTo>
                  <a:pt x="959154" y="96939"/>
                </a:moveTo>
                <a:lnTo>
                  <a:pt x="902674" y="96939"/>
                </a:lnTo>
                <a:lnTo>
                  <a:pt x="902674" y="224234"/>
                </a:lnTo>
                <a:lnTo>
                  <a:pt x="1095778" y="224234"/>
                </a:lnTo>
                <a:lnTo>
                  <a:pt x="1095778" y="210496"/>
                </a:lnTo>
                <a:lnTo>
                  <a:pt x="959154" y="210496"/>
                </a:lnTo>
                <a:lnTo>
                  <a:pt x="959154" y="96939"/>
                </a:lnTo>
                <a:close/>
              </a:path>
              <a:path w="1504950" h="225425" extrusionOk="0">
                <a:moveTo>
                  <a:pt x="1161360" y="122488"/>
                </a:moveTo>
                <a:lnTo>
                  <a:pt x="1095778" y="122488"/>
                </a:lnTo>
                <a:lnTo>
                  <a:pt x="1177356" y="224234"/>
                </a:lnTo>
                <a:lnTo>
                  <a:pt x="1244590" y="224234"/>
                </a:lnTo>
                <a:lnTo>
                  <a:pt x="1161360" y="122488"/>
                </a:lnTo>
                <a:close/>
              </a:path>
              <a:path w="1504950" h="225425" extrusionOk="0">
                <a:moveTo>
                  <a:pt x="1504749" y="197795"/>
                </a:moveTo>
                <a:lnTo>
                  <a:pt x="1446929" y="197795"/>
                </a:lnTo>
                <a:lnTo>
                  <a:pt x="1446929" y="224234"/>
                </a:lnTo>
                <a:lnTo>
                  <a:pt x="1504749" y="224234"/>
                </a:lnTo>
                <a:lnTo>
                  <a:pt x="1504749" y="197795"/>
                </a:lnTo>
                <a:close/>
              </a:path>
              <a:path w="1504950" h="225425" extrusionOk="0">
                <a:moveTo>
                  <a:pt x="1095778" y="104"/>
                </a:moveTo>
                <a:lnTo>
                  <a:pt x="1037968" y="104"/>
                </a:lnTo>
                <a:lnTo>
                  <a:pt x="1037968" y="210496"/>
                </a:lnTo>
                <a:lnTo>
                  <a:pt x="1095778" y="210496"/>
                </a:lnTo>
                <a:lnTo>
                  <a:pt x="1095778" y="122488"/>
                </a:lnTo>
                <a:lnTo>
                  <a:pt x="1161360" y="122488"/>
                </a:lnTo>
                <a:lnTo>
                  <a:pt x="1151818" y="110823"/>
                </a:lnTo>
                <a:lnTo>
                  <a:pt x="1161659" y="98729"/>
                </a:lnTo>
                <a:lnTo>
                  <a:pt x="1095778" y="98729"/>
                </a:lnTo>
                <a:lnTo>
                  <a:pt x="1095778" y="104"/>
                </a:lnTo>
                <a:close/>
              </a:path>
              <a:path w="1504950" h="225425" extrusionOk="0">
                <a:moveTo>
                  <a:pt x="557920" y="0"/>
                </a:moveTo>
                <a:lnTo>
                  <a:pt x="557920" y="209899"/>
                </a:lnTo>
                <a:lnTo>
                  <a:pt x="615729" y="209899"/>
                </a:lnTo>
                <a:lnTo>
                  <a:pt x="615729" y="55694"/>
                </a:lnTo>
                <a:lnTo>
                  <a:pt x="692125" y="55694"/>
                </a:lnTo>
                <a:lnTo>
                  <a:pt x="692125" y="14701"/>
                </a:lnTo>
                <a:lnTo>
                  <a:pt x="810781" y="14701"/>
                </a:lnTo>
                <a:lnTo>
                  <a:pt x="810781" y="387"/>
                </a:lnTo>
                <a:lnTo>
                  <a:pt x="692125" y="387"/>
                </a:lnTo>
                <a:lnTo>
                  <a:pt x="692125" y="104"/>
                </a:lnTo>
                <a:lnTo>
                  <a:pt x="557920" y="0"/>
                </a:lnTo>
                <a:close/>
              </a:path>
              <a:path w="1504950" h="225425" extrusionOk="0">
                <a:moveTo>
                  <a:pt x="477498" y="47694"/>
                </a:moveTo>
                <a:lnTo>
                  <a:pt x="387705" y="47694"/>
                </a:lnTo>
                <a:lnTo>
                  <a:pt x="412849" y="52456"/>
                </a:lnTo>
                <a:lnTo>
                  <a:pt x="433037" y="65774"/>
                </a:lnTo>
                <a:lnTo>
                  <a:pt x="446470" y="86201"/>
                </a:lnTo>
                <a:lnTo>
                  <a:pt x="451347" y="112289"/>
                </a:lnTo>
                <a:lnTo>
                  <a:pt x="446470" y="138378"/>
                </a:lnTo>
                <a:lnTo>
                  <a:pt x="433037" y="158805"/>
                </a:lnTo>
                <a:lnTo>
                  <a:pt x="412849" y="172123"/>
                </a:lnTo>
                <a:lnTo>
                  <a:pt x="387705" y="176884"/>
                </a:lnTo>
                <a:lnTo>
                  <a:pt x="478982" y="176884"/>
                </a:lnTo>
                <a:lnTo>
                  <a:pt x="484449" y="169972"/>
                </a:lnTo>
                <a:lnTo>
                  <a:pt x="496012" y="142862"/>
                </a:lnTo>
                <a:lnTo>
                  <a:pt x="500110" y="112289"/>
                </a:lnTo>
                <a:lnTo>
                  <a:pt x="491317" y="68134"/>
                </a:lnTo>
                <a:lnTo>
                  <a:pt x="477498" y="47694"/>
                </a:lnTo>
                <a:close/>
              </a:path>
              <a:path w="1504950" h="225425" extrusionOk="0">
                <a:moveTo>
                  <a:pt x="1504749" y="48972"/>
                </a:moveTo>
                <a:lnTo>
                  <a:pt x="1384617" y="48972"/>
                </a:lnTo>
                <a:lnTo>
                  <a:pt x="1409483" y="53552"/>
                </a:lnTo>
                <a:lnTo>
                  <a:pt x="1429222" y="66453"/>
                </a:lnTo>
                <a:lnTo>
                  <a:pt x="1442236" y="86414"/>
                </a:lnTo>
                <a:lnTo>
                  <a:pt x="1446929" y="112174"/>
                </a:lnTo>
                <a:lnTo>
                  <a:pt x="1442236" y="137934"/>
                </a:lnTo>
                <a:lnTo>
                  <a:pt x="1429222" y="157895"/>
                </a:lnTo>
                <a:lnTo>
                  <a:pt x="1409483" y="170796"/>
                </a:lnTo>
                <a:lnTo>
                  <a:pt x="1384617" y="175376"/>
                </a:lnTo>
                <a:lnTo>
                  <a:pt x="1504749" y="175376"/>
                </a:lnTo>
                <a:lnTo>
                  <a:pt x="1504749" y="48972"/>
                </a:lnTo>
                <a:close/>
              </a:path>
              <a:path w="1504950" h="225425" extrusionOk="0">
                <a:moveTo>
                  <a:pt x="214276" y="104"/>
                </a:moveTo>
                <a:lnTo>
                  <a:pt x="36752" y="104"/>
                </a:lnTo>
                <a:lnTo>
                  <a:pt x="36752" y="127420"/>
                </a:lnTo>
                <a:lnTo>
                  <a:pt x="34351" y="149637"/>
                </a:lnTo>
                <a:lnTo>
                  <a:pt x="27285" y="164001"/>
                </a:lnTo>
                <a:lnTo>
                  <a:pt x="15765" y="170718"/>
                </a:lnTo>
                <a:lnTo>
                  <a:pt x="89045" y="170718"/>
                </a:lnTo>
                <a:lnTo>
                  <a:pt x="94583" y="130550"/>
                </a:lnTo>
                <a:lnTo>
                  <a:pt x="94583" y="55694"/>
                </a:lnTo>
                <a:lnTo>
                  <a:pt x="214276" y="55694"/>
                </a:lnTo>
                <a:lnTo>
                  <a:pt x="214276" y="14805"/>
                </a:lnTo>
                <a:lnTo>
                  <a:pt x="440457" y="14805"/>
                </a:lnTo>
                <a:lnTo>
                  <a:pt x="431587" y="8923"/>
                </a:lnTo>
                <a:lnTo>
                  <a:pt x="388633" y="492"/>
                </a:lnTo>
                <a:lnTo>
                  <a:pt x="214276" y="492"/>
                </a:lnTo>
                <a:lnTo>
                  <a:pt x="214276" y="104"/>
                </a:lnTo>
                <a:close/>
              </a:path>
              <a:path w="1504950" h="225425" extrusionOk="0">
                <a:moveTo>
                  <a:pt x="959154" y="104"/>
                </a:moveTo>
                <a:lnTo>
                  <a:pt x="916129" y="104"/>
                </a:lnTo>
                <a:lnTo>
                  <a:pt x="810781" y="127420"/>
                </a:lnTo>
                <a:lnTo>
                  <a:pt x="877453" y="127420"/>
                </a:lnTo>
                <a:lnTo>
                  <a:pt x="902674" y="96939"/>
                </a:lnTo>
                <a:lnTo>
                  <a:pt x="959154" y="96939"/>
                </a:lnTo>
                <a:lnTo>
                  <a:pt x="959154" y="104"/>
                </a:lnTo>
                <a:close/>
              </a:path>
              <a:path w="1504950" h="225425" extrusionOk="0">
                <a:moveTo>
                  <a:pt x="1241909" y="104"/>
                </a:moveTo>
                <a:lnTo>
                  <a:pt x="1172875" y="104"/>
                </a:lnTo>
                <a:lnTo>
                  <a:pt x="1095778" y="98729"/>
                </a:lnTo>
                <a:lnTo>
                  <a:pt x="1161659" y="98729"/>
                </a:lnTo>
                <a:lnTo>
                  <a:pt x="1230035" y="14701"/>
                </a:lnTo>
                <a:lnTo>
                  <a:pt x="1433927" y="14701"/>
                </a:lnTo>
                <a:lnTo>
                  <a:pt x="1433135" y="13978"/>
                </a:lnTo>
                <a:lnTo>
                  <a:pt x="1416066" y="5961"/>
                </a:lnTo>
                <a:lnTo>
                  <a:pt x="1395888" y="1728"/>
                </a:lnTo>
                <a:lnTo>
                  <a:pt x="1377660" y="753"/>
                </a:lnTo>
                <a:lnTo>
                  <a:pt x="1367131" y="753"/>
                </a:lnTo>
                <a:lnTo>
                  <a:pt x="1367131" y="387"/>
                </a:lnTo>
                <a:lnTo>
                  <a:pt x="1241689" y="387"/>
                </a:lnTo>
                <a:lnTo>
                  <a:pt x="1241909" y="104"/>
                </a:lnTo>
                <a:close/>
              </a:path>
              <a:path w="1504950" h="225425" extrusionOk="0">
                <a:moveTo>
                  <a:pt x="1504749" y="104"/>
                </a:moveTo>
                <a:lnTo>
                  <a:pt x="1446929" y="104"/>
                </a:lnTo>
                <a:lnTo>
                  <a:pt x="1446929" y="26564"/>
                </a:lnTo>
                <a:lnTo>
                  <a:pt x="1504749" y="26564"/>
                </a:lnTo>
                <a:lnTo>
                  <a:pt x="1504749" y="104"/>
                </a:lnTo>
                <a:close/>
              </a:path>
              <a:path w="1504950" h="225425" extrusionOk="0">
                <a:moveTo>
                  <a:pt x="1372764" y="492"/>
                </a:moveTo>
                <a:lnTo>
                  <a:pt x="1370869" y="492"/>
                </a:lnTo>
                <a:lnTo>
                  <a:pt x="1369005" y="659"/>
                </a:lnTo>
                <a:lnTo>
                  <a:pt x="1367131" y="753"/>
                </a:lnTo>
                <a:lnTo>
                  <a:pt x="1377660" y="753"/>
                </a:lnTo>
                <a:lnTo>
                  <a:pt x="1372764" y="492"/>
                </a:lnTo>
                <a:close/>
              </a:path>
              <a:path w="1504950" h="225425" extrusionOk="0">
                <a:moveTo>
                  <a:pt x="387726" y="314"/>
                </a:moveTo>
                <a:lnTo>
                  <a:pt x="386501" y="314"/>
                </a:lnTo>
                <a:lnTo>
                  <a:pt x="385318" y="450"/>
                </a:lnTo>
                <a:lnTo>
                  <a:pt x="384113" y="492"/>
                </a:lnTo>
                <a:lnTo>
                  <a:pt x="388633" y="492"/>
                </a:lnTo>
                <a:lnTo>
                  <a:pt x="387726" y="314"/>
                </a:lnTo>
                <a:close/>
              </a:path>
              <a:path w="1504950" h="225425" extrusionOk="0">
                <a:moveTo>
                  <a:pt x="810781" y="104"/>
                </a:moveTo>
                <a:lnTo>
                  <a:pt x="754312" y="104"/>
                </a:lnTo>
                <a:lnTo>
                  <a:pt x="754312" y="387"/>
                </a:lnTo>
                <a:lnTo>
                  <a:pt x="810781" y="387"/>
                </a:lnTo>
                <a:lnTo>
                  <a:pt x="810781" y="10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55" name="Google Shape;55;p5"/>
          <p:cNvSpPr/>
          <p:nvPr/>
        </p:nvSpPr>
        <p:spPr>
          <a:xfrm>
            <a:off x="18574419" y="10288699"/>
            <a:ext cx="404495" cy="404495"/>
          </a:xfrm>
          <a:custGeom>
            <a:avLst/>
            <a:gdLst/>
            <a:ahLst/>
            <a:cxnLst/>
            <a:rect l="l" t="t" r="r" b="b"/>
            <a:pathLst>
              <a:path w="404494" h="404495" extrusionOk="0">
                <a:moveTo>
                  <a:pt x="404239" y="0"/>
                </a:moveTo>
                <a:lnTo>
                  <a:pt x="0" y="0"/>
                </a:lnTo>
                <a:lnTo>
                  <a:pt x="0" y="404239"/>
                </a:lnTo>
                <a:lnTo>
                  <a:pt x="404239" y="404239"/>
                </a:lnTo>
                <a:lnTo>
                  <a:pt x="404239" y="314273"/>
                </a:lnTo>
                <a:lnTo>
                  <a:pt x="331602" y="314273"/>
                </a:lnTo>
                <a:lnTo>
                  <a:pt x="322161" y="304943"/>
                </a:lnTo>
                <a:lnTo>
                  <a:pt x="248840" y="304943"/>
                </a:lnTo>
                <a:lnTo>
                  <a:pt x="209047" y="297257"/>
                </a:lnTo>
                <a:lnTo>
                  <a:pt x="70060" y="297257"/>
                </a:lnTo>
                <a:lnTo>
                  <a:pt x="70060" y="172560"/>
                </a:lnTo>
                <a:lnTo>
                  <a:pt x="148140" y="172560"/>
                </a:lnTo>
                <a:lnTo>
                  <a:pt x="150124" y="160009"/>
                </a:lnTo>
                <a:lnTo>
                  <a:pt x="155416" y="150631"/>
                </a:lnTo>
                <a:lnTo>
                  <a:pt x="90211" y="150631"/>
                </a:lnTo>
                <a:lnTo>
                  <a:pt x="72398" y="144221"/>
                </a:lnTo>
                <a:lnTo>
                  <a:pt x="64301" y="124990"/>
                </a:lnTo>
                <a:lnTo>
                  <a:pt x="72398" y="105760"/>
                </a:lnTo>
                <a:lnTo>
                  <a:pt x="90211" y="99350"/>
                </a:lnTo>
                <a:lnTo>
                  <a:pt x="214062" y="99350"/>
                </a:lnTo>
                <a:lnTo>
                  <a:pt x="248840" y="92520"/>
                </a:lnTo>
                <a:lnTo>
                  <a:pt x="404239" y="92520"/>
                </a:lnTo>
                <a:lnTo>
                  <a:pt x="404239" y="0"/>
                </a:lnTo>
                <a:close/>
              </a:path>
              <a:path w="404494" h="404495" extrusionOk="0">
                <a:moveTo>
                  <a:pt x="404239" y="92520"/>
                </a:moveTo>
                <a:lnTo>
                  <a:pt x="248840" y="92520"/>
                </a:lnTo>
                <a:lnTo>
                  <a:pt x="295304" y="101443"/>
                </a:lnTo>
                <a:lnTo>
                  <a:pt x="327699" y="125009"/>
                </a:lnTo>
                <a:lnTo>
                  <a:pt x="346818" y="158410"/>
                </a:lnTo>
                <a:lnTo>
                  <a:pt x="353455" y="196842"/>
                </a:lnTo>
                <a:lnTo>
                  <a:pt x="352462" y="214392"/>
                </a:lnTo>
                <a:lnTo>
                  <a:pt x="349010" y="231698"/>
                </a:lnTo>
                <a:lnTo>
                  <a:pt x="343044" y="248185"/>
                </a:lnTo>
                <a:lnTo>
                  <a:pt x="334513" y="263279"/>
                </a:lnTo>
                <a:lnTo>
                  <a:pt x="358701" y="287174"/>
                </a:lnTo>
                <a:lnTo>
                  <a:pt x="331602" y="314273"/>
                </a:lnTo>
                <a:lnTo>
                  <a:pt x="404239" y="314273"/>
                </a:lnTo>
                <a:lnTo>
                  <a:pt x="404239" y="92520"/>
                </a:lnTo>
                <a:close/>
              </a:path>
              <a:path w="404494" h="404495" extrusionOk="0">
                <a:moveTo>
                  <a:pt x="306828" y="289792"/>
                </a:moveTo>
                <a:lnTo>
                  <a:pt x="294490" y="296338"/>
                </a:lnTo>
                <a:lnTo>
                  <a:pt x="280677" y="301082"/>
                </a:lnTo>
                <a:lnTo>
                  <a:pt x="265443" y="303969"/>
                </a:lnTo>
                <a:lnTo>
                  <a:pt x="248840" y="304943"/>
                </a:lnTo>
                <a:lnTo>
                  <a:pt x="322161" y="304943"/>
                </a:lnTo>
                <a:lnTo>
                  <a:pt x="306828" y="289792"/>
                </a:lnTo>
                <a:close/>
              </a:path>
              <a:path w="404494" h="404495" extrusionOk="0">
                <a:moveTo>
                  <a:pt x="148140" y="172560"/>
                </a:moveTo>
                <a:lnTo>
                  <a:pt x="110352" y="172560"/>
                </a:lnTo>
                <a:lnTo>
                  <a:pt x="110352" y="297257"/>
                </a:lnTo>
                <a:lnTo>
                  <a:pt x="209047" y="297257"/>
                </a:lnTo>
                <a:lnTo>
                  <a:pt x="201881" y="295874"/>
                </a:lnTo>
                <a:lnTo>
                  <a:pt x="169289" y="271943"/>
                </a:lnTo>
                <a:lnTo>
                  <a:pt x="150245" y="238068"/>
                </a:lnTo>
                <a:lnTo>
                  <a:pt x="143932" y="199166"/>
                </a:lnTo>
                <a:lnTo>
                  <a:pt x="148140" y="172560"/>
                </a:lnTo>
                <a:close/>
              </a:path>
              <a:path w="404494" h="404495" extrusionOk="0">
                <a:moveTo>
                  <a:pt x="214062" y="99350"/>
                </a:moveTo>
                <a:lnTo>
                  <a:pt x="90211" y="99350"/>
                </a:lnTo>
                <a:lnTo>
                  <a:pt x="108025" y="105760"/>
                </a:lnTo>
                <a:lnTo>
                  <a:pt x="116122" y="124990"/>
                </a:lnTo>
                <a:lnTo>
                  <a:pt x="108025" y="144221"/>
                </a:lnTo>
                <a:lnTo>
                  <a:pt x="90211" y="150631"/>
                </a:lnTo>
                <a:lnTo>
                  <a:pt x="155416" y="150631"/>
                </a:lnTo>
                <a:lnTo>
                  <a:pt x="169399" y="125849"/>
                </a:lnTo>
                <a:lnTo>
                  <a:pt x="202167" y="101686"/>
                </a:lnTo>
                <a:lnTo>
                  <a:pt x="214062" y="9935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56" name="Google Shape;56;p5"/>
          <p:cNvSpPr/>
          <p:nvPr/>
        </p:nvSpPr>
        <p:spPr>
          <a:xfrm>
            <a:off x="18756181" y="10415892"/>
            <a:ext cx="133744" cy="142205"/>
          </a:xfrm>
          <a:prstGeom prst="rect">
            <a:avLst/>
          </a:prstGeom>
          <a:blipFill rotWithShape="1">
            <a:blip r:embed="rId2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57" name="Google Shape;57;p5"/>
          <p:cNvSpPr/>
          <p:nvPr/>
        </p:nvSpPr>
        <p:spPr>
          <a:xfrm>
            <a:off x="18006122" y="11174208"/>
            <a:ext cx="40640" cy="53340"/>
          </a:xfrm>
          <a:custGeom>
            <a:avLst/>
            <a:gdLst/>
            <a:ahLst/>
            <a:cxnLst/>
            <a:rect l="l" t="t" r="r" b="b"/>
            <a:pathLst>
              <a:path w="40640" h="53340" extrusionOk="0">
                <a:moveTo>
                  <a:pt x="7088" y="0"/>
                </a:moveTo>
                <a:lnTo>
                  <a:pt x="0" y="0"/>
                </a:lnTo>
                <a:lnTo>
                  <a:pt x="0" y="53296"/>
                </a:lnTo>
                <a:lnTo>
                  <a:pt x="5706" y="53296"/>
                </a:lnTo>
                <a:lnTo>
                  <a:pt x="15000" y="39820"/>
                </a:lnTo>
                <a:lnTo>
                  <a:pt x="7088" y="39820"/>
                </a:lnTo>
                <a:lnTo>
                  <a:pt x="7088" y="0"/>
                </a:lnTo>
                <a:close/>
              </a:path>
              <a:path w="40640" h="53340" extrusionOk="0">
                <a:moveTo>
                  <a:pt x="40208" y="13549"/>
                </a:moveTo>
                <a:lnTo>
                  <a:pt x="33119" y="13549"/>
                </a:lnTo>
                <a:lnTo>
                  <a:pt x="33119" y="53296"/>
                </a:lnTo>
                <a:lnTo>
                  <a:pt x="40208" y="53296"/>
                </a:lnTo>
                <a:lnTo>
                  <a:pt x="40208" y="13549"/>
                </a:lnTo>
                <a:close/>
              </a:path>
              <a:path w="40640" h="53340" extrusionOk="0">
                <a:moveTo>
                  <a:pt x="40208" y="0"/>
                </a:moveTo>
                <a:lnTo>
                  <a:pt x="34491" y="0"/>
                </a:lnTo>
                <a:lnTo>
                  <a:pt x="7088" y="39820"/>
                </a:lnTo>
                <a:lnTo>
                  <a:pt x="15000" y="39820"/>
                </a:lnTo>
                <a:lnTo>
                  <a:pt x="33119" y="13549"/>
                </a:lnTo>
                <a:lnTo>
                  <a:pt x="40208" y="13549"/>
                </a:lnTo>
                <a:lnTo>
                  <a:pt x="40208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58" name="Google Shape;58;p5"/>
          <p:cNvSpPr/>
          <p:nvPr/>
        </p:nvSpPr>
        <p:spPr>
          <a:xfrm>
            <a:off x="18086705" y="11174203"/>
            <a:ext cx="40005" cy="53340"/>
          </a:xfrm>
          <a:custGeom>
            <a:avLst/>
            <a:gdLst/>
            <a:ahLst/>
            <a:cxnLst/>
            <a:rect l="l" t="t" r="r" b="b"/>
            <a:pathLst>
              <a:path w="40005" h="53340" extrusionOk="0">
                <a:moveTo>
                  <a:pt x="7078" y="0"/>
                </a:moveTo>
                <a:lnTo>
                  <a:pt x="0" y="0"/>
                </a:lnTo>
                <a:lnTo>
                  <a:pt x="0" y="53296"/>
                </a:lnTo>
                <a:lnTo>
                  <a:pt x="7078" y="53296"/>
                </a:lnTo>
                <a:lnTo>
                  <a:pt x="7078" y="29318"/>
                </a:lnTo>
                <a:lnTo>
                  <a:pt x="39967" y="29318"/>
                </a:lnTo>
                <a:lnTo>
                  <a:pt x="39967" y="22617"/>
                </a:lnTo>
                <a:lnTo>
                  <a:pt x="7078" y="22617"/>
                </a:lnTo>
                <a:lnTo>
                  <a:pt x="7078" y="0"/>
                </a:lnTo>
                <a:close/>
              </a:path>
              <a:path w="40005" h="53340" extrusionOk="0">
                <a:moveTo>
                  <a:pt x="39967" y="29318"/>
                </a:moveTo>
                <a:lnTo>
                  <a:pt x="32962" y="29318"/>
                </a:lnTo>
                <a:lnTo>
                  <a:pt x="32962" y="53296"/>
                </a:lnTo>
                <a:lnTo>
                  <a:pt x="39967" y="53296"/>
                </a:lnTo>
                <a:lnTo>
                  <a:pt x="39967" y="29318"/>
                </a:lnTo>
                <a:close/>
              </a:path>
              <a:path w="40005" h="53340" extrusionOk="0">
                <a:moveTo>
                  <a:pt x="39967" y="0"/>
                </a:moveTo>
                <a:lnTo>
                  <a:pt x="32962" y="0"/>
                </a:lnTo>
                <a:lnTo>
                  <a:pt x="32962" y="22617"/>
                </a:lnTo>
                <a:lnTo>
                  <a:pt x="39967" y="22617"/>
                </a:lnTo>
                <a:lnTo>
                  <a:pt x="39967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59" name="Google Shape;59;p5"/>
          <p:cNvSpPr/>
          <p:nvPr/>
        </p:nvSpPr>
        <p:spPr>
          <a:xfrm>
            <a:off x="18162672" y="11174205"/>
            <a:ext cx="38735" cy="53340"/>
          </a:xfrm>
          <a:custGeom>
            <a:avLst/>
            <a:gdLst/>
            <a:ahLst/>
            <a:cxnLst/>
            <a:rect l="l" t="t" r="r" b="b"/>
            <a:pathLst>
              <a:path w="38734" h="53340" extrusionOk="0">
                <a:moveTo>
                  <a:pt x="22690" y="6701"/>
                </a:moveTo>
                <a:lnTo>
                  <a:pt x="15674" y="6701"/>
                </a:lnTo>
                <a:lnTo>
                  <a:pt x="15674" y="53296"/>
                </a:lnTo>
                <a:lnTo>
                  <a:pt x="22690" y="53296"/>
                </a:lnTo>
                <a:lnTo>
                  <a:pt x="22690" y="6701"/>
                </a:lnTo>
                <a:close/>
              </a:path>
              <a:path w="38734" h="53340" extrusionOk="0">
                <a:moveTo>
                  <a:pt x="38449" y="0"/>
                </a:moveTo>
                <a:lnTo>
                  <a:pt x="0" y="0"/>
                </a:lnTo>
                <a:lnTo>
                  <a:pt x="0" y="6701"/>
                </a:lnTo>
                <a:lnTo>
                  <a:pt x="38449" y="6701"/>
                </a:lnTo>
                <a:lnTo>
                  <a:pt x="38449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60" name="Google Shape;60;p5"/>
          <p:cNvSpPr/>
          <p:nvPr/>
        </p:nvSpPr>
        <p:spPr>
          <a:xfrm>
            <a:off x="18237034" y="11174200"/>
            <a:ext cx="32384" cy="53340"/>
          </a:xfrm>
          <a:custGeom>
            <a:avLst/>
            <a:gdLst/>
            <a:ahLst/>
            <a:cxnLst/>
            <a:rect l="l" t="t" r="r" b="b"/>
            <a:pathLst>
              <a:path w="32384" h="53340" extrusionOk="0">
                <a:moveTo>
                  <a:pt x="31454" y="0"/>
                </a:moveTo>
                <a:lnTo>
                  <a:pt x="0" y="0"/>
                </a:lnTo>
                <a:lnTo>
                  <a:pt x="0" y="53307"/>
                </a:lnTo>
                <a:lnTo>
                  <a:pt x="31831" y="53307"/>
                </a:lnTo>
                <a:lnTo>
                  <a:pt x="31831" y="46605"/>
                </a:lnTo>
                <a:lnTo>
                  <a:pt x="7088" y="46605"/>
                </a:lnTo>
                <a:lnTo>
                  <a:pt x="7088" y="29695"/>
                </a:lnTo>
                <a:lnTo>
                  <a:pt x="29538" y="29695"/>
                </a:lnTo>
                <a:lnTo>
                  <a:pt x="29538" y="23077"/>
                </a:lnTo>
                <a:lnTo>
                  <a:pt x="7088" y="23077"/>
                </a:lnTo>
                <a:lnTo>
                  <a:pt x="7088" y="6701"/>
                </a:lnTo>
                <a:lnTo>
                  <a:pt x="31454" y="6701"/>
                </a:lnTo>
                <a:lnTo>
                  <a:pt x="3145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61" name="Google Shape;61;p5"/>
          <p:cNvSpPr/>
          <p:nvPr/>
        </p:nvSpPr>
        <p:spPr>
          <a:xfrm>
            <a:off x="18303003" y="11174208"/>
            <a:ext cx="45720" cy="53340"/>
          </a:xfrm>
          <a:custGeom>
            <a:avLst/>
            <a:gdLst/>
            <a:ahLst/>
            <a:cxnLst/>
            <a:rect l="l" t="t" r="r" b="b"/>
            <a:pathLst>
              <a:path w="45719" h="53340" extrusionOk="0">
                <a:moveTo>
                  <a:pt x="0" y="46899"/>
                </a:moveTo>
                <a:lnTo>
                  <a:pt x="0" y="53296"/>
                </a:lnTo>
                <a:lnTo>
                  <a:pt x="6923" y="52839"/>
                </a:lnTo>
                <a:lnTo>
                  <a:pt x="12506" y="49471"/>
                </a:lnTo>
                <a:lnTo>
                  <a:pt x="13363" y="47810"/>
                </a:lnTo>
                <a:lnTo>
                  <a:pt x="6617" y="47810"/>
                </a:lnTo>
                <a:lnTo>
                  <a:pt x="0" y="46899"/>
                </a:lnTo>
                <a:close/>
              </a:path>
              <a:path w="45719" h="53340" extrusionOk="0">
                <a:moveTo>
                  <a:pt x="45684" y="6701"/>
                </a:moveTo>
                <a:lnTo>
                  <a:pt x="38606" y="6701"/>
                </a:lnTo>
                <a:lnTo>
                  <a:pt x="38606" y="53296"/>
                </a:lnTo>
                <a:lnTo>
                  <a:pt x="45684" y="53296"/>
                </a:lnTo>
                <a:lnTo>
                  <a:pt x="45684" y="6701"/>
                </a:lnTo>
                <a:close/>
              </a:path>
              <a:path w="45719" h="53340" extrusionOk="0">
                <a:moveTo>
                  <a:pt x="45684" y="0"/>
                </a:moveTo>
                <a:lnTo>
                  <a:pt x="10502" y="0"/>
                </a:lnTo>
                <a:lnTo>
                  <a:pt x="10502" y="44312"/>
                </a:lnTo>
                <a:lnTo>
                  <a:pt x="6617" y="47810"/>
                </a:lnTo>
                <a:lnTo>
                  <a:pt x="13363" y="47810"/>
                </a:lnTo>
                <a:lnTo>
                  <a:pt x="16233" y="42248"/>
                </a:lnTo>
                <a:lnTo>
                  <a:pt x="17591" y="30229"/>
                </a:lnTo>
                <a:lnTo>
                  <a:pt x="17591" y="6701"/>
                </a:lnTo>
                <a:lnTo>
                  <a:pt x="45684" y="6701"/>
                </a:lnTo>
                <a:lnTo>
                  <a:pt x="4568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62" name="Google Shape;62;p5"/>
          <p:cNvSpPr/>
          <p:nvPr/>
        </p:nvSpPr>
        <p:spPr>
          <a:xfrm>
            <a:off x="18383942" y="11174208"/>
            <a:ext cx="45720" cy="53340"/>
          </a:xfrm>
          <a:custGeom>
            <a:avLst/>
            <a:gdLst/>
            <a:ahLst/>
            <a:cxnLst/>
            <a:rect l="l" t="t" r="r" b="b"/>
            <a:pathLst>
              <a:path w="45719" h="53340" extrusionOk="0">
                <a:moveTo>
                  <a:pt x="0" y="46899"/>
                </a:moveTo>
                <a:lnTo>
                  <a:pt x="0" y="53296"/>
                </a:lnTo>
                <a:lnTo>
                  <a:pt x="6923" y="52839"/>
                </a:lnTo>
                <a:lnTo>
                  <a:pt x="12506" y="49471"/>
                </a:lnTo>
                <a:lnTo>
                  <a:pt x="13363" y="47810"/>
                </a:lnTo>
                <a:lnTo>
                  <a:pt x="6617" y="47810"/>
                </a:lnTo>
                <a:lnTo>
                  <a:pt x="0" y="46899"/>
                </a:lnTo>
                <a:close/>
              </a:path>
              <a:path w="45719" h="53340" extrusionOk="0">
                <a:moveTo>
                  <a:pt x="45684" y="6701"/>
                </a:moveTo>
                <a:lnTo>
                  <a:pt x="38606" y="6701"/>
                </a:lnTo>
                <a:lnTo>
                  <a:pt x="38606" y="53296"/>
                </a:lnTo>
                <a:lnTo>
                  <a:pt x="45684" y="53296"/>
                </a:lnTo>
                <a:lnTo>
                  <a:pt x="45684" y="6701"/>
                </a:lnTo>
                <a:close/>
              </a:path>
              <a:path w="45719" h="53340" extrusionOk="0">
                <a:moveTo>
                  <a:pt x="45684" y="0"/>
                </a:moveTo>
                <a:lnTo>
                  <a:pt x="10502" y="0"/>
                </a:lnTo>
                <a:lnTo>
                  <a:pt x="10502" y="44312"/>
                </a:lnTo>
                <a:lnTo>
                  <a:pt x="6617" y="47810"/>
                </a:lnTo>
                <a:lnTo>
                  <a:pt x="13363" y="47810"/>
                </a:lnTo>
                <a:lnTo>
                  <a:pt x="16233" y="42248"/>
                </a:lnTo>
                <a:lnTo>
                  <a:pt x="17591" y="30229"/>
                </a:lnTo>
                <a:lnTo>
                  <a:pt x="17591" y="6701"/>
                </a:lnTo>
                <a:lnTo>
                  <a:pt x="45684" y="6701"/>
                </a:lnTo>
                <a:lnTo>
                  <a:pt x="4568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63" name="Google Shape;63;p5"/>
          <p:cNvSpPr/>
          <p:nvPr/>
        </p:nvSpPr>
        <p:spPr>
          <a:xfrm>
            <a:off x="18467816" y="11174200"/>
            <a:ext cx="32384" cy="53340"/>
          </a:xfrm>
          <a:custGeom>
            <a:avLst/>
            <a:gdLst/>
            <a:ahLst/>
            <a:cxnLst/>
            <a:rect l="l" t="t" r="r" b="b"/>
            <a:pathLst>
              <a:path w="32384" h="53340" extrusionOk="0">
                <a:moveTo>
                  <a:pt x="31454" y="0"/>
                </a:moveTo>
                <a:lnTo>
                  <a:pt x="0" y="0"/>
                </a:lnTo>
                <a:lnTo>
                  <a:pt x="0" y="53307"/>
                </a:lnTo>
                <a:lnTo>
                  <a:pt x="31831" y="53307"/>
                </a:lnTo>
                <a:lnTo>
                  <a:pt x="31831" y="46605"/>
                </a:lnTo>
                <a:lnTo>
                  <a:pt x="7088" y="46605"/>
                </a:lnTo>
                <a:lnTo>
                  <a:pt x="7088" y="29695"/>
                </a:lnTo>
                <a:lnTo>
                  <a:pt x="29538" y="29695"/>
                </a:lnTo>
                <a:lnTo>
                  <a:pt x="29538" y="23077"/>
                </a:lnTo>
                <a:lnTo>
                  <a:pt x="7088" y="23077"/>
                </a:lnTo>
                <a:lnTo>
                  <a:pt x="7088" y="6701"/>
                </a:lnTo>
                <a:lnTo>
                  <a:pt x="31454" y="6701"/>
                </a:lnTo>
                <a:lnTo>
                  <a:pt x="3145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64" name="Google Shape;64;p5"/>
          <p:cNvSpPr/>
          <p:nvPr/>
        </p:nvSpPr>
        <p:spPr>
          <a:xfrm>
            <a:off x="18537938" y="11174207"/>
            <a:ext cx="39370" cy="53340"/>
          </a:xfrm>
          <a:custGeom>
            <a:avLst/>
            <a:gdLst/>
            <a:ahLst/>
            <a:cxnLst/>
            <a:rect l="l" t="t" r="r" b="b"/>
            <a:pathLst>
              <a:path w="39369" h="53340" extrusionOk="0">
                <a:moveTo>
                  <a:pt x="7088" y="0"/>
                </a:moveTo>
                <a:lnTo>
                  <a:pt x="0" y="0"/>
                </a:lnTo>
                <a:lnTo>
                  <a:pt x="0" y="53296"/>
                </a:lnTo>
                <a:lnTo>
                  <a:pt x="7088" y="53296"/>
                </a:lnTo>
                <a:lnTo>
                  <a:pt x="7088" y="27716"/>
                </a:lnTo>
                <a:lnTo>
                  <a:pt x="16093" y="27716"/>
                </a:lnTo>
                <a:lnTo>
                  <a:pt x="14470" y="25884"/>
                </a:lnTo>
                <a:lnTo>
                  <a:pt x="16126" y="24062"/>
                </a:lnTo>
                <a:lnTo>
                  <a:pt x="7088" y="24062"/>
                </a:lnTo>
                <a:lnTo>
                  <a:pt x="7088" y="0"/>
                </a:lnTo>
                <a:close/>
              </a:path>
              <a:path w="39369" h="53340" extrusionOk="0">
                <a:moveTo>
                  <a:pt x="16093" y="27716"/>
                </a:moveTo>
                <a:lnTo>
                  <a:pt x="7088" y="27716"/>
                </a:lnTo>
                <a:lnTo>
                  <a:pt x="30082" y="53296"/>
                </a:lnTo>
                <a:lnTo>
                  <a:pt x="38752" y="53296"/>
                </a:lnTo>
                <a:lnTo>
                  <a:pt x="16093" y="27716"/>
                </a:lnTo>
                <a:close/>
              </a:path>
              <a:path w="39369" h="53340" extrusionOk="0">
                <a:moveTo>
                  <a:pt x="37998" y="0"/>
                </a:moveTo>
                <a:lnTo>
                  <a:pt x="29328" y="0"/>
                </a:lnTo>
                <a:lnTo>
                  <a:pt x="7088" y="24062"/>
                </a:lnTo>
                <a:lnTo>
                  <a:pt x="16126" y="24062"/>
                </a:lnTo>
                <a:lnTo>
                  <a:pt x="37998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65" name="Google Shape;65;p5"/>
          <p:cNvSpPr/>
          <p:nvPr/>
        </p:nvSpPr>
        <p:spPr>
          <a:xfrm>
            <a:off x="18602334" y="11174205"/>
            <a:ext cx="38735" cy="53340"/>
          </a:xfrm>
          <a:custGeom>
            <a:avLst/>
            <a:gdLst/>
            <a:ahLst/>
            <a:cxnLst/>
            <a:rect l="l" t="t" r="r" b="b"/>
            <a:pathLst>
              <a:path w="38734" h="53340" extrusionOk="0">
                <a:moveTo>
                  <a:pt x="22690" y="6701"/>
                </a:moveTo>
                <a:lnTo>
                  <a:pt x="15685" y="6701"/>
                </a:lnTo>
                <a:lnTo>
                  <a:pt x="15685" y="53296"/>
                </a:lnTo>
                <a:lnTo>
                  <a:pt x="22690" y="53296"/>
                </a:lnTo>
                <a:lnTo>
                  <a:pt x="22690" y="6701"/>
                </a:lnTo>
                <a:close/>
              </a:path>
              <a:path w="38734" h="53340" extrusionOk="0">
                <a:moveTo>
                  <a:pt x="38459" y="0"/>
                </a:moveTo>
                <a:lnTo>
                  <a:pt x="0" y="0"/>
                </a:lnTo>
                <a:lnTo>
                  <a:pt x="0" y="6701"/>
                </a:lnTo>
                <a:lnTo>
                  <a:pt x="38459" y="6701"/>
                </a:lnTo>
                <a:lnTo>
                  <a:pt x="38459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66" name="Google Shape;66;p5"/>
          <p:cNvSpPr/>
          <p:nvPr/>
        </p:nvSpPr>
        <p:spPr>
          <a:xfrm>
            <a:off x="18673231" y="11174203"/>
            <a:ext cx="41275" cy="53975"/>
          </a:xfrm>
          <a:custGeom>
            <a:avLst/>
            <a:gdLst/>
            <a:ahLst/>
            <a:cxnLst/>
            <a:rect l="l" t="t" r="r" b="b"/>
            <a:pathLst>
              <a:path w="41275" h="53975" extrusionOk="0">
                <a:moveTo>
                  <a:pt x="5779" y="46752"/>
                </a:moveTo>
                <a:lnTo>
                  <a:pt x="5779" y="53296"/>
                </a:lnTo>
                <a:lnTo>
                  <a:pt x="14397" y="53841"/>
                </a:lnTo>
                <a:lnTo>
                  <a:pt x="20250" y="49872"/>
                </a:lnTo>
                <a:lnTo>
                  <a:pt x="21310" y="47359"/>
                </a:lnTo>
                <a:lnTo>
                  <a:pt x="11737" y="47359"/>
                </a:lnTo>
                <a:lnTo>
                  <a:pt x="5779" y="46752"/>
                </a:lnTo>
                <a:close/>
              </a:path>
              <a:path w="41275" h="53975" extrusionOk="0">
                <a:moveTo>
                  <a:pt x="7162" y="0"/>
                </a:moveTo>
                <a:lnTo>
                  <a:pt x="0" y="0"/>
                </a:lnTo>
                <a:lnTo>
                  <a:pt x="18041" y="38218"/>
                </a:lnTo>
                <a:lnTo>
                  <a:pt x="15151" y="45003"/>
                </a:lnTo>
                <a:lnTo>
                  <a:pt x="11737" y="47359"/>
                </a:lnTo>
                <a:lnTo>
                  <a:pt x="21310" y="47359"/>
                </a:lnTo>
                <a:lnTo>
                  <a:pt x="28434" y="30459"/>
                </a:lnTo>
                <a:lnTo>
                  <a:pt x="21318" y="30459"/>
                </a:lnTo>
                <a:lnTo>
                  <a:pt x="7162" y="0"/>
                </a:lnTo>
                <a:close/>
              </a:path>
              <a:path w="41275" h="53975" extrusionOk="0">
                <a:moveTo>
                  <a:pt x="41276" y="0"/>
                </a:moveTo>
                <a:lnTo>
                  <a:pt x="34103" y="0"/>
                </a:lnTo>
                <a:lnTo>
                  <a:pt x="21318" y="30459"/>
                </a:lnTo>
                <a:lnTo>
                  <a:pt x="28434" y="30459"/>
                </a:lnTo>
                <a:lnTo>
                  <a:pt x="4127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67" name="Google Shape;67;p5"/>
          <p:cNvSpPr/>
          <p:nvPr/>
        </p:nvSpPr>
        <p:spPr>
          <a:xfrm>
            <a:off x="18740141" y="11174203"/>
            <a:ext cx="48260" cy="53340"/>
          </a:xfrm>
          <a:custGeom>
            <a:avLst/>
            <a:gdLst/>
            <a:ahLst/>
            <a:cxnLst/>
            <a:rect l="l" t="t" r="r" b="b"/>
            <a:pathLst>
              <a:path w="48259" h="53340" extrusionOk="0">
                <a:moveTo>
                  <a:pt x="27873" y="0"/>
                </a:moveTo>
                <a:lnTo>
                  <a:pt x="19873" y="0"/>
                </a:lnTo>
                <a:lnTo>
                  <a:pt x="0" y="53296"/>
                </a:lnTo>
                <a:lnTo>
                  <a:pt x="7539" y="53296"/>
                </a:lnTo>
                <a:lnTo>
                  <a:pt x="11873" y="41349"/>
                </a:lnTo>
                <a:lnTo>
                  <a:pt x="43284" y="41349"/>
                </a:lnTo>
                <a:lnTo>
                  <a:pt x="40813" y="34721"/>
                </a:lnTo>
                <a:lnTo>
                  <a:pt x="14313" y="34721"/>
                </a:lnTo>
                <a:lnTo>
                  <a:pt x="23831" y="8450"/>
                </a:lnTo>
                <a:lnTo>
                  <a:pt x="31022" y="8450"/>
                </a:lnTo>
                <a:lnTo>
                  <a:pt x="27873" y="0"/>
                </a:lnTo>
                <a:close/>
              </a:path>
              <a:path w="48259" h="53340" extrusionOk="0">
                <a:moveTo>
                  <a:pt x="43284" y="41349"/>
                </a:moveTo>
                <a:lnTo>
                  <a:pt x="35862" y="41349"/>
                </a:lnTo>
                <a:lnTo>
                  <a:pt x="40197" y="53296"/>
                </a:lnTo>
                <a:lnTo>
                  <a:pt x="47736" y="53296"/>
                </a:lnTo>
                <a:lnTo>
                  <a:pt x="43284" y="41349"/>
                </a:lnTo>
                <a:close/>
              </a:path>
              <a:path w="48259" h="53340" extrusionOk="0">
                <a:moveTo>
                  <a:pt x="31022" y="8450"/>
                </a:moveTo>
                <a:lnTo>
                  <a:pt x="23831" y="8450"/>
                </a:lnTo>
                <a:lnTo>
                  <a:pt x="33423" y="34721"/>
                </a:lnTo>
                <a:lnTo>
                  <a:pt x="40813" y="34721"/>
                </a:lnTo>
                <a:lnTo>
                  <a:pt x="31022" y="845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68" name="Google Shape;68;p5"/>
          <p:cNvSpPr/>
          <p:nvPr/>
        </p:nvSpPr>
        <p:spPr>
          <a:xfrm>
            <a:off x="18818694" y="11174208"/>
            <a:ext cx="45720" cy="53340"/>
          </a:xfrm>
          <a:custGeom>
            <a:avLst/>
            <a:gdLst/>
            <a:ahLst/>
            <a:cxnLst/>
            <a:rect l="l" t="t" r="r" b="b"/>
            <a:pathLst>
              <a:path w="45719" h="53340" extrusionOk="0">
                <a:moveTo>
                  <a:pt x="0" y="46899"/>
                </a:moveTo>
                <a:lnTo>
                  <a:pt x="0" y="53296"/>
                </a:lnTo>
                <a:lnTo>
                  <a:pt x="6923" y="52839"/>
                </a:lnTo>
                <a:lnTo>
                  <a:pt x="12506" y="49471"/>
                </a:lnTo>
                <a:lnTo>
                  <a:pt x="13363" y="47810"/>
                </a:lnTo>
                <a:lnTo>
                  <a:pt x="6628" y="47810"/>
                </a:lnTo>
                <a:lnTo>
                  <a:pt x="0" y="46899"/>
                </a:lnTo>
                <a:close/>
              </a:path>
              <a:path w="45719" h="53340" extrusionOk="0">
                <a:moveTo>
                  <a:pt x="45684" y="6701"/>
                </a:moveTo>
                <a:lnTo>
                  <a:pt x="38616" y="6701"/>
                </a:lnTo>
                <a:lnTo>
                  <a:pt x="38616" y="53296"/>
                </a:lnTo>
                <a:lnTo>
                  <a:pt x="45684" y="53296"/>
                </a:lnTo>
                <a:lnTo>
                  <a:pt x="45684" y="6701"/>
                </a:lnTo>
                <a:close/>
              </a:path>
              <a:path w="45719" h="53340" extrusionOk="0">
                <a:moveTo>
                  <a:pt x="45684" y="0"/>
                </a:moveTo>
                <a:lnTo>
                  <a:pt x="10512" y="0"/>
                </a:lnTo>
                <a:lnTo>
                  <a:pt x="10512" y="44312"/>
                </a:lnTo>
                <a:lnTo>
                  <a:pt x="6628" y="47810"/>
                </a:lnTo>
                <a:lnTo>
                  <a:pt x="13363" y="47810"/>
                </a:lnTo>
                <a:lnTo>
                  <a:pt x="16233" y="42248"/>
                </a:lnTo>
                <a:lnTo>
                  <a:pt x="17591" y="30229"/>
                </a:lnTo>
                <a:lnTo>
                  <a:pt x="17591" y="6701"/>
                </a:lnTo>
                <a:lnTo>
                  <a:pt x="45684" y="6701"/>
                </a:lnTo>
                <a:lnTo>
                  <a:pt x="4568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69" name="Google Shape;69;p5"/>
          <p:cNvSpPr/>
          <p:nvPr/>
        </p:nvSpPr>
        <p:spPr>
          <a:xfrm>
            <a:off x="18904755" y="11174203"/>
            <a:ext cx="36830" cy="53340"/>
          </a:xfrm>
          <a:custGeom>
            <a:avLst/>
            <a:gdLst/>
            <a:ahLst/>
            <a:cxnLst/>
            <a:rect l="l" t="t" r="r" b="b"/>
            <a:pathLst>
              <a:path w="36830" h="53340" extrusionOk="0">
                <a:moveTo>
                  <a:pt x="7078" y="0"/>
                </a:moveTo>
                <a:lnTo>
                  <a:pt x="0" y="0"/>
                </a:lnTo>
                <a:lnTo>
                  <a:pt x="0" y="53296"/>
                </a:lnTo>
                <a:lnTo>
                  <a:pt x="29161" y="53296"/>
                </a:lnTo>
                <a:lnTo>
                  <a:pt x="35788" y="46679"/>
                </a:lnTo>
                <a:lnTo>
                  <a:pt x="7078" y="46679"/>
                </a:lnTo>
                <a:lnTo>
                  <a:pt x="7078" y="25664"/>
                </a:lnTo>
                <a:lnTo>
                  <a:pt x="35724" y="25664"/>
                </a:lnTo>
                <a:lnTo>
                  <a:pt x="29161" y="19036"/>
                </a:lnTo>
                <a:lnTo>
                  <a:pt x="7078" y="19036"/>
                </a:lnTo>
                <a:lnTo>
                  <a:pt x="7078" y="0"/>
                </a:lnTo>
                <a:close/>
              </a:path>
              <a:path w="36830" h="53340" extrusionOk="0">
                <a:moveTo>
                  <a:pt x="35724" y="25664"/>
                </a:moveTo>
                <a:lnTo>
                  <a:pt x="25203" y="25664"/>
                </a:lnTo>
                <a:lnTo>
                  <a:pt x="29538" y="30156"/>
                </a:lnTo>
                <a:lnTo>
                  <a:pt x="29538" y="42260"/>
                </a:lnTo>
                <a:lnTo>
                  <a:pt x="25203" y="46679"/>
                </a:lnTo>
                <a:lnTo>
                  <a:pt x="35788" y="46679"/>
                </a:lnTo>
                <a:lnTo>
                  <a:pt x="36553" y="45914"/>
                </a:lnTo>
                <a:lnTo>
                  <a:pt x="36553" y="26501"/>
                </a:lnTo>
                <a:lnTo>
                  <a:pt x="35724" y="2566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70" name="Google Shape;70;p5"/>
          <p:cNvSpPr/>
          <p:nvPr/>
        </p:nvSpPr>
        <p:spPr>
          <a:xfrm>
            <a:off x="18978616" y="11174203"/>
            <a:ext cx="40005" cy="53340"/>
          </a:xfrm>
          <a:custGeom>
            <a:avLst/>
            <a:gdLst/>
            <a:ahLst/>
            <a:cxnLst/>
            <a:rect l="l" t="t" r="r" b="b"/>
            <a:pathLst>
              <a:path w="40005" h="53340" extrusionOk="0">
                <a:moveTo>
                  <a:pt x="7078" y="0"/>
                </a:moveTo>
                <a:lnTo>
                  <a:pt x="0" y="0"/>
                </a:lnTo>
                <a:lnTo>
                  <a:pt x="0" y="53296"/>
                </a:lnTo>
                <a:lnTo>
                  <a:pt x="7078" y="53296"/>
                </a:lnTo>
                <a:lnTo>
                  <a:pt x="7078" y="29318"/>
                </a:lnTo>
                <a:lnTo>
                  <a:pt x="39967" y="29318"/>
                </a:lnTo>
                <a:lnTo>
                  <a:pt x="39967" y="22617"/>
                </a:lnTo>
                <a:lnTo>
                  <a:pt x="7078" y="22617"/>
                </a:lnTo>
                <a:lnTo>
                  <a:pt x="7078" y="0"/>
                </a:lnTo>
                <a:close/>
              </a:path>
              <a:path w="40005" h="53340" extrusionOk="0">
                <a:moveTo>
                  <a:pt x="39967" y="29318"/>
                </a:moveTo>
                <a:lnTo>
                  <a:pt x="32972" y="29318"/>
                </a:lnTo>
                <a:lnTo>
                  <a:pt x="32972" y="53296"/>
                </a:lnTo>
                <a:lnTo>
                  <a:pt x="39967" y="53296"/>
                </a:lnTo>
                <a:lnTo>
                  <a:pt x="39967" y="29318"/>
                </a:lnTo>
                <a:close/>
              </a:path>
              <a:path w="40005" h="53340" extrusionOk="0">
                <a:moveTo>
                  <a:pt x="39967" y="0"/>
                </a:moveTo>
                <a:lnTo>
                  <a:pt x="32972" y="0"/>
                </a:lnTo>
                <a:lnTo>
                  <a:pt x="32972" y="22617"/>
                </a:lnTo>
                <a:lnTo>
                  <a:pt x="39967" y="22617"/>
                </a:lnTo>
                <a:lnTo>
                  <a:pt x="39967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71" name="Google Shape;71;p5"/>
          <p:cNvSpPr/>
          <p:nvPr/>
        </p:nvSpPr>
        <p:spPr>
          <a:xfrm>
            <a:off x="19053848" y="11174203"/>
            <a:ext cx="48260" cy="53340"/>
          </a:xfrm>
          <a:custGeom>
            <a:avLst/>
            <a:gdLst/>
            <a:ahLst/>
            <a:cxnLst/>
            <a:rect l="l" t="t" r="r" b="b"/>
            <a:pathLst>
              <a:path w="48259" h="53340" extrusionOk="0">
                <a:moveTo>
                  <a:pt x="27873" y="0"/>
                </a:moveTo>
                <a:lnTo>
                  <a:pt x="19873" y="0"/>
                </a:lnTo>
                <a:lnTo>
                  <a:pt x="0" y="53296"/>
                </a:lnTo>
                <a:lnTo>
                  <a:pt x="7539" y="53296"/>
                </a:lnTo>
                <a:lnTo>
                  <a:pt x="11873" y="41349"/>
                </a:lnTo>
                <a:lnTo>
                  <a:pt x="43284" y="41349"/>
                </a:lnTo>
                <a:lnTo>
                  <a:pt x="40813" y="34721"/>
                </a:lnTo>
                <a:lnTo>
                  <a:pt x="14313" y="34721"/>
                </a:lnTo>
                <a:lnTo>
                  <a:pt x="23831" y="8450"/>
                </a:lnTo>
                <a:lnTo>
                  <a:pt x="31022" y="8450"/>
                </a:lnTo>
                <a:lnTo>
                  <a:pt x="27873" y="0"/>
                </a:lnTo>
                <a:close/>
              </a:path>
              <a:path w="48259" h="53340" extrusionOk="0">
                <a:moveTo>
                  <a:pt x="43284" y="41349"/>
                </a:moveTo>
                <a:lnTo>
                  <a:pt x="35862" y="41349"/>
                </a:lnTo>
                <a:lnTo>
                  <a:pt x="40197" y="53296"/>
                </a:lnTo>
                <a:lnTo>
                  <a:pt x="47736" y="53296"/>
                </a:lnTo>
                <a:lnTo>
                  <a:pt x="43284" y="41349"/>
                </a:lnTo>
                <a:close/>
              </a:path>
              <a:path w="48259" h="53340" extrusionOk="0">
                <a:moveTo>
                  <a:pt x="31022" y="8450"/>
                </a:moveTo>
                <a:lnTo>
                  <a:pt x="23831" y="8450"/>
                </a:lnTo>
                <a:lnTo>
                  <a:pt x="33423" y="34721"/>
                </a:lnTo>
                <a:lnTo>
                  <a:pt x="40813" y="34721"/>
                </a:lnTo>
                <a:lnTo>
                  <a:pt x="31022" y="845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72" name="Google Shape;72;p5"/>
          <p:cNvSpPr/>
          <p:nvPr/>
        </p:nvSpPr>
        <p:spPr>
          <a:xfrm>
            <a:off x="19133553" y="11174200"/>
            <a:ext cx="39370" cy="53340"/>
          </a:xfrm>
          <a:custGeom>
            <a:avLst/>
            <a:gdLst/>
            <a:ahLst/>
            <a:cxnLst/>
            <a:rect l="l" t="t" r="r" b="b"/>
            <a:pathLst>
              <a:path w="39369" h="53340" extrusionOk="0">
                <a:moveTo>
                  <a:pt x="39370" y="0"/>
                </a:moveTo>
                <a:lnTo>
                  <a:pt x="8910" y="0"/>
                </a:lnTo>
                <a:lnTo>
                  <a:pt x="1528" y="7381"/>
                </a:lnTo>
                <a:lnTo>
                  <a:pt x="1528" y="24135"/>
                </a:lnTo>
                <a:lnTo>
                  <a:pt x="6931" y="30690"/>
                </a:lnTo>
                <a:lnTo>
                  <a:pt x="14167" y="32438"/>
                </a:lnTo>
                <a:lnTo>
                  <a:pt x="0" y="53307"/>
                </a:lnTo>
                <a:lnTo>
                  <a:pt x="7989" y="53307"/>
                </a:lnTo>
                <a:lnTo>
                  <a:pt x="21768" y="32899"/>
                </a:lnTo>
                <a:lnTo>
                  <a:pt x="39370" y="32899"/>
                </a:lnTo>
                <a:lnTo>
                  <a:pt x="39370" y="26501"/>
                </a:lnTo>
                <a:lnTo>
                  <a:pt x="12868" y="26501"/>
                </a:lnTo>
                <a:lnTo>
                  <a:pt x="8533" y="22009"/>
                </a:lnTo>
                <a:lnTo>
                  <a:pt x="8533" y="11046"/>
                </a:lnTo>
                <a:lnTo>
                  <a:pt x="12868" y="6628"/>
                </a:lnTo>
                <a:lnTo>
                  <a:pt x="39370" y="6628"/>
                </a:lnTo>
                <a:lnTo>
                  <a:pt x="39370" y="0"/>
                </a:lnTo>
                <a:close/>
              </a:path>
              <a:path w="39369" h="53340" extrusionOk="0">
                <a:moveTo>
                  <a:pt x="39370" y="32899"/>
                </a:moveTo>
                <a:lnTo>
                  <a:pt x="32355" y="32899"/>
                </a:lnTo>
                <a:lnTo>
                  <a:pt x="32355" y="53307"/>
                </a:lnTo>
                <a:lnTo>
                  <a:pt x="39370" y="53307"/>
                </a:lnTo>
                <a:lnTo>
                  <a:pt x="39370" y="32899"/>
                </a:lnTo>
                <a:close/>
              </a:path>
              <a:path w="39369" h="53340" extrusionOk="0">
                <a:moveTo>
                  <a:pt x="39370" y="6628"/>
                </a:moveTo>
                <a:lnTo>
                  <a:pt x="32355" y="6628"/>
                </a:lnTo>
                <a:lnTo>
                  <a:pt x="32355" y="26501"/>
                </a:lnTo>
                <a:lnTo>
                  <a:pt x="39370" y="26501"/>
                </a:lnTo>
                <a:lnTo>
                  <a:pt x="39370" y="6628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73" name="Google Shape;73;p5"/>
          <p:cNvSpPr/>
          <p:nvPr/>
        </p:nvSpPr>
        <p:spPr>
          <a:xfrm>
            <a:off x="19261163" y="11174208"/>
            <a:ext cx="40640" cy="53340"/>
          </a:xfrm>
          <a:custGeom>
            <a:avLst/>
            <a:gdLst/>
            <a:ahLst/>
            <a:cxnLst/>
            <a:rect l="l" t="t" r="r" b="b"/>
            <a:pathLst>
              <a:path w="40640" h="53340" extrusionOk="0">
                <a:moveTo>
                  <a:pt x="7078" y="0"/>
                </a:moveTo>
                <a:lnTo>
                  <a:pt x="0" y="0"/>
                </a:lnTo>
                <a:lnTo>
                  <a:pt x="0" y="53296"/>
                </a:lnTo>
                <a:lnTo>
                  <a:pt x="5706" y="53296"/>
                </a:lnTo>
                <a:lnTo>
                  <a:pt x="15000" y="39820"/>
                </a:lnTo>
                <a:lnTo>
                  <a:pt x="7078" y="39820"/>
                </a:lnTo>
                <a:lnTo>
                  <a:pt x="7078" y="0"/>
                </a:lnTo>
                <a:close/>
              </a:path>
              <a:path w="40640" h="53340" extrusionOk="0">
                <a:moveTo>
                  <a:pt x="40208" y="13549"/>
                </a:moveTo>
                <a:lnTo>
                  <a:pt x="33119" y="13549"/>
                </a:lnTo>
                <a:lnTo>
                  <a:pt x="33119" y="53296"/>
                </a:lnTo>
                <a:lnTo>
                  <a:pt x="40208" y="53296"/>
                </a:lnTo>
                <a:lnTo>
                  <a:pt x="40208" y="13549"/>
                </a:lnTo>
                <a:close/>
              </a:path>
              <a:path w="40640" h="53340" extrusionOk="0">
                <a:moveTo>
                  <a:pt x="40208" y="0"/>
                </a:moveTo>
                <a:lnTo>
                  <a:pt x="34491" y="0"/>
                </a:lnTo>
                <a:lnTo>
                  <a:pt x="7078" y="39820"/>
                </a:lnTo>
                <a:lnTo>
                  <a:pt x="15000" y="39820"/>
                </a:lnTo>
                <a:lnTo>
                  <a:pt x="33119" y="13549"/>
                </a:lnTo>
                <a:lnTo>
                  <a:pt x="40208" y="13549"/>
                </a:lnTo>
                <a:lnTo>
                  <a:pt x="40208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74" name="Google Shape;74;p5"/>
          <p:cNvSpPr/>
          <p:nvPr/>
        </p:nvSpPr>
        <p:spPr>
          <a:xfrm>
            <a:off x="19341745" y="11174205"/>
            <a:ext cx="30480" cy="53340"/>
          </a:xfrm>
          <a:custGeom>
            <a:avLst/>
            <a:gdLst/>
            <a:ahLst/>
            <a:cxnLst/>
            <a:rect l="l" t="t" r="r" b="b"/>
            <a:pathLst>
              <a:path w="30480" h="53340" extrusionOk="0">
                <a:moveTo>
                  <a:pt x="29915" y="0"/>
                </a:moveTo>
                <a:lnTo>
                  <a:pt x="0" y="0"/>
                </a:lnTo>
                <a:lnTo>
                  <a:pt x="0" y="53296"/>
                </a:lnTo>
                <a:lnTo>
                  <a:pt x="7067" y="53296"/>
                </a:lnTo>
                <a:lnTo>
                  <a:pt x="7067" y="6701"/>
                </a:lnTo>
                <a:lnTo>
                  <a:pt x="29915" y="6701"/>
                </a:lnTo>
                <a:lnTo>
                  <a:pt x="299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75" name="Google Shape;75;p5"/>
          <p:cNvSpPr/>
          <p:nvPr/>
        </p:nvSpPr>
        <p:spPr>
          <a:xfrm>
            <a:off x="19407566" y="11174200"/>
            <a:ext cx="36830" cy="53340"/>
          </a:xfrm>
          <a:custGeom>
            <a:avLst/>
            <a:gdLst/>
            <a:ahLst/>
            <a:cxnLst/>
            <a:rect l="l" t="t" r="r" b="b"/>
            <a:pathLst>
              <a:path w="36830" h="53340" extrusionOk="0">
                <a:moveTo>
                  <a:pt x="29161" y="0"/>
                </a:moveTo>
                <a:lnTo>
                  <a:pt x="0" y="0"/>
                </a:lnTo>
                <a:lnTo>
                  <a:pt x="0" y="53307"/>
                </a:lnTo>
                <a:lnTo>
                  <a:pt x="7078" y="53307"/>
                </a:lnTo>
                <a:lnTo>
                  <a:pt x="7078" y="34271"/>
                </a:lnTo>
                <a:lnTo>
                  <a:pt x="29161" y="34271"/>
                </a:lnTo>
                <a:lnTo>
                  <a:pt x="35724" y="27643"/>
                </a:lnTo>
                <a:lnTo>
                  <a:pt x="7078" y="27643"/>
                </a:lnTo>
                <a:lnTo>
                  <a:pt x="7078" y="6628"/>
                </a:lnTo>
                <a:lnTo>
                  <a:pt x="35798" y="6628"/>
                </a:lnTo>
                <a:lnTo>
                  <a:pt x="29161" y="0"/>
                </a:lnTo>
                <a:close/>
              </a:path>
              <a:path w="36830" h="53340" extrusionOk="0">
                <a:moveTo>
                  <a:pt x="35798" y="6628"/>
                </a:moveTo>
                <a:lnTo>
                  <a:pt x="25203" y="6628"/>
                </a:lnTo>
                <a:lnTo>
                  <a:pt x="29538" y="11046"/>
                </a:lnTo>
                <a:lnTo>
                  <a:pt x="29538" y="23151"/>
                </a:lnTo>
                <a:lnTo>
                  <a:pt x="25203" y="27643"/>
                </a:lnTo>
                <a:lnTo>
                  <a:pt x="35724" y="27643"/>
                </a:lnTo>
                <a:lnTo>
                  <a:pt x="36553" y="26805"/>
                </a:lnTo>
                <a:lnTo>
                  <a:pt x="36553" y="7381"/>
                </a:lnTo>
                <a:lnTo>
                  <a:pt x="35798" y="6628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76" name="Google Shape;76;p5"/>
          <p:cNvSpPr/>
          <p:nvPr/>
        </p:nvSpPr>
        <p:spPr>
          <a:xfrm>
            <a:off x="19470905" y="11174203"/>
            <a:ext cx="48260" cy="53340"/>
          </a:xfrm>
          <a:custGeom>
            <a:avLst/>
            <a:gdLst/>
            <a:ahLst/>
            <a:cxnLst/>
            <a:rect l="l" t="t" r="r" b="b"/>
            <a:pathLst>
              <a:path w="48259" h="53340" extrusionOk="0">
                <a:moveTo>
                  <a:pt x="27873" y="0"/>
                </a:moveTo>
                <a:lnTo>
                  <a:pt x="19863" y="0"/>
                </a:lnTo>
                <a:lnTo>
                  <a:pt x="0" y="53296"/>
                </a:lnTo>
                <a:lnTo>
                  <a:pt x="7539" y="53296"/>
                </a:lnTo>
                <a:lnTo>
                  <a:pt x="11873" y="41349"/>
                </a:lnTo>
                <a:lnTo>
                  <a:pt x="43284" y="41349"/>
                </a:lnTo>
                <a:lnTo>
                  <a:pt x="40813" y="34721"/>
                </a:lnTo>
                <a:lnTo>
                  <a:pt x="14313" y="34721"/>
                </a:lnTo>
                <a:lnTo>
                  <a:pt x="23831" y="8450"/>
                </a:lnTo>
                <a:lnTo>
                  <a:pt x="31022" y="8450"/>
                </a:lnTo>
                <a:lnTo>
                  <a:pt x="27873" y="0"/>
                </a:lnTo>
                <a:close/>
              </a:path>
              <a:path w="48259" h="53340" extrusionOk="0">
                <a:moveTo>
                  <a:pt x="43284" y="41349"/>
                </a:moveTo>
                <a:lnTo>
                  <a:pt x="35852" y="41349"/>
                </a:lnTo>
                <a:lnTo>
                  <a:pt x="40197" y="53296"/>
                </a:lnTo>
                <a:lnTo>
                  <a:pt x="47736" y="53296"/>
                </a:lnTo>
                <a:lnTo>
                  <a:pt x="43284" y="41349"/>
                </a:lnTo>
                <a:close/>
              </a:path>
              <a:path w="48259" h="53340" extrusionOk="0">
                <a:moveTo>
                  <a:pt x="31022" y="8450"/>
                </a:moveTo>
                <a:lnTo>
                  <a:pt x="23831" y="8450"/>
                </a:lnTo>
                <a:lnTo>
                  <a:pt x="33423" y="34721"/>
                </a:lnTo>
                <a:lnTo>
                  <a:pt x="40813" y="34721"/>
                </a:lnTo>
                <a:lnTo>
                  <a:pt x="31022" y="845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77" name="Google Shape;77;p5"/>
          <p:cNvSpPr txBox="1">
            <a:spLocks noGrp="1"/>
          </p:cNvSpPr>
          <p:nvPr>
            <p:ph type="title"/>
          </p:nvPr>
        </p:nvSpPr>
        <p:spPr>
          <a:xfrm>
            <a:off x="4707857" y="3524627"/>
            <a:ext cx="994410" cy="17132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50" b="1" i="0" u="none" strike="noStrike" cap="none">
                <a:solidFill>
                  <a:srgbClr val="FF000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8" name="Google Shape;78;p5"/>
          <p:cNvSpPr txBox="1">
            <a:spLocks noGrp="1"/>
          </p:cNvSpPr>
          <p:nvPr>
            <p:ph type="body" idx="1"/>
          </p:nvPr>
        </p:nvSpPr>
        <p:spPr>
          <a:xfrm>
            <a:off x="1473474" y="2268905"/>
            <a:ext cx="8682355" cy="75647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95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9" name="Google Shape;79;p5"/>
          <p:cNvSpPr txBox="1">
            <a:spLocks noGrp="1"/>
          </p:cNvSpPr>
          <p:nvPr>
            <p:ph type="body" idx="2"/>
          </p:nvPr>
        </p:nvSpPr>
        <p:spPr>
          <a:xfrm>
            <a:off x="10353611" y="2601150"/>
            <a:ext cx="8745284" cy="74641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9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0" name="Google Shape;80;p5"/>
          <p:cNvSpPr txBox="1">
            <a:spLocks noGrp="1"/>
          </p:cNvSpPr>
          <p:nvPr>
            <p:ph type="ftr" idx="11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rgbClr val="888888"/>
                </a:solidFill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81" name="Google Shape;81;p5"/>
          <p:cNvSpPr txBox="1">
            <a:spLocks noGrp="1"/>
          </p:cNvSpPr>
          <p:nvPr>
            <p:ph type="dt" idx="10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rgbClr val="888888"/>
                </a:solidFill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82" name="Google Shape;82;p5"/>
          <p:cNvSpPr txBox="1">
            <a:spLocks noGrp="1"/>
          </p:cNvSpPr>
          <p:nvPr>
            <p:ph type="sldNum" idx="12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1pPr>
            <a:lvl2pPr marL="0" marR="0" lvl="1" indent="0" algn="r" rtl="0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2pPr>
            <a:lvl3pPr marL="0" marR="0" lvl="2" indent="0" algn="r" rtl="0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3pPr>
            <a:lvl4pPr marL="0" marR="0" lvl="3" indent="0" algn="r" rtl="0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4pPr>
            <a:lvl5pPr marL="0" marR="0" lvl="4" indent="0" algn="r" rtl="0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5pPr>
            <a:lvl6pPr marL="0" marR="0" lvl="5" indent="0" algn="r" rtl="0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6pPr>
            <a:lvl7pPr marL="0" marR="0" lvl="6" indent="0" algn="r" rtl="0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7pPr>
            <a:lvl8pPr marL="0" marR="0" lvl="7" indent="0" algn="r" rtl="0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8pPr>
            <a:lvl9pPr marL="0" marR="0" lvl="8" indent="0" algn="r" rtl="0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6"/>
          <p:cNvSpPr txBox="1">
            <a:spLocks noGrp="1"/>
          </p:cNvSpPr>
          <p:nvPr>
            <p:ph type="title"/>
          </p:nvPr>
        </p:nvSpPr>
        <p:spPr>
          <a:xfrm>
            <a:off x="4707857" y="3524627"/>
            <a:ext cx="994410" cy="17132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50" b="1" i="0" u="none" strike="noStrike" cap="none">
                <a:solidFill>
                  <a:srgbClr val="FF000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5" name="Google Shape;85;p6"/>
          <p:cNvSpPr txBox="1">
            <a:spLocks noGrp="1"/>
          </p:cNvSpPr>
          <p:nvPr>
            <p:ph type="ftr" idx="11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rgbClr val="888888"/>
                </a:solidFill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86" name="Google Shape;86;p6"/>
          <p:cNvSpPr txBox="1">
            <a:spLocks noGrp="1"/>
          </p:cNvSpPr>
          <p:nvPr>
            <p:ph type="dt" idx="10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rgbClr val="888888"/>
                </a:solidFill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87" name="Google Shape;87;p6"/>
          <p:cNvSpPr txBox="1">
            <a:spLocks noGrp="1"/>
          </p:cNvSpPr>
          <p:nvPr>
            <p:ph type="sldNum" idx="12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1pPr>
            <a:lvl2pPr marL="0" marR="0" lvl="1" indent="0" algn="r" rtl="0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2pPr>
            <a:lvl3pPr marL="0" marR="0" lvl="2" indent="0" algn="r" rtl="0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3pPr>
            <a:lvl4pPr marL="0" marR="0" lvl="3" indent="0" algn="r" rtl="0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4pPr>
            <a:lvl5pPr marL="0" marR="0" lvl="4" indent="0" algn="r" rtl="0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5pPr>
            <a:lvl6pPr marL="0" marR="0" lvl="5" indent="0" algn="r" rtl="0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6pPr>
            <a:lvl7pPr marL="0" marR="0" lvl="6" indent="0" algn="r" rtl="0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7pPr>
            <a:lvl8pPr marL="0" marR="0" lvl="7" indent="0" algn="r" rtl="0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8pPr>
            <a:lvl9pPr marL="0" marR="0" lvl="8" indent="0" algn="r" rtl="0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707857" y="3524627"/>
            <a:ext cx="994410" cy="17132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50" b="1" i="0" u="none" strike="noStrike" cap="none">
                <a:solidFill>
                  <a:srgbClr val="FF000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528642" y="3280602"/>
            <a:ext cx="17046814" cy="45491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9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ftr" idx="11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888888"/>
                </a:solidFill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dt" idx="10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888888"/>
                </a:solidFill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888888"/>
                </a:solidFill>
              </a:defRPr>
            </a:lvl1pPr>
            <a:lvl2pPr marL="0" marR="0" lvl="1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888888"/>
                </a:solidFill>
              </a:defRPr>
            </a:lvl2pPr>
            <a:lvl3pPr marL="0" marR="0" lvl="2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888888"/>
                </a:solidFill>
              </a:defRPr>
            </a:lvl3pPr>
            <a:lvl4pPr marL="0" marR="0" lvl="3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888888"/>
                </a:solidFill>
              </a:defRPr>
            </a:lvl4pPr>
            <a:lvl5pPr marL="0" marR="0" lvl="4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888888"/>
                </a:solidFill>
              </a:defRPr>
            </a:lvl5pPr>
            <a:lvl6pPr marL="0" marR="0" lvl="5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888888"/>
                </a:solidFill>
              </a:defRPr>
            </a:lvl6pPr>
            <a:lvl7pPr marL="0" marR="0" lvl="6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888888"/>
                </a:solidFill>
              </a:defRPr>
            </a:lvl7pPr>
            <a:lvl8pPr marL="0" marR="0" lvl="7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888888"/>
                </a:solidFill>
              </a:defRPr>
            </a:lvl8pPr>
            <a:lvl9pPr marL="0" marR="0" lvl="8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888888"/>
                </a:solidFill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audio" Target="../media/audio1.wav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audio" Target="../media/audio1.bin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gif"/><Relationship Id="rId3" Type="http://schemas.openxmlformats.org/officeDocument/2006/relationships/image" Target="../media/image4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bin"/><Relationship Id="rId7" Type="http://schemas.openxmlformats.org/officeDocument/2006/relationships/audio" Target="../media/audio1.bin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20104100" cy="11456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9144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>
        <p:sndAc>
          <p:stSnd>
            <p:snd r:embed="rId3" name="chimes.wav"/>
          </p:stSnd>
        </p:sndAc>
      </p:transition>
    </mc:Choice>
    <mc:Fallback xmlns="">
      <p:transition spd="slow" advClick="0">
        <p:sndAc>
          <p:stSnd>
            <p:snd r:embed="rId5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5" name="Рисунок 13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197212"/>
            <a:ext cx="20104100" cy="1119342"/>
          </a:xfrm>
          <a:prstGeom prst="rect">
            <a:avLst/>
          </a:prstGeom>
        </p:spPr>
      </p:pic>
      <p:pic>
        <p:nvPicPr>
          <p:cNvPr id="134" name="Рисунок 13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130" y="302301"/>
            <a:ext cx="1618162" cy="1966441"/>
          </a:xfrm>
          <a:prstGeom prst="rect">
            <a:avLst/>
          </a:prstGeom>
        </p:spPr>
      </p:pic>
      <p:pic>
        <p:nvPicPr>
          <p:cNvPr id="71" name="Рисунок 7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5139" y="1127499"/>
            <a:ext cx="12948961" cy="81514"/>
          </a:xfrm>
          <a:prstGeom prst="rect">
            <a:avLst/>
          </a:prstGeom>
        </p:spPr>
      </p:pic>
      <p:sp>
        <p:nvSpPr>
          <p:cNvPr id="155" name="Google Shape;155;p12"/>
          <p:cNvSpPr txBox="1">
            <a:spLocks noGrp="1"/>
          </p:cNvSpPr>
          <p:nvPr>
            <p:ph type="title"/>
          </p:nvPr>
        </p:nvSpPr>
        <p:spPr>
          <a:xfrm>
            <a:off x="956393" y="657776"/>
            <a:ext cx="6457500" cy="102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05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6000" i="0" u="none" strike="noStrike" cap="none" dirty="0">
                <a:solidFill>
                  <a:srgbClr val="FFFFFF"/>
                </a:solidFill>
              </a:rPr>
              <a:t>1</a:t>
            </a:r>
            <a:r>
              <a:rPr lang="en-US" sz="6000" i="0" u="none" strike="noStrike" cap="none" dirty="0">
                <a:solidFill>
                  <a:srgbClr val="FFFFFF"/>
                </a:solidFill>
              </a:rPr>
              <a:t>	  </a:t>
            </a:r>
            <a:r>
              <a:rPr lang="en-US" sz="6000" i="0" u="none" strike="noStrike" cap="none" dirty="0">
                <a:solidFill>
                  <a:srgbClr val="002E6D"/>
                </a:solidFill>
              </a:rPr>
              <a:t>ВОПРОС</a:t>
            </a:r>
            <a:endParaRPr sz="6000" i="0" u="none" strike="noStrike" cap="none" dirty="0">
              <a:solidFill>
                <a:srgbClr val="FF0000"/>
              </a:solidFill>
            </a:endParaRPr>
          </a:p>
        </p:txBody>
      </p:sp>
      <p:sp>
        <p:nvSpPr>
          <p:cNvPr id="13" name="Google Shape;103;p8"/>
          <p:cNvSpPr txBox="1">
            <a:spLocks noGrp="1"/>
          </p:cNvSpPr>
          <p:nvPr>
            <p:ph type="body" idx="1"/>
          </p:nvPr>
        </p:nvSpPr>
        <p:spPr>
          <a:xfrm>
            <a:off x="456130" y="2268742"/>
            <a:ext cx="18874943" cy="81997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050" rIns="0" bIns="0" anchor="t" anchorCtr="0">
            <a:noAutofit/>
          </a:bodyPr>
          <a:lstStyle/>
          <a:p>
            <a:pPr fontAlgn="base"/>
            <a:r>
              <a:rPr lang="ru-RU" sz="3000" dirty="0">
                <a:latin typeface="Corbel" panose="020B0503020204020204" pitchFamily="34" charset="0"/>
              </a:rPr>
              <a:t>Ш – Настольная игра.</a:t>
            </a:r>
          </a:p>
          <a:p>
            <a:pPr fontAlgn="base"/>
            <a:r>
              <a:rPr lang="ru-RU" sz="3000" dirty="0">
                <a:latin typeface="Corbel" panose="020B0503020204020204" pitchFamily="34" charset="0"/>
              </a:rPr>
              <a:t>А – Вид транспорта.</a:t>
            </a:r>
          </a:p>
          <a:p>
            <a:pPr fontAlgn="base"/>
            <a:r>
              <a:rPr lang="ru-RU" sz="3000" dirty="0">
                <a:latin typeface="Corbel" panose="020B0503020204020204" pitchFamily="34" charset="0"/>
              </a:rPr>
              <a:t>В – Безвозмездное занятие общественной деятельностью.</a:t>
            </a:r>
          </a:p>
          <a:p>
            <a:pPr fontAlgn="base"/>
            <a:r>
              <a:rPr lang="ru-RU" sz="3000" dirty="0">
                <a:latin typeface="Corbel" panose="020B0503020204020204" pitchFamily="34" charset="0"/>
              </a:rPr>
              <a:t>М – Член семьи.</a:t>
            </a:r>
          </a:p>
          <a:p>
            <a:pPr fontAlgn="base"/>
            <a:r>
              <a:rPr lang="ru-RU" sz="3000" dirty="0">
                <a:latin typeface="Corbel" panose="020B0503020204020204" pitchFamily="34" charset="0"/>
              </a:rPr>
              <a:t>Д – Соглашение между двумя сторонами.</a:t>
            </a:r>
          </a:p>
          <a:p>
            <a:pPr fontAlgn="base"/>
            <a:r>
              <a:rPr lang="ru-RU" sz="3000" dirty="0">
                <a:latin typeface="Corbel" panose="020B0503020204020204" pitchFamily="34" charset="0"/>
              </a:rPr>
              <a:t>И – Способ развлечения.</a:t>
            </a:r>
          </a:p>
          <a:p>
            <a:pPr fontAlgn="base"/>
            <a:r>
              <a:rPr lang="ru-RU" sz="3000" dirty="0">
                <a:latin typeface="Corbel" panose="020B0503020204020204" pitchFamily="34" charset="0"/>
              </a:rPr>
              <a:t>Н – Руководитель на работе.</a:t>
            </a:r>
          </a:p>
          <a:p>
            <a:pPr fontAlgn="base"/>
            <a:r>
              <a:rPr lang="ru-RU" sz="3000" dirty="0">
                <a:latin typeface="Corbel" panose="020B0503020204020204" pitchFamily="34" charset="0"/>
              </a:rPr>
              <a:t>Р – Место для торга.</a:t>
            </a:r>
          </a:p>
          <a:p>
            <a:pPr fontAlgn="base"/>
            <a:r>
              <a:rPr lang="ru-RU" sz="3000" dirty="0">
                <a:latin typeface="Corbel" panose="020B0503020204020204" pitchFamily="34" charset="0"/>
              </a:rPr>
              <a:t>Б – Собственное дело. </a:t>
            </a:r>
          </a:p>
          <a:p>
            <a:pPr fontAlgn="base"/>
            <a:r>
              <a:rPr lang="ru-RU" sz="3000" dirty="0">
                <a:latin typeface="Corbel" panose="020B0503020204020204" pitchFamily="34" charset="0"/>
              </a:rPr>
              <a:t>К – Группа людей с общими интересами. </a:t>
            </a:r>
          </a:p>
          <a:p>
            <a:pPr fontAlgn="base"/>
            <a:r>
              <a:rPr lang="ru-RU" sz="3000" dirty="0">
                <a:latin typeface="Corbel" panose="020B0503020204020204" pitchFamily="34" charset="0"/>
              </a:rPr>
              <a:t>Т – Учит спортсменов.</a:t>
            </a:r>
          </a:p>
          <a:p>
            <a:pPr fontAlgn="base"/>
            <a:r>
              <a:rPr lang="ru-RU" sz="3000" dirty="0">
                <a:latin typeface="Corbel" panose="020B0503020204020204" pitchFamily="34" charset="0"/>
              </a:rPr>
              <a:t>Ф – Командная игра.  </a:t>
            </a:r>
          </a:p>
          <a:p>
            <a:pPr fontAlgn="base"/>
            <a:r>
              <a:rPr lang="ru-RU" sz="3000" dirty="0">
                <a:latin typeface="Corbel" panose="020B0503020204020204" pitchFamily="34" charset="0"/>
              </a:rPr>
              <a:t>Л – Человек, ведущий за собой других. </a:t>
            </a:r>
          </a:p>
          <a:p>
            <a:pPr fontAlgn="base"/>
            <a:r>
              <a:rPr lang="ru-RU" sz="3000" dirty="0">
                <a:latin typeface="Corbel" panose="020B0503020204020204" pitchFamily="34" charset="0"/>
              </a:rPr>
              <a:t>Э – Вывоз товара из страны. </a:t>
            </a:r>
          </a:p>
          <a:p>
            <a:pPr fontAlgn="base"/>
            <a:r>
              <a:rPr lang="ru-RU" sz="3000" dirty="0">
                <a:latin typeface="Corbel" panose="020B0503020204020204" pitchFamily="34" charset="0"/>
              </a:rPr>
              <a:t>Г – Крупный населённый пункт.</a:t>
            </a:r>
          </a:p>
          <a:p>
            <a:pPr fontAlgn="base"/>
            <a:r>
              <a:rPr lang="ru-RU" sz="3000" dirty="0">
                <a:latin typeface="Corbel" panose="020B0503020204020204" pitchFamily="34" charset="0"/>
              </a:rPr>
              <a:t>П – Её ставят на документах. </a:t>
            </a:r>
          </a:p>
          <a:p>
            <a:r>
              <a:rPr lang="ru-RU" sz="3000" dirty="0">
                <a:latin typeface="Corbel" panose="020B0503020204020204" pitchFamily="34" charset="0"/>
              </a:rPr>
              <a:t>С – Группа родственников.</a:t>
            </a:r>
            <a:br>
              <a:rPr lang="ru-RU" sz="3000" dirty="0">
                <a:latin typeface="Corbel" panose="020B0503020204020204" pitchFamily="34" charset="0"/>
              </a:rPr>
            </a:br>
            <a:endParaRPr lang="ru-RU" sz="3000" b="1" dirty="0" smtClean="0">
              <a:latin typeface="Corbel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00868" y="293539"/>
            <a:ext cx="3386335" cy="728473"/>
          </a:xfrm>
          <a:prstGeom prst="rect">
            <a:avLst/>
          </a:prstGeom>
        </p:spPr>
      </p:pic>
      <p:pic>
        <p:nvPicPr>
          <p:cNvPr id="137" name="Рисунок 13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2076" y="10197212"/>
            <a:ext cx="3552023" cy="1131831"/>
          </a:xfrm>
          <a:prstGeom prst="rect">
            <a:avLst/>
          </a:prstGeom>
        </p:spPr>
      </p:pic>
      <p:pic>
        <p:nvPicPr>
          <p:cNvPr id="138" name="Рисунок 137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17393" y="10240953"/>
            <a:ext cx="1083475" cy="1068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36595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00">
        <p:sndAc>
          <p:stSnd>
            <p:snd r:embed="rId3" name="chimes.wav"/>
          </p:stSnd>
        </p:sndAc>
      </p:transition>
    </mc:Choice>
    <mc:Fallback>
      <p:transition spd="slow" advClick="0" advTm="300000">
        <p:sndAc>
          <p:stSnd>
            <p:snd r:embed="rId3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Рисунок 7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197212"/>
            <a:ext cx="20104100" cy="1119342"/>
          </a:xfrm>
          <a:prstGeom prst="rect">
            <a:avLst/>
          </a:prstGeom>
        </p:spPr>
      </p:pic>
      <p:pic>
        <p:nvPicPr>
          <p:cNvPr id="73" name="Рисунок 7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130" y="302301"/>
            <a:ext cx="1618162" cy="1966441"/>
          </a:xfrm>
          <a:prstGeom prst="rect">
            <a:avLst/>
          </a:prstGeom>
        </p:spPr>
      </p:pic>
      <p:pic>
        <p:nvPicPr>
          <p:cNvPr id="74" name="Рисунок 7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2076" y="10197212"/>
            <a:ext cx="3552023" cy="1131831"/>
          </a:xfrm>
          <a:prstGeom prst="rect">
            <a:avLst/>
          </a:prstGeom>
        </p:spPr>
      </p:pic>
      <p:pic>
        <p:nvPicPr>
          <p:cNvPr id="75" name="Рисунок 7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17393" y="10240953"/>
            <a:ext cx="1083475" cy="1068397"/>
          </a:xfrm>
          <a:prstGeom prst="rect">
            <a:avLst/>
          </a:prstGeom>
        </p:spPr>
      </p:pic>
      <p:pic>
        <p:nvPicPr>
          <p:cNvPr id="67" name="Рисунок 6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5139" y="1127499"/>
            <a:ext cx="12948961" cy="81514"/>
          </a:xfrm>
          <a:prstGeom prst="rect">
            <a:avLst/>
          </a:prstGeom>
        </p:spPr>
      </p:pic>
      <p:sp>
        <p:nvSpPr>
          <p:cNvPr id="155" name="Google Shape;155;p12"/>
          <p:cNvSpPr txBox="1">
            <a:spLocks noGrp="1"/>
          </p:cNvSpPr>
          <p:nvPr>
            <p:ph type="title"/>
          </p:nvPr>
        </p:nvSpPr>
        <p:spPr>
          <a:xfrm>
            <a:off x="956393" y="657776"/>
            <a:ext cx="6457500" cy="102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05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6000" i="0" u="none" strike="noStrike" cap="none" dirty="0">
                <a:solidFill>
                  <a:srgbClr val="FFFFFF"/>
                </a:solidFill>
              </a:rPr>
              <a:t>1</a:t>
            </a:r>
            <a:r>
              <a:rPr lang="en-US" sz="6000" i="0" u="none" strike="noStrike" cap="none" dirty="0">
                <a:solidFill>
                  <a:srgbClr val="FFFFFF"/>
                </a:solidFill>
              </a:rPr>
              <a:t>	  </a:t>
            </a:r>
            <a:r>
              <a:rPr lang="en-US" sz="6000" i="0" u="none" strike="noStrike" cap="none" dirty="0">
                <a:solidFill>
                  <a:srgbClr val="002E6D"/>
                </a:solidFill>
              </a:rPr>
              <a:t>ВОПРОС</a:t>
            </a:r>
            <a:endParaRPr sz="6000" i="0" u="none" strike="noStrike" cap="none" dirty="0">
              <a:solidFill>
                <a:srgbClr val="FF0000"/>
              </a:solidFill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1A84BC87-B5EE-4D1D-851A-BC5228703AF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68234" y="0"/>
            <a:ext cx="1735866" cy="111095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</p:pic>
      <p:sp>
        <p:nvSpPr>
          <p:cNvPr id="12" name="Google Shape;103;p8"/>
          <p:cNvSpPr txBox="1">
            <a:spLocks noGrp="1"/>
          </p:cNvSpPr>
          <p:nvPr>
            <p:ph type="body" idx="1"/>
          </p:nvPr>
        </p:nvSpPr>
        <p:spPr>
          <a:xfrm>
            <a:off x="456130" y="2268742"/>
            <a:ext cx="18874943" cy="81997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050" rIns="0" bIns="0" anchor="t" anchorCtr="0">
            <a:noAutofit/>
          </a:bodyPr>
          <a:lstStyle/>
          <a:p>
            <a:pPr fontAlgn="base"/>
            <a:r>
              <a:rPr lang="ru-RU" sz="3000" dirty="0">
                <a:latin typeface="Corbel" panose="020B0503020204020204" pitchFamily="34" charset="0"/>
              </a:rPr>
              <a:t>Ш – Настольная игра.</a:t>
            </a:r>
          </a:p>
          <a:p>
            <a:pPr fontAlgn="base"/>
            <a:r>
              <a:rPr lang="ru-RU" sz="3000" dirty="0">
                <a:latin typeface="Corbel" panose="020B0503020204020204" pitchFamily="34" charset="0"/>
              </a:rPr>
              <a:t>А – Вид транспорта.</a:t>
            </a:r>
          </a:p>
          <a:p>
            <a:pPr fontAlgn="base"/>
            <a:r>
              <a:rPr lang="ru-RU" sz="3000" dirty="0">
                <a:latin typeface="Corbel" panose="020B0503020204020204" pitchFamily="34" charset="0"/>
              </a:rPr>
              <a:t>В – Безвозмездное занятие общественной деятельностью.</a:t>
            </a:r>
          </a:p>
          <a:p>
            <a:pPr fontAlgn="base"/>
            <a:r>
              <a:rPr lang="ru-RU" sz="3000" dirty="0">
                <a:latin typeface="Corbel" panose="020B0503020204020204" pitchFamily="34" charset="0"/>
              </a:rPr>
              <a:t>М – Член семьи.</a:t>
            </a:r>
          </a:p>
          <a:p>
            <a:pPr fontAlgn="base"/>
            <a:r>
              <a:rPr lang="ru-RU" sz="3000" dirty="0">
                <a:latin typeface="Corbel" panose="020B0503020204020204" pitchFamily="34" charset="0"/>
              </a:rPr>
              <a:t>Д – Соглашение между двумя сторонами.</a:t>
            </a:r>
          </a:p>
          <a:p>
            <a:pPr fontAlgn="base"/>
            <a:r>
              <a:rPr lang="ru-RU" sz="3000" dirty="0">
                <a:latin typeface="Corbel" panose="020B0503020204020204" pitchFamily="34" charset="0"/>
              </a:rPr>
              <a:t>И – Способ развлечения.</a:t>
            </a:r>
          </a:p>
          <a:p>
            <a:pPr fontAlgn="base"/>
            <a:r>
              <a:rPr lang="ru-RU" sz="3000" dirty="0">
                <a:latin typeface="Corbel" panose="020B0503020204020204" pitchFamily="34" charset="0"/>
              </a:rPr>
              <a:t>Н – Руководитель на работе.</a:t>
            </a:r>
          </a:p>
          <a:p>
            <a:pPr fontAlgn="base"/>
            <a:r>
              <a:rPr lang="ru-RU" sz="3000" dirty="0">
                <a:latin typeface="Corbel" panose="020B0503020204020204" pitchFamily="34" charset="0"/>
              </a:rPr>
              <a:t>Р – Место для торга.</a:t>
            </a:r>
          </a:p>
          <a:p>
            <a:pPr fontAlgn="base"/>
            <a:r>
              <a:rPr lang="ru-RU" sz="3000" dirty="0">
                <a:latin typeface="Corbel" panose="020B0503020204020204" pitchFamily="34" charset="0"/>
              </a:rPr>
              <a:t>Б – Собственное дело. </a:t>
            </a:r>
          </a:p>
          <a:p>
            <a:pPr fontAlgn="base"/>
            <a:r>
              <a:rPr lang="ru-RU" sz="3000" dirty="0">
                <a:latin typeface="Corbel" panose="020B0503020204020204" pitchFamily="34" charset="0"/>
              </a:rPr>
              <a:t>К – Группа людей с общими интересами. </a:t>
            </a:r>
          </a:p>
          <a:p>
            <a:pPr fontAlgn="base"/>
            <a:r>
              <a:rPr lang="ru-RU" sz="3000" dirty="0">
                <a:latin typeface="Corbel" panose="020B0503020204020204" pitchFamily="34" charset="0"/>
              </a:rPr>
              <a:t>Т – Учит спортсменов.</a:t>
            </a:r>
          </a:p>
          <a:p>
            <a:pPr fontAlgn="base"/>
            <a:r>
              <a:rPr lang="ru-RU" sz="3000" dirty="0">
                <a:latin typeface="Corbel" panose="020B0503020204020204" pitchFamily="34" charset="0"/>
              </a:rPr>
              <a:t>Ф – Командная игра.  </a:t>
            </a:r>
          </a:p>
          <a:p>
            <a:pPr fontAlgn="base"/>
            <a:r>
              <a:rPr lang="ru-RU" sz="3000" dirty="0">
                <a:latin typeface="Corbel" panose="020B0503020204020204" pitchFamily="34" charset="0"/>
              </a:rPr>
              <a:t>Л – Человек, ведущий за собой других. </a:t>
            </a:r>
          </a:p>
          <a:p>
            <a:pPr fontAlgn="base"/>
            <a:r>
              <a:rPr lang="ru-RU" sz="3000" dirty="0">
                <a:latin typeface="Corbel" panose="020B0503020204020204" pitchFamily="34" charset="0"/>
              </a:rPr>
              <a:t>Э – Вывоз товара из страны. </a:t>
            </a:r>
          </a:p>
          <a:p>
            <a:pPr fontAlgn="base"/>
            <a:r>
              <a:rPr lang="ru-RU" sz="3000" dirty="0">
                <a:latin typeface="Corbel" panose="020B0503020204020204" pitchFamily="34" charset="0"/>
              </a:rPr>
              <a:t>Г – Крупный населённый пункт.</a:t>
            </a:r>
          </a:p>
          <a:p>
            <a:pPr fontAlgn="base"/>
            <a:r>
              <a:rPr lang="ru-RU" sz="3000" dirty="0">
                <a:latin typeface="Corbel" panose="020B0503020204020204" pitchFamily="34" charset="0"/>
              </a:rPr>
              <a:t>П – Её ставят на документах. </a:t>
            </a:r>
          </a:p>
          <a:p>
            <a:r>
              <a:rPr lang="ru-RU" sz="3000" dirty="0">
                <a:latin typeface="Corbel" panose="020B0503020204020204" pitchFamily="34" charset="0"/>
              </a:rPr>
              <a:t>С – Группа родственников.</a:t>
            </a:r>
            <a:br>
              <a:rPr lang="ru-RU" sz="3000" dirty="0">
                <a:latin typeface="Corbel" panose="020B0503020204020204" pitchFamily="34" charset="0"/>
              </a:rPr>
            </a:br>
            <a:endParaRPr lang="ru-RU" sz="3000" b="1" dirty="0" smtClean="0">
              <a:latin typeface="Corbel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465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60000"/>
    </mc:Choice>
    <mc:Fallback xmlns="">
      <p:transition spd="slow" advClick="0" advTm="6000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Рисунок 6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262" y="3936257"/>
            <a:ext cx="20104100" cy="3527076"/>
          </a:xfrm>
          <a:prstGeom prst="rect">
            <a:avLst/>
          </a:prstGeom>
        </p:spPr>
      </p:pic>
      <p:pic>
        <p:nvPicPr>
          <p:cNvPr id="67" name="Рисунок 6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197212"/>
            <a:ext cx="20104100" cy="1119342"/>
          </a:xfrm>
          <a:prstGeom prst="rect">
            <a:avLst/>
          </a:prstGeom>
        </p:spPr>
      </p:pic>
      <p:pic>
        <p:nvPicPr>
          <p:cNvPr id="68" name="Рисунок 6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2076" y="10197212"/>
            <a:ext cx="3552023" cy="1131831"/>
          </a:xfrm>
          <a:prstGeom prst="rect">
            <a:avLst/>
          </a:prstGeom>
        </p:spPr>
      </p:pic>
      <p:pic>
        <p:nvPicPr>
          <p:cNvPr id="69" name="Рисунок 6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17393" y="10240953"/>
            <a:ext cx="1083475" cy="1068397"/>
          </a:xfrm>
          <a:prstGeom prst="rect">
            <a:avLst/>
          </a:prstGeom>
        </p:spPr>
      </p:pic>
      <p:sp>
        <p:nvSpPr>
          <p:cNvPr id="305" name="Google Shape;305;p24"/>
          <p:cNvSpPr txBox="1"/>
          <p:nvPr/>
        </p:nvSpPr>
        <p:spPr>
          <a:xfrm>
            <a:off x="0" y="3936258"/>
            <a:ext cx="20110500" cy="35588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050" rIns="0" bIns="0" anchor="ctr" anchorCtr="0">
            <a:noAutofit/>
          </a:bodyPr>
          <a:lstStyle/>
          <a:p>
            <a:pPr marL="1270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6500" b="1" dirty="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КОНЕЦ </a:t>
            </a:r>
            <a:r>
              <a:rPr lang="ru-RU" sz="6500" b="1" dirty="0" smtClean="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РАУНДА</a:t>
            </a:r>
            <a:r>
              <a:rPr lang="ru-RU" sz="6500" b="1" dirty="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!!!</a:t>
            </a:r>
            <a:br>
              <a:rPr lang="ru-RU" sz="6500" b="1" dirty="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6500" b="1" dirty="0" smtClean="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/>
            </a:r>
            <a:br>
              <a:rPr lang="ru-RU" sz="6500" b="1" dirty="0" smtClean="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6500" b="1" dirty="0" smtClean="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ПОДНИМИТЕ </a:t>
            </a:r>
            <a:r>
              <a:rPr lang="ru-RU" sz="6500" b="1" dirty="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БЛАНКИ С ОТВЕТАМИ.</a:t>
            </a:r>
            <a:endParaRPr sz="8000" b="1" dirty="0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123579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>
        <p:sndAc>
          <p:stSnd>
            <p:snd r:embed="rId3" name="chimes.wav"/>
          </p:stSnd>
        </p:sndAc>
      </p:transition>
    </mc:Choice>
    <mc:Fallback xmlns="">
      <p:transition spd="slow" advClick="0">
        <p:sndAc>
          <p:stSnd>
            <p:snd r:embed="rId7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2973</TotalTime>
  <Words>107</Words>
  <Application>Microsoft Office PowerPoint</Application>
  <PresentationFormat>Произвольный</PresentationFormat>
  <Paragraphs>37</Paragraphs>
  <Slides>4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0" baseType="lpstr">
      <vt:lpstr>Arial</vt:lpstr>
      <vt:lpstr>Calibri</vt:lpstr>
      <vt:lpstr>Corbel</vt:lpstr>
      <vt:lpstr>Trebuchet MS</vt:lpstr>
      <vt:lpstr>Verdana</vt:lpstr>
      <vt:lpstr>Office Theme</vt:lpstr>
      <vt:lpstr>Презентация PowerPoint</vt:lpstr>
      <vt:lpstr>1   ВОПРОС</vt:lpstr>
      <vt:lpstr>1   ВОПРОС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игра осень 2018</dc:title>
  <dc:creator>Ana</dc:creator>
  <cp:lastModifiedBy>Пользователь Windows</cp:lastModifiedBy>
  <cp:revision>387</cp:revision>
  <dcterms:modified xsi:type="dcterms:W3CDTF">2020-12-06T16:09:26Z</dcterms:modified>
</cp:coreProperties>
</file>