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0" r:id="rId4"/>
    <p:sldId id="258" r:id="rId5"/>
    <p:sldId id="317" r:id="rId6"/>
    <p:sldId id="318" r:id="rId7"/>
    <p:sldId id="319" r:id="rId8"/>
    <p:sldId id="320" r:id="rId9"/>
    <p:sldId id="259" r:id="rId10"/>
    <p:sldId id="321" r:id="rId11"/>
    <p:sldId id="322" r:id="rId12"/>
    <p:sldId id="323" r:id="rId13"/>
    <p:sldId id="324" r:id="rId14"/>
    <p:sldId id="269" r:id="rId15"/>
    <p:sldId id="325" r:id="rId16"/>
    <p:sldId id="326" r:id="rId17"/>
    <p:sldId id="327" r:id="rId18"/>
    <p:sldId id="328" r:id="rId19"/>
    <p:sldId id="278" r:id="rId20"/>
    <p:sldId id="279" r:id="rId21"/>
    <p:sldId id="280" r:id="rId22"/>
    <p:sldId id="276" r:id="rId23"/>
    <p:sldId id="281" r:id="rId24"/>
    <p:sldId id="282" r:id="rId25"/>
    <p:sldId id="283" r:id="rId26"/>
    <p:sldId id="309" r:id="rId27"/>
    <p:sldId id="310" r:id="rId28"/>
    <p:sldId id="311" r:id="rId29"/>
    <p:sldId id="312" r:id="rId30"/>
    <p:sldId id="329" r:id="rId31"/>
    <p:sldId id="330" r:id="rId32"/>
    <p:sldId id="331" r:id="rId33"/>
    <p:sldId id="332" r:id="rId34"/>
    <p:sldId id="316" r:id="rId35"/>
    <p:sldId id="334" r:id="rId36"/>
    <p:sldId id="335" r:id="rId37"/>
    <p:sldId id="336" r:id="rId38"/>
    <p:sldId id="337" r:id="rId39"/>
    <p:sldId id="298" r:id="rId40"/>
    <p:sldId id="296" r:id="rId41"/>
    <p:sldId id="25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8000"/>
    <a:srgbClr val="1FAC08"/>
    <a:srgbClr val="A46D36"/>
    <a:srgbClr val="ED3617"/>
    <a:srgbClr val="D9571D"/>
    <a:srgbClr val="30B693"/>
    <a:srgbClr val="17B79C"/>
    <a:srgbClr val="8B72AA"/>
    <a:srgbClr val="D2A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9" autoAdjust="0"/>
  </p:normalViewPr>
  <p:slideViewPr>
    <p:cSldViewPr>
      <p:cViewPr varScale="1">
        <p:scale>
          <a:sx n="105" d="100"/>
          <a:sy n="105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6" Type="http://schemas.openxmlformats.org/officeDocument/2006/relationships/image" Target="../media/image65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6" Type="http://schemas.openxmlformats.org/officeDocument/2006/relationships/image" Target="../media/image65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4.vml.rels><?xml version="1.0" encoding="UTF-8" standalone="yes"?>
<Relationships xmlns="http://schemas.openxmlformats.org/package/2006/relationships"><Relationship Id="rId6" Type="http://schemas.openxmlformats.org/officeDocument/2006/relationships/image" Target="../media/image65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6" Type="http://schemas.openxmlformats.org/officeDocument/2006/relationships/image" Target="../media/image65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6.vml.rels><?xml version="1.0" encoding="UTF-8" standalone="yes"?>
<Relationships xmlns="http://schemas.openxmlformats.org/package/2006/relationships"><Relationship Id="rId5" Type="http://schemas.openxmlformats.org/officeDocument/2006/relationships/image" Target="../media/image92.wmf"/><Relationship Id="rId4" Type="http://schemas.openxmlformats.org/officeDocument/2006/relationships/image" Target="../media/image91.wmf"/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7.vml.rels><?xml version="1.0" encoding="UTF-8" standalone="yes"?>
<Relationships xmlns="http://schemas.openxmlformats.org/package/2006/relationships"><Relationship Id="rId5" Type="http://schemas.openxmlformats.org/officeDocument/2006/relationships/image" Target="../media/image97.wmf"/><Relationship Id="rId4" Type="http://schemas.openxmlformats.org/officeDocument/2006/relationships/image" Target="../media/image96.wmf"/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8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2.wmf"/><Relationship Id="rId4" Type="http://schemas.openxmlformats.org/officeDocument/2006/relationships/image" Target="../media/image101.wmf"/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19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7.wmf"/><Relationship Id="rId4" Type="http://schemas.openxmlformats.org/officeDocument/2006/relationships/image" Target="../media/image106.wmf"/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2.wmf"/><Relationship Id="rId4" Type="http://schemas.openxmlformats.org/officeDocument/2006/relationships/image" Target="../media/image111.wmf"/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2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19.wmf"/><Relationship Id="rId4" Type="http://schemas.openxmlformats.org/officeDocument/2006/relationships/image" Target="../media/image118.wmf"/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2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4.wmf"/><Relationship Id="rId4" Type="http://schemas.openxmlformats.org/officeDocument/2006/relationships/image" Target="../media/image123.wmf"/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2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9.wmf"/><Relationship Id="rId4" Type="http://schemas.openxmlformats.org/officeDocument/2006/relationships/image" Target="../media/image128.wmf"/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2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4.wmf"/><Relationship Id="rId4" Type="http://schemas.openxmlformats.org/officeDocument/2006/relationships/image" Target="../media/image133.wmf"/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25.vml.rels><?xml version="1.0" encoding="UTF-8" standalone="yes"?>
<Relationships xmlns="http://schemas.openxmlformats.org/package/2006/relationships"><Relationship Id="rId5" Type="http://schemas.openxmlformats.org/officeDocument/2006/relationships/image" Target="../media/image139.wmf"/><Relationship Id="rId4" Type="http://schemas.openxmlformats.org/officeDocument/2006/relationships/image" Target="../media/image138.wmf"/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26.vml.rels><?xml version="1.0" encoding="UTF-8" standalone="yes"?>
<Relationships xmlns="http://schemas.openxmlformats.org/package/2006/relationships"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27.vml.rels><?xml version="1.0" encoding="UTF-8" standalone="yes"?>
<Relationships xmlns="http://schemas.openxmlformats.org/package/2006/relationships"><Relationship Id="rId6" Type="http://schemas.openxmlformats.org/officeDocument/2006/relationships/image" Target="../media/image152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28.vml.rels><?xml version="1.0" encoding="UTF-8" standalone="yes"?>
<Relationships xmlns="http://schemas.openxmlformats.org/package/2006/relationships"><Relationship Id="rId6" Type="http://schemas.openxmlformats.org/officeDocument/2006/relationships/image" Target="../media/image146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29.vml.rels><?xml version="1.0" encoding="UTF-8" standalone="yes"?>
<Relationships xmlns="http://schemas.openxmlformats.org/package/2006/relationships"><Relationship Id="rId6" Type="http://schemas.openxmlformats.org/officeDocument/2006/relationships/image" Target="../media/image146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3.vml.rels><?xml version="1.0" encoding="UTF-8" standalone="yes"?>
<Relationships xmlns="http://schemas.openxmlformats.org/package/2006/relationships"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75.wmf"/><Relationship Id="rId4" Type="http://schemas.openxmlformats.org/officeDocument/2006/relationships/image" Target="../media/image174.wmf"/><Relationship Id="rId3" Type="http://schemas.openxmlformats.org/officeDocument/2006/relationships/image" Target="../media/image173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3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0.wmf"/><Relationship Id="rId4" Type="http://schemas.openxmlformats.org/officeDocument/2006/relationships/image" Target="../media/image179.wmf"/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/Relationships>
</file>

<file path=ppt/drawings/_rels/vmlDrawing3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85.wmf"/><Relationship Id="rId4" Type="http://schemas.openxmlformats.org/officeDocument/2006/relationships/image" Target="../media/image184.wmf"/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/Relationships>
</file>

<file path=ppt/drawings/_rels/vmlDrawing33.vml.rels><?xml version="1.0" encoding="UTF-8" standalone="yes"?>
<Relationships xmlns="http://schemas.openxmlformats.org/package/2006/relationships"><Relationship Id="rId5" Type="http://schemas.openxmlformats.org/officeDocument/2006/relationships/image" Target="../media/image190.wmf"/><Relationship Id="rId4" Type="http://schemas.openxmlformats.org/officeDocument/2006/relationships/image" Target="../media/image189.wmf"/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/Relationships>
</file>

<file path=ppt/drawings/_rels/vmlDrawing3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95.wmf"/><Relationship Id="rId4" Type="http://schemas.openxmlformats.org/officeDocument/2006/relationships/image" Target="../media/image194.wmf"/><Relationship Id="rId3" Type="http://schemas.openxmlformats.org/officeDocument/2006/relationships/image" Target="../media/image193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/Relationships>
</file>

<file path=ppt/drawings/_rels/vmlDrawing35.vml.rels><?xml version="1.0" encoding="UTF-8" standalone="yes"?>
<Relationships xmlns="http://schemas.openxmlformats.org/package/2006/relationships"><Relationship Id="rId4" Type="http://schemas.openxmlformats.org/officeDocument/2006/relationships/image" Target="../media/image200.wmf"/><Relationship Id="rId3" Type="http://schemas.openxmlformats.org/officeDocument/2006/relationships/image" Target="../media/image199.wmf"/><Relationship Id="rId2" Type="http://schemas.openxmlformats.org/officeDocument/2006/relationships/image" Target="../media/image198.wmf"/><Relationship Id="rId1" Type="http://schemas.openxmlformats.org/officeDocument/2006/relationships/image" Target="../media/image196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7584" y="6453336"/>
            <a:ext cx="771384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Николаевна. МКОУ СОШ № 256 ГО ЗАТО г.Фокино Приморский край</a:t>
            </a:r>
            <a:endParaRPr lang="ru-RU" sz="1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900igr.net/up/datai/172601/0010-008-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564905"/>
            <a:ext cx="5400600" cy="396606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BAF03-554C-42CB-82E4-CB66DF4A095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382C6-660B-4395-ABFD-B12581E7676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slide" Target="slide40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wmf"/><Relationship Id="rId8" Type="http://schemas.openxmlformats.org/officeDocument/2006/relationships/oleObject" Target="../embeddings/oleObject38.bin"/><Relationship Id="rId7" Type="http://schemas.openxmlformats.org/officeDocument/2006/relationships/image" Target="../media/image44.wmf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6.bin"/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6" Type="http://schemas.openxmlformats.org/officeDocument/2006/relationships/vmlDrawing" Target="../drawings/vmlDrawing8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47.wmf"/><Relationship Id="rId12" Type="http://schemas.openxmlformats.org/officeDocument/2006/relationships/oleObject" Target="../embeddings/oleObject40.bin"/><Relationship Id="rId11" Type="http://schemas.openxmlformats.org/officeDocument/2006/relationships/image" Target="../media/image46.wmf"/><Relationship Id="rId10" Type="http://schemas.openxmlformats.org/officeDocument/2006/relationships/oleObject" Target="../embeddings/oleObject39.bin"/><Relationship Id="rId1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wmf"/><Relationship Id="rId8" Type="http://schemas.openxmlformats.org/officeDocument/2006/relationships/oleObject" Target="../embeddings/oleObject43.bin"/><Relationship Id="rId7" Type="http://schemas.openxmlformats.org/officeDocument/2006/relationships/image" Target="../media/image49.wmf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1.bin"/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6" Type="http://schemas.openxmlformats.org/officeDocument/2006/relationships/vmlDrawing" Target="../drawings/vmlDrawing9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52.wmf"/><Relationship Id="rId12" Type="http://schemas.openxmlformats.org/officeDocument/2006/relationships/oleObject" Target="../embeddings/oleObject45.bin"/><Relationship Id="rId11" Type="http://schemas.openxmlformats.org/officeDocument/2006/relationships/image" Target="../media/image51.wmf"/><Relationship Id="rId10" Type="http://schemas.openxmlformats.org/officeDocument/2006/relationships/oleObject" Target="../embeddings/oleObject44.bin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wmf"/><Relationship Id="rId8" Type="http://schemas.openxmlformats.org/officeDocument/2006/relationships/oleObject" Target="../embeddings/oleObject48.bin"/><Relationship Id="rId7" Type="http://schemas.openxmlformats.org/officeDocument/2006/relationships/image" Target="../media/image54.wmf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6.bin"/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7" Type="http://schemas.openxmlformats.org/officeDocument/2006/relationships/vmlDrawing" Target="../drawings/vmlDrawing10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slide" Target="slide2.xml"/><Relationship Id="rId13" Type="http://schemas.openxmlformats.org/officeDocument/2006/relationships/image" Target="../media/image57.wmf"/><Relationship Id="rId12" Type="http://schemas.openxmlformats.org/officeDocument/2006/relationships/oleObject" Target="../embeddings/oleObject50.bin"/><Relationship Id="rId11" Type="http://schemas.openxmlformats.org/officeDocument/2006/relationships/image" Target="../media/image56.wmf"/><Relationship Id="rId10" Type="http://schemas.openxmlformats.org/officeDocument/2006/relationships/oleObject" Target="../embeddings/oleObject49.bin"/><Relationship Id="rId1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4.bin"/><Relationship Id="rId8" Type="http://schemas.openxmlformats.org/officeDocument/2006/relationships/image" Target="../media/image62.wmf"/><Relationship Id="rId7" Type="http://schemas.openxmlformats.org/officeDocument/2006/relationships/oleObject" Target="../embeddings/oleObject53.bin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0.wmf"/><Relationship Id="rId3" Type="http://schemas.openxmlformats.org/officeDocument/2006/relationships/oleObject" Target="../embeddings/oleObject51.bin"/><Relationship Id="rId2" Type="http://schemas.openxmlformats.org/officeDocument/2006/relationships/image" Target="../media/image59.jpeg"/><Relationship Id="rId18" Type="http://schemas.openxmlformats.org/officeDocument/2006/relationships/vmlDrawing" Target="../drawings/vmlDrawing11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15" Type="http://schemas.openxmlformats.org/officeDocument/2006/relationships/oleObject" Target="../embeddings/oleObject56.bin"/><Relationship Id="rId14" Type="http://schemas.openxmlformats.org/officeDocument/2006/relationships/slide" Target="slide2.xml"/><Relationship Id="rId13" Type="http://schemas.openxmlformats.org/officeDocument/2006/relationships/image" Target="../media/image64.wmf"/><Relationship Id="rId12" Type="http://schemas.openxmlformats.org/officeDocument/2006/relationships/oleObject" Target="../embeddings/oleObject55.bin"/><Relationship Id="rId11" Type="http://schemas.openxmlformats.org/officeDocument/2006/relationships/image" Target="../media/image4.png"/><Relationship Id="rId10" Type="http://schemas.openxmlformats.org/officeDocument/2006/relationships/image" Target="../media/image63.wmf"/><Relationship Id="rId1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0.bin"/><Relationship Id="rId8" Type="http://schemas.openxmlformats.org/officeDocument/2006/relationships/image" Target="../media/image68.wmf"/><Relationship Id="rId7" Type="http://schemas.openxmlformats.org/officeDocument/2006/relationships/oleObject" Target="../embeddings/oleObject59.bin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6.wmf"/><Relationship Id="rId3" Type="http://schemas.openxmlformats.org/officeDocument/2006/relationships/oleObject" Target="../embeddings/oleObject57.bin"/><Relationship Id="rId2" Type="http://schemas.openxmlformats.org/officeDocument/2006/relationships/image" Target="../media/image59.jpeg"/><Relationship Id="rId18" Type="http://schemas.openxmlformats.org/officeDocument/2006/relationships/vmlDrawing" Target="../drawings/vmlDrawing12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15" Type="http://schemas.openxmlformats.org/officeDocument/2006/relationships/oleObject" Target="../embeddings/oleObject62.bin"/><Relationship Id="rId14" Type="http://schemas.openxmlformats.org/officeDocument/2006/relationships/slide" Target="slide2.xml"/><Relationship Id="rId13" Type="http://schemas.openxmlformats.org/officeDocument/2006/relationships/image" Target="../media/image70.wmf"/><Relationship Id="rId12" Type="http://schemas.openxmlformats.org/officeDocument/2006/relationships/oleObject" Target="../embeddings/oleObject61.bin"/><Relationship Id="rId11" Type="http://schemas.openxmlformats.org/officeDocument/2006/relationships/image" Target="../media/image4.png"/><Relationship Id="rId10" Type="http://schemas.openxmlformats.org/officeDocument/2006/relationships/image" Target="../media/image69.wmf"/><Relationship Id="rId1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6.bin"/><Relationship Id="rId8" Type="http://schemas.openxmlformats.org/officeDocument/2006/relationships/image" Target="../media/image73.wmf"/><Relationship Id="rId7" Type="http://schemas.openxmlformats.org/officeDocument/2006/relationships/oleObject" Target="../embeddings/oleObject65.bin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71.wmf"/><Relationship Id="rId3" Type="http://schemas.openxmlformats.org/officeDocument/2006/relationships/oleObject" Target="../embeddings/oleObject63.bin"/><Relationship Id="rId2" Type="http://schemas.openxmlformats.org/officeDocument/2006/relationships/image" Target="../media/image59.jpeg"/><Relationship Id="rId18" Type="http://schemas.openxmlformats.org/officeDocument/2006/relationships/vmlDrawing" Target="../drawings/vmlDrawing13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15" Type="http://schemas.openxmlformats.org/officeDocument/2006/relationships/oleObject" Target="../embeddings/oleObject68.bin"/><Relationship Id="rId14" Type="http://schemas.openxmlformats.org/officeDocument/2006/relationships/slide" Target="slide2.xml"/><Relationship Id="rId13" Type="http://schemas.openxmlformats.org/officeDocument/2006/relationships/image" Target="../media/image75.wmf"/><Relationship Id="rId12" Type="http://schemas.openxmlformats.org/officeDocument/2006/relationships/oleObject" Target="../embeddings/oleObject67.bin"/><Relationship Id="rId11" Type="http://schemas.openxmlformats.org/officeDocument/2006/relationships/image" Target="../media/image4.png"/><Relationship Id="rId10" Type="http://schemas.openxmlformats.org/officeDocument/2006/relationships/image" Target="../media/image74.wmf"/><Relationship Id="rId1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2.bin"/><Relationship Id="rId8" Type="http://schemas.openxmlformats.org/officeDocument/2006/relationships/image" Target="../media/image78.wmf"/><Relationship Id="rId7" Type="http://schemas.openxmlformats.org/officeDocument/2006/relationships/oleObject" Target="../embeddings/oleObject71.bin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6.wmf"/><Relationship Id="rId3" Type="http://schemas.openxmlformats.org/officeDocument/2006/relationships/oleObject" Target="../embeddings/oleObject69.bin"/><Relationship Id="rId2" Type="http://schemas.openxmlformats.org/officeDocument/2006/relationships/image" Target="../media/image59.jpeg"/><Relationship Id="rId18" Type="http://schemas.openxmlformats.org/officeDocument/2006/relationships/vmlDrawing" Target="../drawings/vmlDrawing14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15" Type="http://schemas.openxmlformats.org/officeDocument/2006/relationships/oleObject" Target="../embeddings/oleObject74.bin"/><Relationship Id="rId14" Type="http://schemas.openxmlformats.org/officeDocument/2006/relationships/slide" Target="slide2.xml"/><Relationship Id="rId13" Type="http://schemas.openxmlformats.org/officeDocument/2006/relationships/image" Target="../media/image80.wmf"/><Relationship Id="rId12" Type="http://schemas.openxmlformats.org/officeDocument/2006/relationships/oleObject" Target="../embeddings/oleObject73.bin"/><Relationship Id="rId11" Type="http://schemas.openxmlformats.org/officeDocument/2006/relationships/image" Target="../media/image4.png"/><Relationship Id="rId10" Type="http://schemas.openxmlformats.org/officeDocument/2006/relationships/image" Target="../media/image79.wmf"/><Relationship Id="rId1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8.bin"/><Relationship Id="rId8" Type="http://schemas.openxmlformats.org/officeDocument/2006/relationships/image" Target="../media/image83.wmf"/><Relationship Id="rId7" Type="http://schemas.openxmlformats.org/officeDocument/2006/relationships/oleObject" Target="../embeddings/oleObject77.bin"/><Relationship Id="rId6" Type="http://schemas.openxmlformats.org/officeDocument/2006/relationships/image" Target="../media/image82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81.wmf"/><Relationship Id="rId3" Type="http://schemas.openxmlformats.org/officeDocument/2006/relationships/oleObject" Target="../embeddings/oleObject75.bin"/><Relationship Id="rId2" Type="http://schemas.openxmlformats.org/officeDocument/2006/relationships/image" Target="../media/image59.jpeg"/><Relationship Id="rId18" Type="http://schemas.openxmlformats.org/officeDocument/2006/relationships/vmlDrawing" Target="../drawings/vmlDrawing15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15" Type="http://schemas.openxmlformats.org/officeDocument/2006/relationships/oleObject" Target="../embeddings/oleObject80.bin"/><Relationship Id="rId14" Type="http://schemas.openxmlformats.org/officeDocument/2006/relationships/slide" Target="slide2.xml"/><Relationship Id="rId13" Type="http://schemas.openxmlformats.org/officeDocument/2006/relationships/image" Target="../media/image85.wmf"/><Relationship Id="rId12" Type="http://schemas.openxmlformats.org/officeDocument/2006/relationships/oleObject" Target="../embeddings/oleObject79.bin"/><Relationship Id="rId11" Type="http://schemas.openxmlformats.org/officeDocument/2006/relationships/image" Target="../media/image4.png"/><Relationship Id="rId10" Type="http://schemas.openxmlformats.org/officeDocument/2006/relationships/image" Target="../media/image84.wmf"/><Relationship Id="rId1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4.bin"/><Relationship Id="rId8" Type="http://schemas.openxmlformats.org/officeDocument/2006/relationships/image" Target="../media/image90.wmf"/><Relationship Id="rId7" Type="http://schemas.openxmlformats.org/officeDocument/2006/relationships/oleObject" Target="../embeddings/oleObject83.bin"/><Relationship Id="rId6" Type="http://schemas.openxmlformats.org/officeDocument/2006/relationships/image" Target="../media/image89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88.wmf"/><Relationship Id="rId3" Type="http://schemas.openxmlformats.org/officeDocument/2006/relationships/oleObject" Target="../embeddings/oleObject81.bin"/><Relationship Id="rId2" Type="http://schemas.openxmlformats.org/officeDocument/2006/relationships/image" Target="../media/image87.png"/><Relationship Id="rId16" Type="http://schemas.openxmlformats.org/officeDocument/2006/relationships/vmlDrawing" Target="../drawings/vmlDrawing16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92.wmf"/><Relationship Id="rId12" Type="http://schemas.openxmlformats.org/officeDocument/2006/relationships/oleObject" Target="../embeddings/oleObject85.bin"/><Relationship Id="rId11" Type="http://schemas.openxmlformats.org/officeDocument/2006/relationships/image" Target="../media/image4.png"/><Relationship Id="rId10" Type="http://schemas.openxmlformats.org/officeDocument/2006/relationships/image" Target="../media/image91.wmf"/><Relationship Id="rId1" Type="http://schemas.openxmlformats.org/officeDocument/2006/relationships/image" Target="../media/image86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9.bin"/><Relationship Id="rId8" Type="http://schemas.openxmlformats.org/officeDocument/2006/relationships/image" Target="../media/image95.wmf"/><Relationship Id="rId7" Type="http://schemas.openxmlformats.org/officeDocument/2006/relationships/oleObject" Target="../embeddings/oleObject88.bin"/><Relationship Id="rId6" Type="http://schemas.openxmlformats.org/officeDocument/2006/relationships/image" Target="../media/image94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93.wmf"/><Relationship Id="rId3" Type="http://schemas.openxmlformats.org/officeDocument/2006/relationships/oleObject" Target="../embeddings/oleObject86.bin"/><Relationship Id="rId2" Type="http://schemas.openxmlformats.org/officeDocument/2006/relationships/image" Target="../media/image87.png"/><Relationship Id="rId16" Type="http://schemas.openxmlformats.org/officeDocument/2006/relationships/vmlDrawing" Target="../drawings/vmlDrawing17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97.wmf"/><Relationship Id="rId12" Type="http://schemas.openxmlformats.org/officeDocument/2006/relationships/oleObject" Target="../embeddings/oleObject90.bin"/><Relationship Id="rId11" Type="http://schemas.openxmlformats.org/officeDocument/2006/relationships/image" Target="../media/image4.png"/><Relationship Id="rId10" Type="http://schemas.openxmlformats.org/officeDocument/2006/relationships/image" Target="../media/image96.wmf"/><Relationship Id="rId1" Type="http://schemas.openxmlformats.org/officeDocument/2006/relationships/image" Target="../media/image86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slide" Target="slide8.xml"/><Relationship Id="rId7" Type="http://schemas.openxmlformats.org/officeDocument/2006/relationships/slide" Target="slide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37" Type="http://schemas.openxmlformats.org/officeDocument/2006/relationships/slideLayout" Target="../slideLayouts/slideLayout2.xml"/><Relationship Id="rId36" Type="http://schemas.openxmlformats.org/officeDocument/2006/relationships/slide" Target="slide39.xml"/><Relationship Id="rId35" Type="http://schemas.openxmlformats.org/officeDocument/2006/relationships/slide" Target="slide37.xml"/><Relationship Id="rId34" Type="http://schemas.openxmlformats.org/officeDocument/2006/relationships/slide" Target="slide36.xml"/><Relationship Id="rId33" Type="http://schemas.openxmlformats.org/officeDocument/2006/relationships/slide" Target="slide35.xml"/><Relationship Id="rId32" Type="http://schemas.openxmlformats.org/officeDocument/2006/relationships/slide" Target="slide34.xml"/><Relationship Id="rId31" Type="http://schemas.openxmlformats.org/officeDocument/2006/relationships/slide" Target="slide32.xml"/><Relationship Id="rId30" Type="http://schemas.openxmlformats.org/officeDocument/2006/relationships/slide" Target="slide31.xml"/><Relationship Id="rId3" Type="http://schemas.openxmlformats.org/officeDocument/2006/relationships/slide" Target="slide3.xml"/><Relationship Id="rId29" Type="http://schemas.openxmlformats.org/officeDocument/2006/relationships/slide" Target="slide30.xml"/><Relationship Id="rId28" Type="http://schemas.openxmlformats.org/officeDocument/2006/relationships/slide" Target="slide28.xml"/><Relationship Id="rId27" Type="http://schemas.openxmlformats.org/officeDocument/2006/relationships/slide" Target="slide27.xml"/><Relationship Id="rId26" Type="http://schemas.openxmlformats.org/officeDocument/2006/relationships/slide" Target="slide26.xml"/><Relationship Id="rId25" Type="http://schemas.openxmlformats.org/officeDocument/2006/relationships/slide" Target="slide25.xml"/><Relationship Id="rId24" Type="http://schemas.openxmlformats.org/officeDocument/2006/relationships/slide" Target="slide24.xml"/><Relationship Id="rId23" Type="http://schemas.openxmlformats.org/officeDocument/2006/relationships/slide" Target="slide23.xml"/><Relationship Id="rId22" Type="http://schemas.openxmlformats.org/officeDocument/2006/relationships/slide" Target="slide22.xml"/><Relationship Id="rId21" Type="http://schemas.openxmlformats.org/officeDocument/2006/relationships/slide" Target="slide19.xml"/><Relationship Id="rId20" Type="http://schemas.openxmlformats.org/officeDocument/2006/relationships/slide" Target="slide20.xml"/><Relationship Id="rId2" Type="http://schemas.openxmlformats.org/officeDocument/2006/relationships/image" Target="../media/image4.png"/><Relationship Id="rId19" Type="http://schemas.openxmlformats.org/officeDocument/2006/relationships/slide" Target="slide21.xml"/><Relationship Id="rId18" Type="http://schemas.openxmlformats.org/officeDocument/2006/relationships/slide" Target="slide18.xml"/><Relationship Id="rId17" Type="http://schemas.openxmlformats.org/officeDocument/2006/relationships/slide" Target="slide17.xml"/><Relationship Id="rId16" Type="http://schemas.openxmlformats.org/officeDocument/2006/relationships/slide" Target="slide16.xml"/><Relationship Id="rId15" Type="http://schemas.openxmlformats.org/officeDocument/2006/relationships/slide" Target="slide15.xml"/><Relationship Id="rId14" Type="http://schemas.openxmlformats.org/officeDocument/2006/relationships/slide" Target="slide14.xml"/><Relationship Id="rId13" Type="http://schemas.openxmlformats.org/officeDocument/2006/relationships/slide" Target="slide13.xml"/><Relationship Id="rId12" Type="http://schemas.openxmlformats.org/officeDocument/2006/relationships/slide" Target="slide33.xml"/><Relationship Id="rId11" Type="http://schemas.openxmlformats.org/officeDocument/2006/relationships/slide" Target="slide11.xml"/><Relationship Id="rId10" Type="http://schemas.openxmlformats.org/officeDocument/2006/relationships/slide" Target="slide10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4.bin"/><Relationship Id="rId8" Type="http://schemas.openxmlformats.org/officeDocument/2006/relationships/image" Target="../media/image100.wmf"/><Relationship Id="rId7" Type="http://schemas.openxmlformats.org/officeDocument/2006/relationships/oleObject" Target="../embeddings/oleObject93.bin"/><Relationship Id="rId6" Type="http://schemas.openxmlformats.org/officeDocument/2006/relationships/image" Target="../media/image99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98.wmf"/><Relationship Id="rId3" Type="http://schemas.openxmlformats.org/officeDocument/2006/relationships/oleObject" Target="../embeddings/oleObject91.bin"/><Relationship Id="rId2" Type="http://schemas.openxmlformats.org/officeDocument/2006/relationships/image" Target="../media/image87.png"/><Relationship Id="rId16" Type="http://schemas.openxmlformats.org/officeDocument/2006/relationships/vmlDrawing" Target="../drawings/vmlDrawing18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102.wmf"/><Relationship Id="rId12" Type="http://schemas.openxmlformats.org/officeDocument/2006/relationships/oleObject" Target="../embeddings/oleObject95.bin"/><Relationship Id="rId11" Type="http://schemas.openxmlformats.org/officeDocument/2006/relationships/image" Target="../media/image4.png"/><Relationship Id="rId10" Type="http://schemas.openxmlformats.org/officeDocument/2006/relationships/image" Target="../media/image101.wmf"/><Relationship Id="rId1" Type="http://schemas.openxmlformats.org/officeDocument/2006/relationships/image" Target="../media/image86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9.bin"/><Relationship Id="rId8" Type="http://schemas.openxmlformats.org/officeDocument/2006/relationships/image" Target="../media/image105.wmf"/><Relationship Id="rId7" Type="http://schemas.openxmlformats.org/officeDocument/2006/relationships/oleObject" Target="../embeddings/oleObject98.bin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103.wmf"/><Relationship Id="rId3" Type="http://schemas.openxmlformats.org/officeDocument/2006/relationships/oleObject" Target="../embeddings/oleObject96.bin"/><Relationship Id="rId2" Type="http://schemas.openxmlformats.org/officeDocument/2006/relationships/image" Target="../media/image87.png"/><Relationship Id="rId16" Type="http://schemas.openxmlformats.org/officeDocument/2006/relationships/vmlDrawing" Target="../drawings/vmlDrawing19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107.wmf"/><Relationship Id="rId12" Type="http://schemas.openxmlformats.org/officeDocument/2006/relationships/oleObject" Target="../embeddings/oleObject100.bin"/><Relationship Id="rId11" Type="http://schemas.openxmlformats.org/officeDocument/2006/relationships/image" Target="../media/image4.png"/><Relationship Id="rId10" Type="http://schemas.openxmlformats.org/officeDocument/2006/relationships/image" Target="../media/image106.wmf"/><Relationship Id="rId1" Type="http://schemas.openxmlformats.org/officeDocument/2006/relationships/image" Target="../media/image86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4.bin"/><Relationship Id="rId8" Type="http://schemas.openxmlformats.org/officeDocument/2006/relationships/image" Target="../media/image110.wmf"/><Relationship Id="rId7" Type="http://schemas.openxmlformats.org/officeDocument/2006/relationships/oleObject" Target="../embeddings/oleObject103.bin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08.wmf"/><Relationship Id="rId3" Type="http://schemas.openxmlformats.org/officeDocument/2006/relationships/oleObject" Target="../embeddings/oleObject101.bin"/><Relationship Id="rId2" Type="http://schemas.openxmlformats.org/officeDocument/2006/relationships/image" Target="../media/image87.png"/><Relationship Id="rId16" Type="http://schemas.openxmlformats.org/officeDocument/2006/relationships/vmlDrawing" Target="../drawings/vmlDrawing20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112.wmf"/><Relationship Id="rId12" Type="http://schemas.openxmlformats.org/officeDocument/2006/relationships/oleObject" Target="../embeddings/oleObject105.bin"/><Relationship Id="rId11" Type="http://schemas.openxmlformats.org/officeDocument/2006/relationships/image" Target="../media/image4.png"/><Relationship Id="rId10" Type="http://schemas.openxmlformats.org/officeDocument/2006/relationships/image" Target="../media/image111.wmf"/><Relationship Id="rId1" Type="http://schemas.openxmlformats.org/officeDocument/2006/relationships/image" Target="../media/image86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9.bin"/><Relationship Id="rId8" Type="http://schemas.openxmlformats.org/officeDocument/2006/relationships/image" Target="../media/image117.wmf"/><Relationship Id="rId7" Type="http://schemas.openxmlformats.org/officeDocument/2006/relationships/oleObject" Target="../embeddings/oleObject108.bin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115.wmf"/><Relationship Id="rId3" Type="http://schemas.openxmlformats.org/officeDocument/2006/relationships/oleObject" Target="../embeddings/oleObject106.bin"/><Relationship Id="rId2" Type="http://schemas.openxmlformats.org/officeDocument/2006/relationships/image" Target="../media/image114.jpeg"/><Relationship Id="rId16" Type="http://schemas.openxmlformats.org/officeDocument/2006/relationships/vmlDrawing" Target="../drawings/vmlDrawing21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.png"/><Relationship Id="rId13" Type="http://schemas.openxmlformats.org/officeDocument/2006/relationships/slide" Target="slide2.xml"/><Relationship Id="rId12" Type="http://schemas.openxmlformats.org/officeDocument/2006/relationships/image" Target="../media/image119.wmf"/><Relationship Id="rId11" Type="http://schemas.openxmlformats.org/officeDocument/2006/relationships/oleObject" Target="../embeddings/oleObject110.bin"/><Relationship Id="rId10" Type="http://schemas.openxmlformats.org/officeDocument/2006/relationships/image" Target="../media/image118.wmf"/><Relationship Id="rId1" Type="http://schemas.openxmlformats.org/officeDocument/2006/relationships/image" Target="../media/image113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2.wmf"/><Relationship Id="rId8" Type="http://schemas.openxmlformats.org/officeDocument/2006/relationships/oleObject" Target="../embeddings/oleObject113.bin"/><Relationship Id="rId7" Type="http://schemas.openxmlformats.org/officeDocument/2006/relationships/image" Target="../media/image121.wmf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120.wmf"/><Relationship Id="rId4" Type="http://schemas.openxmlformats.org/officeDocument/2006/relationships/oleObject" Target="../embeddings/oleObject111.bin"/><Relationship Id="rId3" Type="http://schemas.openxmlformats.org/officeDocument/2006/relationships/slide" Target="slide2.xml"/><Relationship Id="rId2" Type="http://schemas.openxmlformats.org/officeDocument/2006/relationships/image" Target="../media/image114.jpeg"/><Relationship Id="rId16" Type="http://schemas.openxmlformats.org/officeDocument/2006/relationships/vmlDrawing" Target="../drawings/vmlDrawing22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.png"/><Relationship Id="rId13" Type="http://schemas.openxmlformats.org/officeDocument/2006/relationships/image" Target="../media/image124.wmf"/><Relationship Id="rId12" Type="http://schemas.openxmlformats.org/officeDocument/2006/relationships/oleObject" Target="../embeddings/oleObject115.bin"/><Relationship Id="rId11" Type="http://schemas.openxmlformats.org/officeDocument/2006/relationships/image" Target="../media/image123.wmf"/><Relationship Id="rId10" Type="http://schemas.openxmlformats.org/officeDocument/2006/relationships/oleObject" Target="../embeddings/oleObject114.bin"/><Relationship Id="rId1" Type="http://schemas.openxmlformats.org/officeDocument/2006/relationships/image" Target="../media/image113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7.wmf"/><Relationship Id="rId8" Type="http://schemas.openxmlformats.org/officeDocument/2006/relationships/oleObject" Target="../embeddings/oleObject118.bin"/><Relationship Id="rId7" Type="http://schemas.openxmlformats.org/officeDocument/2006/relationships/image" Target="../media/image126.wmf"/><Relationship Id="rId6" Type="http://schemas.openxmlformats.org/officeDocument/2006/relationships/oleObject" Target="../embeddings/oleObject117.bin"/><Relationship Id="rId5" Type="http://schemas.openxmlformats.org/officeDocument/2006/relationships/slide" Target="slide2.xml"/><Relationship Id="rId4" Type="http://schemas.openxmlformats.org/officeDocument/2006/relationships/image" Target="../media/image125.wmf"/><Relationship Id="rId3" Type="http://schemas.openxmlformats.org/officeDocument/2006/relationships/oleObject" Target="../embeddings/oleObject116.bin"/><Relationship Id="rId2" Type="http://schemas.openxmlformats.org/officeDocument/2006/relationships/image" Target="../media/image114.jpeg"/><Relationship Id="rId16" Type="http://schemas.openxmlformats.org/officeDocument/2006/relationships/vmlDrawing" Target="../drawings/vmlDrawing23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.png"/><Relationship Id="rId13" Type="http://schemas.openxmlformats.org/officeDocument/2006/relationships/image" Target="../media/image129.wmf"/><Relationship Id="rId12" Type="http://schemas.openxmlformats.org/officeDocument/2006/relationships/oleObject" Target="../embeddings/oleObject120.bin"/><Relationship Id="rId11" Type="http://schemas.openxmlformats.org/officeDocument/2006/relationships/image" Target="../media/image128.wmf"/><Relationship Id="rId10" Type="http://schemas.openxmlformats.org/officeDocument/2006/relationships/oleObject" Target="../embeddings/oleObject119.bin"/><Relationship Id="rId1" Type="http://schemas.openxmlformats.org/officeDocument/2006/relationships/image" Target="../media/image113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2.wmf"/><Relationship Id="rId8" Type="http://schemas.openxmlformats.org/officeDocument/2006/relationships/oleObject" Target="../embeddings/oleObject123.bin"/><Relationship Id="rId7" Type="http://schemas.openxmlformats.org/officeDocument/2006/relationships/image" Target="../media/image131.wmf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121.bin"/><Relationship Id="rId3" Type="http://schemas.openxmlformats.org/officeDocument/2006/relationships/slide" Target="slide2.xml"/><Relationship Id="rId2" Type="http://schemas.openxmlformats.org/officeDocument/2006/relationships/image" Target="../media/image114.jpeg"/><Relationship Id="rId16" Type="http://schemas.openxmlformats.org/officeDocument/2006/relationships/vmlDrawing" Target="../drawings/vmlDrawing24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.png"/><Relationship Id="rId13" Type="http://schemas.openxmlformats.org/officeDocument/2006/relationships/image" Target="../media/image134.wmf"/><Relationship Id="rId12" Type="http://schemas.openxmlformats.org/officeDocument/2006/relationships/oleObject" Target="../embeddings/oleObject125.bin"/><Relationship Id="rId11" Type="http://schemas.openxmlformats.org/officeDocument/2006/relationships/image" Target="../media/image133.wmf"/><Relationship Id="rId10" Type="http://schemas.openxmlformats.org/officeDocument/2006/relationships/oleObject" Target="../embeddings/oleObject124.bin"/><Relationship Id="rId1" Type="http://schemas.openxmlformats.org/officeDocument/2006/relationships/image" Target="../media/image113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7.wmf"/><Relationship Id="rId8" Type="http://schemas.openxmlformats.org/officeDocument/2006/relationships/oleObject" Target="../embeddings/oleObject128.bin"/><Relationship Id="rId7" Type="http://schemas.openxmlformats.org/officeDocument/2006/relationships/image" Target="../media/image136.wmf"/><Relationship Id="rId6" Type="http://schemas.openxmlformats.org/officeDocument/2006/relationships/oleObject" Target="../embeddings/oleObject127.bin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126.bin"/><Relationship Id="rId3" Type="http://schemas.openxmlformats.org/officeDocument/2006/relationships/slide" Target="slide2.xml"/><Relationship Id="rId2" Type="http://schemas.openxmlformats.org/officeDocument/2006/relationships/image" Target="../media/image114.jpeg"/><Relationship Id="rId16" Type="http://schemas.openxmlformats.org/officeDocument/2006/relationships/vmlDrawing" Target="../drawings/vmlDrawing25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.png"/><Relationship Id="rId13" Type="http://schemas.openxmlformats.org/officeDocument/2006/relationships/image" Target="../media/image139.wmf"/><Relationship Id="rId12" Type="http://schemas.openxmlformats.org/officeDocument/2006/relationships/oleObject" Target="../embeddings/oleObject130.bin"/><Relationship Id="rId11" Type="http://schemas.openxmlformats.org/officeDocument/2006/relationships/image" Target="../media/image138.wmf"/><Relationship Id="rId10" Type="http://schemas.openxmlformats.org/officeDocument/2006/relationships/oleObject" Target="../embeddings/oleObject129.bin"/><Relationship Id="rId1" Type="http://schemas.openxmlformats.org/officeDocument/2006/relationships/image" Target="../media/image113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4.bin"/><Relationship Id="rId8" Type="http://schemas.openxmlformats.org/officeDocument/2006/relationships/image" Target="../media/image143.wmf"/><Relationship Id="rId7" Type="http://schemas.openxmlformats.org/officeDocument/2006/relationships/oleObject" Target="../embeddings/oleObject133.bin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141.wmf"/><Relationship Id="rId3" Type="http://schemas.openxmlformats.org/officeDocument/2006/relationships/oleObject" Target="../embeddings/oleObject131.bin"/><Relationship Id="rId2" Type="http://schemas.openxmlformats.org/officeDocument/2006/relationships/image" Target="../media/image4.png"/><Relationship Id="rId18" Type="http://schemas.openxmlformats.org/officeDocument/2006/relationships/vmlDrawing" Target="../drawings/vmlDrawing26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46.wmf"/><Relationship Id="rId15" Type="http://schemas.openxmlformats.org/officeDocument/2006/relationships/oleObject" Target="../embeddings/oleObject136.bin"/><Relationship Id="rId14" Type="http://schemas.openxmlformats.org/officeDocument/2006/relationships/slide" Target="slide39.xml"/><Relationship Id="rId13" Type="http://schemas.openxmlformats.org/officeDocument/2006/relationships/slide" Target="slide2.xml"/><Relationship Id="rId12" Type="http://schemas.openxmlformats.org/officeDocument/2006/relationships/image" Target="../media/image145.wmf"/><Relationship Id="rId11" Type="http://schemas.openxmlformats.org/officeDocument/2006/relationships/oleObject" Target="../embeddings/oleObject135.bin"/><Relationship Id="rId10" Type="http://schemas.openxmlformats.org/officeDocument/2006/relationships/image" Target="../media/image144.wmf"/><Relationship Id="rId1" Type="http://schemas.openxmlformats.org/officeDocument/2006/relationships/image" Target="../media/image140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0.bin"/><Relationship Id="rId8" Type="http://schemas.openxmlformats.org/officeDocument/2006/relationships/image" Target="../media/image149.wmf"/><Relationship Id="rId7" Type="http://schemas.openxmlformats.org/officeDocument/2006/relationships/oleObject" Target="../embeddings/oleObject139.bin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138.bin"/><Relationship Id="rId4" Type="http://schemas.openxmlformats.org/officeDocument/2006/relationships/image" Target="../media/image147.wmf"/><Relationship Id="rId3" Type="http://schemas.openxmlformats.org/officeDocument/2006/relationships/oleObject" Target="../embeddings/oleObject137.bin"/><Relationship Id="rId2" Type="http://schemas.openxmlformats.org/officeDocument/2006/relationships/image" Target="../media/image4.png"/><Relationship Id="rId18" Type="http://schemas.openxmlformats.org/officeDocument/2006/relationships/vmlDrawing" Target="../drawings/vmlDrawing27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52.wmf"/><Relationship Id="rId15" Type="http://schemas.openxmlformats.org/officeDocument/2006/relationships/oleObject" Target="../embeddings/oleObject142.bin"/><Relationship Id="rId14" Type="http://schemas.openxmlformats.org/officeDocument/2006/relationships/slide" Target="slide39.xml"/><Relationship Id="rId13" Type="http://schemas.openxmlformats.org/officeDocument/2006/relationships/slide" Target="slide2.xml"/><Relationship Id="rId12" Type="http://schemas.openxmlformats.org/officeDocument/2006/relationships/image" Target="../media/image151.wmf"/><Relationship Id="rId11" Type="http://schemas.openxmlformats.org/officeDocument/2006/relationships/oleObject" Target="../embeddings/oleObject141.bin"/><Relationship Id="rId10" Type="http://schemas.openxmlformats.org/officeDocument/2006/relationships/image" Target="../media/image150.wmf"/><Relationship Id="rId1" Type="http://schemas.openxmlformats.org/officeDocument/2006/relationships/image" Target="../media/image140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8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2.xml"/><Relationship Id="rId12" Type="http://schemas.openxmlformats.org/officeDocument/2006/relationships/image" Target="../media/image4.png"/><Relationship Id="rId11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6.bin"/><Relationship Id="rId8" Type="http://schemas.openxmlformats.org/officeDocument/2006/relationships/image" Target="../media/image155.wmf"/><Relationship Id="rId7" Type="http://schemas.openxmlformats.org/officeDocument/2006/relationships/oleObject" Target="../embeddings/oleObject145.bin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153.wmf"/><Relationship Id="rId3" Type="http://schemas.openxmlformats.org/officeDocument/2006/relationships/oleObject" Target="../embeddings/oleObject143.bin"/><Relationship Id="rId2" Type="http://schemas.openxmlformats.org/officeDocument/2006/relationships/image" Target="../media/image4.png"/><Relationship Id="rId18" Type="http://schemas.openxmlformats.org/officeDocument/2006/relationships/vmlDrawing" Target="../drawings/vmlDrawing28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46.wmf"/><Relationship Id="rId15" Type="http://schemas.openxmlformats.org/officeDocument/2006/relationships/oleObject" Target="../embeddings/oleObject148.bin"/><Relationship Id="rId14" Type="http://schemas.openxmlformats.org/officeDocument/2006/relationships/slide" Target="slide39.xml"/><Relationship Id="rId13" Type="http://schemas.openxmlformats.org/officeDocument/2006/relationships/slide" Target="slide2.xml"/><Relationship Id="rId12" Type="http://schemas.openxmlformats.org/officeDocument/2006/relationships/image" Target="../media/image157.wmf"/><Relationship Id="rId11" Type="http://schemas.openxmlformats.org/officeDocument/2006/relationships/oleObject" Target="../embeddings/oleObject147.bin"/><Relationship Id="rId10" Type="http://schemas.openxmlformats.org/officeDocument/2006/relationships/image" Target="../media/image156.wmf"/><Relationship Id="rId1" Type="http://schemas.openxmlformats.org/officeDocument/2006/relationships/image" Target="../media/image140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2.wmf"/><Relationship Id="rId8" Type="http://schemas.openxmlformats.org/officeDocument/2006/relationships/image" Target="../media/image161.wmf"/><Relationship Id="rId7" Type="http://schemas.openxmlformats.org/officeDocument/2006/relationships/image" Target="../media/image160.wmf"/><Relationship Id="rId6" Type="http://schemas.openxmlformats.org/officeDocument/2006/relationships/image" Target="../media/image159.wmf"/><Relationship Id="rId5" Type="http://schemas.openxmlformats.org/officeDocument/2006/relationships/slide" Target="slide39.xml"/><Relationship Id="rId4" Type="http://schemas.openxmlformats.org/officeDocument/2006/relationships/slide" Target="slide2.xml"/><Relationship Id="rId3" Type="http://schemas.openxmlformats.org/officeDocument/2006/relationships/image" Target="../media/image158.wmf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63.wmf"/><Relationship Id="rId1" Type="http://schemas.openxmlformats.org/officeDocument/2006/relationships/image" Target="../media/image140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2.bin"/><Relationship Id="rId8" Type="http://schemas.openxmlformats.org/officeDocument/2006/relationships/image" Target="../media/image166.wmf"/><Relationship Id="rId7" Type="http://schemas.openxmlformats.org/officeDocument/2006/relationships/oleObject" Target="../embeddings/oleObject151.bin"/><Relationship Id="rId6" Type="http://schemas.openxmlformats.org/officeDocument/2006/relationships/image" Target="../media/image165.w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164.wmf"/><Relationship Id="rId3" Type="http://schemas.openxmlformats.org/officeDocument/2006/relationships/oleObject" Target="../embeddings/oleObject149.bin"/><Relationship Id="rId2" Type="http://schemas.openxmlformats.org/officeDocument/2006/relationships/image" Target="../media/image4.png"/><Relationship Id="rId18" Type="http://schemas.openxmlformats.org/officeDocument/2006/relationships/vmlDrawing" Target="../drawings/vmlDrawing29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46.wmf"/><Relationship Id="rId15" Type="http://schemas.openxmlformats.org/officeDocument/2006/relationships/oleObject" Target="../embeddings/oleObject154.bin"/><Relationship Id="rId14" Type="http://schemas.openxmlformats.org/officeDocument/2006/relationships/slide" Target="slide39.xml"/><Relationship Id="rId13" Type="http://schemas.openxmlformats.org/officeDocument/2006/relationships/slide" Target="slide2.xml"/><Relationship Id="rId12" Type="http://schemas.openxmlformats.org/officeDocument/2006/relationships/image" Target="../media/image168.wmf"/><Relationship Id="rId11" Type="http://schemas.openxmlformats.org/officeDocument/2006/relationships/oleObject" Target="../embeddings/oleObject153.bin"/><Relationship Id="rId10" Type="http://schemas.openxmlformats.org/officeDocument/2006/relationships/image" Target="../media/image167.wmf"/><Relationship Id="rId1" Type="http://schemas.openxmlformats.org/officeDocument/2006/relationships/image" Target="../media/image140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2.wmf"/><Relationship Id="rId8" Type="http://schemas.openxmlformats.org/officeDocument/2006/relationships/oleObject" Target="../embeddings/oleObject156.bin"/><Relationship Id="rId7" Type="http://schemas.openxmlformats.org/officeDocument/2006/relationships/image" Target="../media/image4.png"/><Relationship Id="rId6" Type="http://schemas.openxmlformats.org/officeDocument/2006/relationships/image" Target="../media/image171.wmf"/><Relationship Id="rId5" Type="http://schemas.openxmlformats.org/officeDocument/2006/relationships/oleObject" Target="../embeddings/oleObject155.bin"/><Relationship Id="rId4" Type="http://schemas.openxmlformats.org/officeDocument/2006/relationships/slide" Target="slide38.xml"/><Relationship Id="rId3" Type="http://schemas.openxmlformats.org/officeDocument/2006/relationships/slide" Target="slide2.xml"/><Relationship Id="rId2" Type="http://schemas.openxmlformats.org/officeDocument/2006/relationships/image" Target="../media/image170.jpeg"/><Relationship Id="rId17" Type="http://schemas.openxmlformats.org/officeDocument/2006/relationships/vmlDrawing" Target="../drawings/vmlDrawing30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75.wmf"/><Relationship Id="rId14" Type="http://schemas.openxmlformats.org/officeDocument/2006/relationships/oleObject" Target="../embeddings/oleObject159.bin"/><Relationship Id="rId13" Type="http://schemas.openxmlformats.org/officeDocument/2006/relationships/image" Target="../media/image174.wmf"/><Relationship Id="rId12" Type="http://schemas.openxmlformats.org/officeDocument/2006/relationships/oleObject" Target="../embeddings/oleObject158.bin"/><Relationship Id="rId11" Type="http://schemas.openxmlformats.org/officeDocument/2006/relationships/image" Target="../media/image173.wmf"/><Relationship Id="rId10" Type="http://schemas.openxmlformats.org/officeDocument/2006/relationships/oleObject" Target="../embeddings/oleObject157.bin"/><Relationship Id="rId1" Type="http://schemas.openxmlformats.org/officeDocument/2006/relationships/image" Target="../media/image169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7.wmf"/><Relationship Id="rId8" Type="http://schemas.openxmlformats.org/officeDocument/2006/relationships/oleObject" Target="../embeddings/oleObject161.bin"/><Relationship Id="rId7" Type="http://schemas.openxmlformats.org/officeDocument/2006/relationships/image" Target="../media/image4.png"/><Relationship Id="rId6" Type="http://schemas.openxmlformats.org/officeDocument/2006/relationships/image" Target="../media/image176.wmf"/><Relationship Id="rId5" Type="http://schemas.openxmlformats.org/officeDocument/2006/relationships/oleObject" Target="../embeddings/oleObject160.bin"/><Relationship Id="rId4" Type="http://schemas.openxmlformats.org/officeDocument/2006/relationships/slide" Target="slide38.xml"/><Relationship Id="rId3" Type="http://schemas.openxmlformats.org/officeDocument/2006/relationships/slide" Target="slide2.xml"/><Relationship Id="rId2" Type="http://schemas.openxmlformats.org/officeDocument/2006/relationships/image" Target="../media/image170.jpeg"/><Relationship Id="rId17" Type="http://schemas.openxmlformats.org/officeDocument/2006/relationships/vmlDrawing" Target="../drawings/vmlDrawing31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80.wmf"/><Relationship Id="rId14" Type="http://schemas.openxmlformats.org/officeDocument/2006/relationships/oleObject" Target="../embeddings/oleObject164.bin"/><Relationship Id="rId13" Type="http://schemas.openxmlformats.org/officeDocument/2006/relationships/image" Target="../media/image179.wmf"/><Relationship Id="rId12" Type="http://schemas.openxmlformats.org/officeDocument/2006/relationships/oleObject" Target="../embeddings/oleObject163.bin"/><Relationship Id="rId11" Type="http://schemas.openxmlformats.org/officeDocument/2006/relationships/image" Target="../media/image178.wmf"/><Relationship Id="rId10" Type="http://schemas.openxmlformats.org/officeDocument/2006/relationships/oleObject" Target="../embeddings/oleObject162.bin"/><Relationship Id="rId1" Type="http://schemas.openxmlformats.org/officeDocument/2006/relationships/image" Target="../media/image169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2.wmf"/><Relationship Id="rId8" Type="http://schemas.openxmlformats.org/officeDocument/2006/relationships/oleObject" Target="../embeddings/oleObject166.bin"/><Relationship Id="rId7" Type="http://schemas.openxmlformats.org/officeDocument/2006/relationships/image" Target="../media/image4.png"/><Relationship Id="rId6" Type="http://schemas.openxmlformats.org/officeDocument/2006/relationships/image" Target="../media/image181.wmf"/><Relationship Id="rId5" Type="http://schemas.openxmlformats.org/officeDocument/2006/relationships/oleObject" Target="../embeddings/oleObject165.bin"/><Relationship Id="rId4" Type="http://schemas.openxmlformats.org/officeDocument/2006/relationships/slide" Target="slide38.xml"/><Relationship Id="rId3" Type="http://schemas.openxmlformats.org/officeDocument/2006/relationships/slide" Target="slide2.xml"/><Relationship Id="rId2" Type="http://schemas.openxmlformats.org/officeDocument/2006/relationships/image" Target="../media/image170.jpeg"/><Relationship Id="rId17" Type="http://schemas.openxmlformats.org/officeDocument/2006/relationships/vmlDrawing" Target="../drawings/vmlDrawing32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85.wmf"/><Relationship Id="rId14" Type="http://schemas.openxmlformats.org/officeDocument/2006/relationships/oleObject" Target="../embeddings/oleObject169.bin"/><Relationship Id="rId13" Type="http://schemas.openxmlformats.org/officeDocument/2006/relationships/image" Target="../media/image184.wmf"/><Relationship Id="rId12" Type="http://schemas.openxmlformats.org/officeDocument/2006/relationships/oleObject" Target="../embeddings/oleObject168.bin"/><Relationship Id="rId11" Type="http://schemas.openxmlformats.org/officeDocument/2006/relationships/image" Target="../media/image183.wmf"/><Relationship Id="rId10" Type="http://schemas.openxmlformats.org/officeDocument/2006/relationships/oleObject" Target="../embeddings/oleObject167.bin"/><Relationship Id="rId1" Type="http://schemas.openxmlformats.org/officeDocument/2006/relationships/image" Target="../media/image169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7.wmf"/><Relationship Id="rId8" Type="http://schemas.openxmlformats.org/officeDocument/2006/relationships/oleObject" Target="../embeddings/oleObject171.bin"/><Relationship Id="rId7" Type="http://schemas.openxmlformats.org/officeDocument/2006/relationships/image" Target="../media/image4.png"/><Relationship Id="rId6" Type="http://schemas.openxmlformats.org/officeDocument/2006/relationships/image" Target="../media/image186.wmf"/><Relationship Id="rId5" Type="http://schemas.openxmlformats.org/officeDocument/2006/relationships/oleObject" Target="../embeddings/oleObject170.bin"/><Relationship Id="rId4" Type="http://schemas.openxmlformats.org/officeDocument/2006/relationships/slide" Target="slide38.xml"/><Relationship Id="rId3" Type="http://schemas.openxmlformats.org/officeDocument/2006/relationships/slide" Target="slide2.xml"/><Relationship Id="rId2" Type="http://schemas.openxmlformats.org/officeDocument/2006/relationships/image" Target="../media/image170.jpeg"/><Relationship Id="rId17" Type="http://schemas.openxmlformats.org/officeDocument/2006/relationships/vmlDrawing" Target="../drawings/vmlDrawing33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90.wmf"/><Relationship Id="rId14" Type="http://schemas.openxmlformats.org/officeDocument/2006/relationships/oleObject" Target="../embeddings/oleObject174.bin"/><Relationship Id="rId13" Type="http://schemas.openxmlformats.org/officeDocument/2006/relationships/image" Target="../media/image189.wmf"/><Relationship Id="rId12" Type="http://schemas.openxmlformats.org/officeDocument/2006/relationships/oleObject" Target="../embeddings/oleObject173.bin"/><Relationship Id="rId11" Type="http://schemas.openxmlformats.org/officeDocument/2006/relationships/image" Target="../media/image188.wmf"/><Relationship Id="rId10" Type="http://schemas.openxmlformats.org/officeDocument/2006/relationships/oleObject" Target="../embeddings/oleObject172.bin"/><Relationship Id="rId1" Type="http://schemas.openxmlformats.org/officeDocument/2006/relationships/image" Target="../media/image169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2.wmf"/><Relationship Id="rId8" Type="http://schemas.openxmlformats.org/officeDocument/2006/relationships/oleObject" Target="../embeddings/oleObject176.bin"/><Relationship Id="rId7" Type="http://schemas.openxmlformats.org/officeDocument/2006/relationships/image" Target="../media/image4.png"/><Relationship Id="rId6" Type="http://schemas.openxmlformats.org/officeDocument/2006/relationships/image" Target="../media/image191.wmf"/><Relationship Id="rId5" Type="http://schemas.openxmlformats.org/officeDocument/2006/relationships/oleObject" Target="../embeddings/oleObject175.bin"/><Relationship Id="rId4" Type="http://schemas.openxmlformats.org/officeDocument/2006/relationships/slide" Target="slide38.xml"/><Relationship Id="rId3" Type="http://schemas.openxmlformats.org/officeDocument/2006/relationships/slide" Target="slide2.xml"/><Relationship Id="rId2" Type="http://schemas.openxmlformats.org/officeDocument/2006/relationships/image" Target="../media/image170.jpeg"/><Relationship Id="rId17" Type="http://schemas.openxmlformats.org/officeDocument/2006/relationships/vmlDrawing" Target="../drawings/vmlDrawing34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95.wmf"/><Relationship Id="rId14" Type="http://schemas.openxmlformats.org/officeDocument/2006/relationships/oleObject" Target="../embeddings/oleObject179.bin"/><Relationship Id="rId13" Type="http://schemas.openxmlformats.org/officeDocument/2006/relationships/image" Target="../media/image194.wmf"/><Relationship Id="rId12" Type="http://schemas.openxmlformats.org/officeDocument/2006/relationships/oleObject" Target="../embeddings/oleObject178.bin"/><Relationship Id="rId11" Type="http://schemas.openxmlformats.org/officeDocument/2006/relationships/image" Target="../media/image193.wmf"/><Relationship Id="rId10" Type="http://schemas.openxmlformats.org/officeDocument/2006/relationships/oleObject" Target="../embeddings/oleObject177.bin"/><Relationship Id="rId1" Type="http://schemas.openxmlformats.org/officeDocument/2006/relationships/image" Target="../media/image169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3.bin"/><Relationship Id="rId8" Type="http://schemas.openxmlformats.org/officeDocument/2006/relationships/image" Target="../media/image199.wmf"/><Relationship Id="rId7" Type="http://schemas.openxmlformats.org/officeDocument/2006/relationships/oleObject" Target="../embeddings/oleObject182.bin"/><Relationship Id="rId6" Type="http://schemas.openxmlformats.org/officeDocument/2006/relationships/image" Target="../media/image4.png"/><Relationship Id="rId5" Type="http://schemas.openxmlformats.org/officeDocument/2006/relationships/image" Target="../media/image198.wmf"/><Relationship Id="rId4" Type="http://schemas.openxmlformats.org/officeDocument/2006/relationships/oleObject" Target="../embeddings/oleObject181.bin"/><Relationship Id="rId3" Type="http://schemas.openxmlformats.org/officeDocument/2006/relationships/image" Target="../media/image197.png"/><Relationship Id="rId2" Type="http://schemas.openxmlformats.org/officeDocument/2006/relationships/image" Target="../media/image196.wmf"/><Relationship Id="rId13" Type="http://schemas.openxmlformats.org/officeDocument/2006/relationships/vmlDrawing" Target="../drawings/vmlDrawing35.vml"/><Relationship Id="rId12" Type="http://schemas.openxmlformats.org/officeDocument/2006/relationships/slideLayout" Target="../slideLayouts/slideLayout2.xml"/><Relationship Id="rId11" Type="http://schemas.openxmlformats.org/officeDocument/2006/relationships/slide" Target="slide2.xml"/><Relationship Id="rId10" Type="http://schemas.openxmlformats.org/officeDocument/2006/relationships/image" Target="../media/image200.wmf"/><Relationship Id="rId1" Type="http://schemas.openxmlformats.org/officeDocument/2006/relationships/oleObject" Target="../embeddings/oleObject180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1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oleObject" Target="../embeddings/oleObject9.bin"/><Relationship Id="rId7" Type="http://schemas.openxmlformats.org/officeDocument/2006/relationships/image" Target="../media/image13.wmf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Relationship Id="rId3" Type="http://schemas.openxmlformats.org/officeDocument/2006/relationships/image" Target="../media/image11.wmf"/><Relationship Id="rId2" Type="http://schemas.openxmlformats.org/officeDocument/2006/relationships/oleObject" Target="../embeddings/oleObject6.bin"/><Relationship Id="rId15" Type="http://schemas.openxmlformats.org/officeDocument/2006/relationships/vmlDrawing" Target="../drawings/vmlDrawing2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2.xml"/><Relationship Id="rId12" Type="http://schemas.openxmlformats.org/officeDocument/2006/relationships/image" Target="../media/image4.png"/><Relationship Id="rId11" Type="http://schemas.openxmlformats.org/officeDocument/2006/relationships/image" Target="../media/image15.wmf"/><Relationship Id="rId10" Type="http://schemas.openxmlformats.org/officeDocument/2006/relationships/oleObject" Target="../embeddings/oleObject10.bin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hyperlink" Target="http://d1.endata.cx/data/games/49125/29lksehhegd.jpg" TargetMode="External"/><Relationship Id="rId8" Type="http://schemas.openxmlformats.org/officeDocument/2006/relationships/hyperlink" Target="https://www.iconspng.com/image/66871/back-to-school-fixed-no-text" TargetMode="External"/><Relationship Id="rId7" Type="http://schemas.openxmlformats.org/officeDocument/2006/relationships/hyperlink" Target="http://allday1.com/imagedb/e8/f/f0ccd019ced1750d29c07a6eb1acf.jpg" TargetMode="External"/><Relationship Id="rId6" Type="http://schemas.openxmlformats.org/officeDocument/2006/relationships/hyperlink" Target="http://i053.radikal.ru/0806/e4/708fb8d049edt.jpg" TargetMode="External"/><Relationship Id="rId5" Type="http://schemas.openxmlformats.org/officeDocument/2006/relationships/hyperlink" Target="https://img-fotki.yandex.ru/get/6607/47407354.6e3/0_e982a_84173c4_orig.png" TargetMode="External"/><Relationship Id="rId4" Type="http://schemas.openxmlformats.org/officeDocument/2006/relationships/hyperlink" Target="https://img-fotki.yandex.ru/get/6605/47407354.6e3/0_e9820_b10c745e_orig.png" TargetMode="External"/><Relationship Id="rId3" Type="http://schemas.openxmlformats.org/officeDocument/2006/relationships/hyperlink" Target="http://s.lpmtr.ru/files/0/1/d/01debf62068fe8293a11ef5c84fc50c4.png" TargetMode="External"/><Relationship Id="rId2" Type="http://schemas.openxmlformats.org/officeDocument/2006/relationships/hyperlink" Target="http://900igr.net/up/datai/172601/0010-008-.jpg" TargetMode="External"/><Relationship Id="rId15" Type="http://schemas.openxmlformats.org/officeDocument/2006/relationships/slideLayout" Target="../slideLayouts/slideLayout2.xml"/><Relationship Id="rId14" Type="http://schemas.openxmlformats.org/officeDocument/2006/relationships/hyperlink" Target="http://&#1089;&#1086;&#1102;&#1079;&#1089;&#1072;&#1076;&#1086;&#1074;&#1086;&#1076;&#1086;&#1074;.&#1088;&#1092;/wp-content/uploads/2016/02/8iEjyLpoT.png" TargetMode="External"/><Relationship Id="rId13" Type="http://schemas.openxmlformats.org/officeDocument/2006/relationships/image" Target="../media/image4.png"/><Relationship Id="rId12" Type="http://schemas.openxmlformats.org/officeDocument/2006/relationships/hyperlink" Target="http://bestgif.ru/_ph/22/2/168364289.gif" TargetMode="External"/><Relationship Id="rId11" Type="http://schemas.openxmlformats.org/officeDocument/2006/relationships/hyperlink" Target="https://img-fotki.yandex.ru/get/6114/47407354.660/0_dba7f_98f3e533_orig.png" TargetMode="External"/><Relationship Id="rId10" Type="http://schemas.openxmlformats.org/officeDocument/2006/relationships/hyperlink" Target="http://boombob.ru/resize.php?id=161582&amp;num=1&amp;width=515&amp;height=335.86956521739" TargetMode="External"/><Relationship Id="rId1" Type="http://schemas.openxmlformats.org/officeDocument/2006/relationships/image" Target="../media/image20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oleObject" Target="../embeddings/oleObject14.bin"/><Relationship Id="rId7" Type="http://schemas.openxmlformats.org/officeDocument/2006/relationships/image" Target="../media/image18.wmf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16.wmf"/><Relationship Id="rId2" Type="http://schemas.openxmlformats.org/officeDocument/2006/relationships/oleObject" Target="../embeddings/oleObject11.bin"/><Relationship Id="rId15" Type="http://schemas.openxmlformats.org/officeDocument/2006/relationships/vmlDrawing" Target="../drawings/vmlDrawing3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2.xml"/><Relationship Id="rId12" Type="http://schemas.openxmlformats.org/officeDocument/2006/relationships/image" Target="../media/image4.png"/><Relationship Id="rId11" Type="http://schemas.openxmlformats.org/officeDocument/2006/relationships/image" Target="../media/image20.wmf"/><Relationship Id="rId10" Type="http://schemas.openxmlformats.org/officeDocument/2006/relationships/oleObject" Target="../embeddings/oleObject15.bin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wmf"/><Relationship Id="rId8" Type="http://schemas.openxmlformats.org/officeDocument/2006/relationships/oleObject" Target="../embeddings/oleObject19.bin"/><Relationship Id="rId7" Type="http://schemas.openxmlformats.org/officeDocument/2006/relationships/image" Target="../media/image23.wmf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7.bin"/><Relationship Id="rId3" Type="http://schemas.openxmlformats.org/officeDocument/2006/relationships/image" Target="../media/image21.wmf"/><Relationship Id="rId2" Type="http://schemas.openxmlformats.org/officeDocument/2006/relationships/oleObject" Target="../embeddings/oleObject16.bin"/><Relationship Id="rId15" Type="http://schemas.openxmlformats.org/officeDocument/2006/relationships/vmlDrawing" Target="../drawings/vmlDrawing4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2.xml"/><Relationship Id="rId12" Type="http://schemas.openxmlformats.org/officeDocument/2006/relationships/image" Target="../media/image4.png"/><Relationship Id="rId11" Type="http://schemas.openxmlformats.org/officeDocument/2006/relationships/image" Target="../media/image25.wmf"/><Relationship Id="rId10" Type="http://schemas.openxmlformats.org/officeDocument/2006/relationships/oleObject" Target="../embeddings/oleObject20.bin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wmf"/><Relationship Id="rId8" Type="http://schemas.openxmlformats.org/officeDocument/2006/relationships/oleObject" Target="../embeddings/oleObject24.bin"/><Relationship Id="rId7" Type="http://schemas.openxmlformats.org/officeDocument/2006/relationships/image" Target="../media/image28.wmf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Relationship Id="rId3" Type="http://schemas.openxmlformats.org/officeDocument/2006/relationships/image" Target="../media/image26.wmf"/><Relationship Id="rId2" Type="http://schemas.openxmlformats.org/officeDocument/2006/relationships/oleObject" Target="../embeddings/oleObject21.bin"/><Relationship Id="rId15" Type="http://schemas.openxmlformats.org/officeDocument/2006/relationships/vmlDrawing" Target="../drawings/vmlDrawing5.vml"/><Relationship Id="rId14" Type="http://schemas.openxmlformats.org/officeDocument/2006/relationships/slideLayout" Target="../slideLayouts/slideLayout2.xml"/><Relationship Id="rId13" Type="http://schemas.openxmlformats.org/officeDocument/2006/relationships/slide" Target="slide2.xml"/><Relationship Id="rId12" Type="http://schemas.openxmlformats.org/officeDocument/2006/relationships/image" Target="../media/image4.png"/><Relationship Id="rId11" Type="http://schemas.openxmlformats.org/officeDocument/2006/relationships/image" Target="../media/image30.wmf"/><Relationship Id="rId10" Type="http://schemas.openxmlformats.org/officeDocument/2006/relationships/oleObject" Target="../embeddings/oleObject25.bin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oleObject" Target="../embeddings/oleObject28.bin"/><Relationship Id="rId7" Type="http://schemas.openxmlformats.org/officeDocument/2006/relationships/image" Target="../media/image34.wmf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6.bin"/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6" Type="http://schemas.openxmlformats.org/officeDocument/2006/relationships/vmlDrawing" Target="../drawings/vmlDrawing6.vml"/><Relationship Id="rId15" Type="http://schemas.openxmlformats.org/officeDocument/2006/relationships/slideLayout" Target="../slideLayouts/slideLayout2.xml"/><Relationship Id="rId14" Type="http://schemas.openxmlformats.org/officeDocument/2006/relationships/slide" Target="slide2.xml"/><Relationship Id="rId13" Type="http://schemas.openxmlformats.org/officeDocument/2006/relationships/image" Target="../media/image37.wmf"/><Relationship Id="rId12" Type="http://schemas.openxmlformats.org/officeDocument/2006/relationships/oleObject" Target="../embeddings/oleObject30.bin"/><Relationship Id="rId11" Type="http://schemas.openxmlformats.org/officeDocument/2006/relationships/image" Target="../media/image36.wmf"/><Relationship Id="rId10" Type="http://schemas.openxmlformats.org/officeDocument/2006/relationships/oleObject" Target="../embeddings/oleObject29.bin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wmf"/><Relationship Id="rId8" Type="http://schemas.openxmlformats.org/officeDocument/2006/relationships/oleObject" Target="../embeddings/oleObject33.bin"/><Relationship Id="rId7" Type="http://schemas.openxmlformats.org/officeDocument/2006/relationships/image" Target="../media/image39.wmf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1.bin"/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7" Type="http://schemas.openxmlformats.org/officeDocument/2006/relationships/vmlDrawing" Target="../drawings/vmlDrawing7.vml"/><Relationship Id="rId16" Type="http://schemas.openxmlformats.org/officeDocument/2006/relationships/slideLayout" Target="../slideLayouts/slideLayout2.xml"/><Relationship Id="rId15" Type="http://schemas.openxmlformats.org/officeDocument/2006/relationships/slide" Target="slide38.xml"/><Relationship Id="rId14" Type="http://schemas.openxmlformats.org/officeDocument/2006/relationships/slide" Target="slide2.xml"/><Relationship Id="rId13" Type="http://schemas.openxmlformats.org/officeDocument/2006/relationships/image" Target="../media/image42.wmf"/><Relationship Id="rId12" Type="http://schemas.openxmlformats.org/officeDocument/2006/relationships/oleObject" Target="../embeddings/oleObject35.bin"/><Relationship Id="rId11" Type="http://schemas.openxmlformats.org/officeDocument/2006/relationships/image" Target="../media/image41.wmf"/><Relationship Id="rId10" Type="http://schemas.openxmlformats.org/officeDocument/2006/relationships/oleObject" Target="../embeddings/oleObject34.bin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448" y="188640"/>
            <a:ext cx="9131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 №3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692696"/>
            <a:ext cx="3995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Алгебра.   8 класс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268760"/>
            <a:ext cx="81290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и вычитание</a:t>
            </a:r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Рациональных дробей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8785803" flipH="1">
            <a:off x="6576361" y="4479047"/>
            <a:ext cx="2017309" cy="1867818"/>
          </a:xfrm>
          <a:prstGeom prst="rect">
            <a:avLst/>
          </a:prstGeom>
          <a:noFill/>
        </p:spPr>
      </p:pic>
      <p:pic>
        <p:nvPicPr>
          <p:cNvPr id="1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7702621">
            <a:off x="636926" y="4416503"/>
            <a:ext cx="2097199" cy="1867818"/>
          </a:xfrm>
          <a:prstGeom prst="rect">
            <a:avLst/>
          </a:prstGeom>
          <a:noFill/>
        </p:spPr>
      </p:pic>
      <p:sp>
        <p:nvSpPr>
          <p:cNvPr id="11" name="Управляющая кнопка: сведения 10">
            <a:hlinkClick r:id="rId2" action="ppaction://hlinksldjump" highlightClick="1"/>
          </p:cNvPr>
          <p:cNvSpPr/>
          <p:nvPr/>
        </p:nvSpPr>
        <p:spPr>
          <a:xfrm>
            <a:off x="8532440" y="6237312"/>
            <a:ext cx="467544" cy="504056"/>
          </a:xfrm>
          <a:prstGeom prst="actionButtonInformati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" y="6545580"/>
            <a:ext cx="8339455" cy="290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764704"/>
            <a:ext cx="4339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№2(в)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299127">
            <a:off x="215150" y="1518207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5310188" y="0"/>
          <a:ext cx="3017837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Формула" r:id="rId4" imgW="19507200" imgH="9448800" progId="Equation.3">
                  <p:embed/>
                </p:oleObj>
              </mc:Choice>
              <mc:Fallback>
                <p:oleObj name="Формула" r:id="rId4" imgW="19507200" imgH="9448800" progId="Equation.3">
                  <p:embed/>
                  <p:pic>
                    <p:nvPicPr>
                      <p:cNvPr id="0" name="Изображение 819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0188" y="0"/>
                        <a:ext cx="3017837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75856" y="1957389"/>
            <a:ext cx="2304256" cy="1327598"/>
            <a:chOff x="2555776" y="2326164"/>
            <a:chExt cx="2304256" cy="95882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501082" y="2326164"/>
            <a:ext cx="566861" cy="9588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6" imgW="3657600" imgH="9448800" progId="Equation.3">
                    <p:embed/>
                  </p:oleObj>
                </mc:Choice>
                <mc:Fallback>
                  <p:oleObj name="Формула" r:id="rId6" imgW="3657600" imgH="94488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01082" y="2326164"/>
                          <a:ext cx="566861" cy="95881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429000"/>
            <a:ext cx="2304256" cy="1440159"/>
            <a:chOff x="2555776" y="2236201"/>
            <a:chExt cx="2304256" cy="1126792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347864" y="2236201"/>
            <a:ext cx="890588" cy="1126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8" imgW="6400800" imgH="9448800" progId="Equation.3">
                    <p:embed/>
                  </p:oleObj>
                </mc:Choice>
                <mc:Fallback>
                  <p:oleObj name="Формула" r:id="rId8" imgW="6400800" imgH="94488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347864" y="2236201"/>
                          <a:ext cx="890588" cy="11262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73018"/>
            <a:ext cx="2304256" cy="1268449"/>
            <a:chOff x="2555776" y="2292543"/>
            <a:chExt cx="2304256" cy="99244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151833" y="2482928"/>
            <a:ext cx="1085850" cy="598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10" imgW="5486400" imgH="3962400" progId="Equation.3">
                    <p:embed/>
                  </p:oleObj>
                </mc:Choice>
                <mc:Fallback>
                  <p:oleObj name="Формула" r:id="rId10" imgW="5486400" imgH="39624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51833" y="2482928"/>
                          <a:ext cx="1085850" cy="59867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84168" y="1988842"/>
            <a:ext cx="2304256" cy="1268826"/>
            <a:chOff x="2555776" y="2292269"/>
            <a:chExt cx="2304256" cy="99271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443908" y="2503647"/>
            <a:ext cx="600075" cy="592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Формула" r:id="rId12" imgW="3048000" imgH="3962400" progId="Equation.3">
                    <p:embed/>
                  </p:oleObj>
                </mc:Choice>
                <mc:Fallback>
                  <p:oleObj name="Формула" r:id="rId12" imgW="3048000" imgH="3962400" progId="Equation.3">
                    <p:embed/>
                    <p:pic>
                      <p:nvPicPr>
                        <p:cNvPr id="0" name="Изображение 81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443908" y="2503647"/>
                          <a:ext cx="600075" cy="59245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sp>
        <p:nvSpPr>
          <p:cNvPr id="34" name="Управляющая кнопка: назад 33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сведения 35">
            <a:hlinkClick r:id="" action="ppaction://noaction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6012160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5364088" y="4869160"/>
            <a:ext cx="3672408" cy="1368152"/>
          </a:xfrm>
          <a:prstGeom prst="wedgeRoundRectCallout">
            <a:avLst>
              <a:gd name="adj1" fmla="val -39962"/>
              <a:gd name="adj2" fmla="val 67185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ДУМАЙ!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  <p:bldP spid="46" grpId="0" animBg="1"/>
      <p:bldP spid="4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764704"/>
            <a:ext cx="4339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№2(г)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299127">
            <a:off x="215150" y="1518207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4743450" y="-111125"/>
          <a:ext cx="415131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Формула" r:id="rId4" imgW="26822400" imgH="10972800" progId="Equation.3">
                  <p:embed/>
                </p:oleObj>
              </mc:Choice>
              <mc:Fallback>
                <p:oleObj name="Формула" r:id="rId4" imgW="26822400" imgH="10972800" progId="Equation.3">
                  <p:embed/>
                  <p:pic>
                    <p:nvPicPr>
                      <p:cNvPr id="0" name="Изображение 921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3450" y="-111125"/>
                        <a:ext cx="4151313" cy="16002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88845"/>
            <a:ext cx="2304256" cy="1296146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059833" y="2556899"/>
            <a:ext cx="1288752" cy="528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Формула" r:id="rId6" imgW="7924800" imgH="4267200" progId="Equation.3">
                    <p:embed/>
                  </p:oleObj>
                </mc:Choice>
                <mc:Fallback>
                  <p:oleObj name="Формула" r:id="rId6" imgW="7924800" imgH="4267200" progId="Equation.3">
                    <p:embed/>
                    <p:pic>
                      <p:nvPicPr>
                        <p:cNvPr id="0" name="Изображение 92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59833" y="2556899"/>
                          <a:ext cx="1288752" cy="52846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3275856" y="1988841"/>
            <a:ext cx="2304256" cy="1296144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151833" y="2349112"/>
            <a:ext cx="1185862" cy="1013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Формула" r:id="rId8" imgW="8534400" imgH="9448800" progId="Equation.3">
                    <p:embed/>
                  </p:oleObj>
                </mc:Choice>
                <mc:Fallback>
                  <p:oleObj name="Формула" r:id="rId8" imgW="8534400" imgH="9448800" progId="Equation.3">
                    <p:embed/>
                    <p:pic>
                      <p:nvPicPr>
                        <p:cNvPr id="0" name="Изображение 92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51833" y="2349112"/>
                          <a:ext cx="1185862" cy="10135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73018"/>
            <a:ext cx="2304256" cy="1268449"/>
            <a:chOff x="2555776" y="2292543"/>
            <a:chExt cx="2304256" cy="99244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275856" y="2461561"/>
            <a:ext cx="925571" cy="6239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Формула" r:id="rId10" imgW="4876800" imgH="3962400" progId="Equation.3">
                    <p:embed/>
                  </p:oleObj>
                </mc:Choice>
                <mc:Fallback>
                  <p:oleObj name="Формула" r:id="rId10" imgW="4876800" imgH="3962400" progId="Equation.3">
                    <p:embed/>
                    <p:pic>
                      <p:nvPicPr>
                        <p:cNvPr id="0" name="Изображение 92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275856" y="2461561"/>
                          <a:ext cx="925571" cy="62392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084168" y="3573016"/>
            <a:ext cx="2304256" cy="1268825"/>
            <a:chOff x="2555776" y="2292269"/>
            <a:chExt cx="2304256" cy="99271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563888" y="2517622"/>
            <a:ext cx="417090" cy="566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Формула" r:id="rId12" imgW="2133600" imgH="3962400" progId="Equation.3">
                    <p:embed/>
                  </p:oleObj>
                </mc:Choice>
                <mc:Fallback>
                  <p:oleObj name="Формула" r:id="rId12" imgW="2133600" imgH="3962400" progId="Equation.3">
                    <p:embed/>
                    <p:pic>
                      <p:nvPicPr>
                        <p:cNvPr id="0" name="Изображение 92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563888" y="2517622"/>
                          <a:ext cx="417090" cy="56636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sp>
        <p:nvSpPr>
          <p:cNvPr id="56" name="Управляющая кнопка: назад 55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6012160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зад 33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сведения 35">
            <a:hlinkClick r:id="" action="ppaction://noaction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6012160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5364088" y="4869160"/>
            <a:ext cx="3672408" cy="1368152"/>
          </a:xfrm>
          <a:prstGeom prst="wedgeRoundRectCallout">
            <a:avLst>
              <a:gd name="adj1" fmla="val -39962"/>
              <a:gd name="adj2" fmla="val 67185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ДУМАЙ!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764704"/>
            <a:ext cx="4339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</a:t>
            </a:r>
            <a:r>
              <a:rPr lang="ru-RU" sz="5400" b="1" cap="none" spc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299127">
            <a:off x="215150" y="1518207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4625975" y="-66675"/>
          <a:ext cx="438785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Формула" r:id="rId4" imgW="28346400" imgH="10363200" progId="Equation.3">
                  <p:embed/>
                </p:oleObj>
              </mc:Choice>
              <mc:Fallback>
                <p:oleObj name="Формула" r:id="rId4" imgW="28346400" imgH="10363200" progId="Equation.3">
                  <p:embed/>
                  <p:pic>
                    <p:nvPicPr>
                      <p:cNvPr id="0" name="Изображение 1024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5975" y="-66675"/>
                        <a:ext cx="4387850" cy="1511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88845"/>
            <a:ext cx="2304256" cy="1296146"/>
            <a:chOff x="2555776" y="2348880"/>
            <a:chExt cx="2304256" cy="936104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491880" y="2660911"/>
            <a:ext cx="599282" cy="500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Формула" r:id="rId6" imgW="3048000" imgH="3352800" progId="Equation.3">
                    <p:embed/>
                  </p:oleObj>
                </mc:Choice>
                <mc:Fallback>
                  <p:oleObj name="Формула" r:id="rId6" imgW="3048000" imgH="3352800" progId="Equation.3">
                    <p:embed/>
                    <p:pic>
                      <p:nvPicPr>
                        <p:cNvPr id="0" name="Изображение 102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91880" y="2660911"/>
                          <a:ext cx="599282" cy="50044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573017"/>
            <a:ext cx="2304256" cy="1368150"/>
            <a:chOff x="2555776" y="2348880"/>
            <a:chExt cx="2304256" cy="1070451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151808" y="2349228"/>
            <a:ext cx="1185863" cy="10701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Формула" r:id="rId8" imgW="8534400" imgH="9448800" progId="Equation.3">
                    <p:embed/>
                  </p:oleObj>
                </mc:Choice>
                <mc:Fallback>
                  <p:oleObj name="Формула" r:id="rId8" imgW="8534400" imgH="9448800" progId="Equation.3">
                    <p:embed/>
                    <p:pic>
                      <p:nvPicPr>
                        <p:cNvPr id="0" name="Изображение 102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51808" y="2349228"/>
                          <a:ext cx="1185863" cy="1070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00437"/>
            <a:ext cx="2304256" cy="1368425"/>
            <a:chOff x="2555776" y="2235756"/>
            <a:chExt cx="2304256" cy="1070665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162945" y="2235756"/>
            <a:ext cx="1162050" cy="1070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Формула" r:id="rId10" imgW="8534400" imgH="9448800" progId="Equation.3">
                    <p:embed/>
                  </p:oleObj>
                </mc:Choice>
                <mc:Fallback>
                  <p:oleObj name="Формула" r:id="rId10" imgW="8534400" imgH="9448800" progId="Equation.3">
                    <p:embed/>
                    <p:pic>
                      <p:nvPicPr>
                        <p:cNvPr id="0" name="Изображение 102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62945" y="2235756"/>
                          <a:ext cx="1162050" cy="10706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75856" y="1916114"/>
            <a:ext cx="2304256" cy="1368426"/>
            <a:chOff x="2555776" y="2235368"/>
            <a:chExt cx="2304256" cy="107064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085158" y="2235368"/>
            <a:ext cx="1319212" cy="1070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Формула" r:id="rId12" imgW="8534400" imgH="9448800" progId="Equation.3">
                    <p:embed/>
                  </p:oleObj>
                </mc:Choice>
                <mc:Fallback>
                  <p:oleObj name="Формула" r:id="rId12" imgW="8534400" imgH="9448800" progId="Equation.3">
                    <p:embed/>
                    <p:pic>
                      <p:nvPicPr>
                        <p:cNvPr id="0" name="Изображение 102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085158" y="2235368"/>
                          <a:ext cx="1319212" cy="107064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sp>
        <p:nvSpPr>
          <p:cNvPr id="56" name="Управляющая кнопка: назад 55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rId15" action="ppaction://hlinksldjump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200789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2"/>
          <p:cNvGrpSpPr/>
          <p:nvPr/>
        </p:nvGrpSpPr>
        <p:grpSpPr>
          <a:xfrm>
            <a:off x="1200789" y="2564905"/>
            <a:ext cx="2149895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696022" y="2398148"/>
            <a:ext cx="2089419" cy="837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5" name="Формула" r:id="rId3" imgW="15544800" imgH="9448800" progId="Equation.3">
                    <p:embed/>
                  </p:oleObj>
                </mc:Choice>
                <mc:Fallback>
                  <p:oleObj name="Формула" r:id="rId3" imgW="15544800" imgH="9448800" progId="Equation.3">
                    <p:embed/>
                    <p:pic>
                      <p:nvPicPr>
                        <p:cNvPr id="0" name="Изображение 112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96022" y="2398148"/>
                          <a:ext cx="2089419" cy="8374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187624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00789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18"/>
          <p:cNvGrpSpPr/>
          <p:nvPr/>
        </p:nvGrpSpPr>
        <p:grpSpPr>
          <a:xfrm>
            <a:off x="1200789" y="4149080"/>
            <a:ext cx="2149895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677598" y="2398200"/>
            <a:ext cx="2123449" cy="837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Формула" r:id="rId5" imgW="13716000" imgH="9448800" progId="Equation.3">
                    <p:embed/>
                  </p:oleObj>
                </mc:Choice>
                <mc:Fallback>
                  <p:oleObj name="Формула" r:id="rId5" imgW="13716000" imgH="9448800" progId="Equation.3">
                    <p:embed/>
                    <p:pic>
                      <p:nvPicPr>
                        <p:cNvPr id="0" name="Изображение 112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77598" y="2398200"/>
                          <a:ext cx="2123449" cy="8374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779912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Группа 23"/>
          <p:cNvGrpSpPr/>
          <p:nvPr/>
        </p:nvGrpSpPr>
        <p:grpSpPr>
          <a:xfrm>
            <a:off x="3779912" y="2564906"/>
            <a:ext cx="2160240" cy="1368153"/>
            <a:chOff x="2555776" y="2348880"/>
            <a:chExt cx="2318299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569819" y="2398098"/>
            <a:ext cx="2304256" cy="837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Формула" r:id="rId7" imgW="15544800" imgH="9448800" progId="Equation.3">
                    <p:embed/>
                  </p:oleObj>
                </mc:Choice>
                <mc:Fallback>
                  <p:oleObj name="Формула" r:id="rId7" imgW="15544800" imgH="9448800" progId="Equation.3">
                    <p:embed/>
                    <p:pic>
                      <p:nvPicPr>
                        <p:cNvPr id="0" name="Изображение 112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69819" y="2398098"/>
                          <a:ext cx="2304256" cy="83761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3779912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79912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28"/>
          <p:cNvGrpSpPr/>
          <p:nvPr/>
        </p:nvGrpSpPr>
        <p:grpSpPr>
          <a:xfrm>
            <a:off x="3779912" y="4149353"/>
            <a:ext cx="2149895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652681" y="2398013"/>
            <a:ext cx="2070703" cy="837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Формула" r:id="rId9" imgW="13716000" imgH="9448800" progId="Equation.3">
                    <p:embed/>
                  </p:oleObj>
                </mc:Choice>
                <mc:Fallback>
                  <p:oleObj name="Формула" r:id="rId9" imgW="13716000" imgH="9448800" progId="Equation.3">
                    <p:embed/>
                    <p:pic>
                      <p:nvPicPr>
                        <p:cNvPr id="0" name="Изображение 112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52681" y="2398013"/>
                          <a:ext cx="2070703" cy="8374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779912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188640"/>
            <a:ext cx="58431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дробь в виде суммы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целого выражения и дроби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4976088" flipV="1">
            <a:off x="-247521" y="4450551"/>
            <a:ext cx="2339752" cy="1944217"/>
          </a:xfrm>
          <a:prstGeom prst="rect">
            <a:avLst/>
          </a:prstGeom>
          <a:noFill/>
        </p:spPr>
      </p:pic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6156176" y="0"/>
          <a:ext cx="26416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Формула" r:id="rId12" imgW="17068800" imgH="10058400" progId="Equation.3">
                  <p:embed/>
                </p:oleObj>
              </mc:Choice>
              <mc:Fallback>
                <p:oleObj name="Формула" r:id="rId12" imgW="17068800" imgH="10058400" progId="Equation.3">
                  <p:embed/>
                  <p:pic>
                    <p:nvPicPr>
                      <p:cNvPr id="0" name="Изображение 1126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56176" y="0"/>
                        <a:ext cx="2641600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1187624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Управляющая кнопка: назад 44">
            <a:hlinkClick r:id="rId14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ведения 45">
            <a:hlinkClick r:id="" action="ppaction://noaction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3563888" y="4581128"/>
            <a:ext cx="3384376" cy="1512168"/>
            <a:chOff x="5652120" y="4725144"/>
            <a:chExt cx="3384376" cy="1512168"/>
          </a:xfrm>
        </p:grpSpPr>
        <p:sp>
          <p:nvSpPr>
            <p:cNvPr id="49" name="Скругленная прямоугольная выноска 48"/>
            <p:cNvSpPr/>
            <p:nvPr/>
          </p:nvSpPr>
          <p:spPr>
            <a:xfrm>
              <a:off x="5652120" y="4725144"/>
              <a:ext cx="3384376" cy="1512168"/>
            </a:xfrm>
            <a:prstGeom prst="wedgeRoundRectCallout">
              <a:avLst>
                <a:gd name="adj1" fmla="val 3374"/>
                <a:gd name="adj2" fmla="val 75566"/>
                <a:gd name="adj3" fmla="val 16667"/>
              </a:avLst>
            </a:prstGeom>
            <a:solidFill>
              <a:srgbClr val="A46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5940152" y="4869160"/>
            <a:ext cx="2767557" cy="1206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0" name="Формула" r:id="rId15" imgW="20421600" imgH="9448800" progId="Equation.3">
                    <p:embed/>
                  </p:oleObj>
                </mc:Choice>
                <mc:Fallback>
                  <p:oleObj name="Формула" r:id="rId15" imgW="20421600" imgH="9448800" progId="Equation.3">
                    <p:embed/>
                    <p:pic>
                      <p:nvPicPr>
                        <p:cNvPr id="0" name="Изображение 112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940152" y="4869160"/>
                          <a:ext cx="2767557" cy="1206549"/>
                        </a:xfrm>
                        <a:prstGeom prst="rect">
                          <a:avLst/>
                        </a:prstGeom>
                        <a:solidFill>
                          <a:srgbClr val="EEECE1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3793077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793077" y="4149081"/>
            <a:ext cx="2149895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859763" y="2398199"/>
            <a:ext cx="1762735" cy="837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89" name="Формула" r:id="rId3" imgW="13106400" imgH="9448800" progId="Equation.3">
                    <p:embed/>
                  </p:oleObj>
                </mc:Choice>
                <mc:Fallback>
                  <p:oleObj name="Формула" r:id="rId3" imgW="13106400" imgH="9448800" progId="Equation.3">
                    <p:embed/>
                    <p:pic>
                      <p:nvPicPr>
                        <p:cNvPr id="0" name="Изображение 1228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59763" y="2398199"/>
                          <a:ext cx="1762735" cy="8374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3779912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00789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200789" y="4149080"/>
            <a:ext cx="2149895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653777" y="2398200"/>
            <a:ext cx="2171090" cy="837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Формула" r:id="rId5" imgW="14020800" imgH="9448800" progId="Equation.3">
                    <p:embed/>
                  </p:oleObj>
                </mc:Choice>
                <mc:Fallback>
                  <p:oleObj name="Формула" r:id="rId5" imgW="14020800" imgH="9448800" progId="Equation.3">
                    <p:embed/>
                    <p:pic>
                      <p:nvPicPr>
                        <p:cNvPr id="0" name="Изображение 1228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53777" y="2398200"/>
                          <a:ext cx="2171090" cy="8374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779912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779912" y="2564906"/>
            <a:ext cx="2147154" cy="1368153"/>
            <a:chOff x="2555776" y="2348880"/>
            <a:chExt cx="2304256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3065088" y="2398097"/>
            <a:ext cx="1311813" cy="837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7" imgW="8839200" imgH="9448800" progId="Equation.3">
                    <p:embed/>
                  </p:oleObj>
                </mc:Choice>
                <mc:Fallback>
                  <p:oleObj name="Формула" r:id="rId7" imgW="8839200" imgH="94488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65088" y="2398097"/>
                          <a:ext cx="1311813" cy="8374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3779912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87624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1187624" y="2565177"/>
            <a:ext cx="2149895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066034" y="2397911"/>
            <a:ext cx="1242081" cy="837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Формула" r:id="rId9" imgW="8229600" imgH="9448800" progId="Equation.3">
                    <p:embed/>
                  </p:oleObj>
                </mc:Choice>
                <mc:Fallback>
                  <p:oleObj name="Формула" r:id="rId9" imgW="8229600" imgH="9448800" progId="Equation.3">
                    <p:embed/>
                    <p:pic>
                      <p:nvPicPr>
                        <p:cNvPr id="0" name="Изображение 122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066034" y="2397911"/>
                          <a:ext cx="1242081" cy="8374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1187624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188640"/>
            <a:ext cx="58431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дробь в виде суммы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целого выражения и дроби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4976088" flipV="1">
            <a:off x="-247521" y="4450551"/>
            <a:ext cx="2339752" cy="1944217"/>
          </a:xfrm>
          <a:prstGeom prst="rect">
            <a:avLst/>
          </a:prstGeom>
          <a:noFill/>
        </p:spPr>
      </p:pic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6792913" y="44450"/>
          <a:ext cx="1368425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Формула" r:id="rId12" imgW="8839200" imgH="9448800" progId="Equation.3">
                  <p:embed/>
                </p:oleObj>
              </mc:Choice>
              <mc:Fallback>
                <p:oleObj name="Формула" r:id="rId12" imgW="8839200" imgH="9448800" progId="Equation.3">
                  <p:embed/>
                  <p:pic>
                    <p:nvPicPr>
                      <p:cNvPr id="0" name="Изображение 12292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92913" y="44450"/>
                        <a:ext cx="1368425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1187624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зад 38">
            <a:hlinkClick r:id="rId14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сведения 42">
            <a:hlinkClick r:id="" action="ppaction://noaction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3563888" y="4581128"/>
            <a:ext cx="3384376" cy="1512168"/>
            <a:chOff x="5652120" y="4725144"/>
            <a:chExt cx="3384376" cy="1512168"/>
          </a:xfrm>
        </p:grpSpPr>
        <p:sp>
          <p:nvSpPr>
            <p:cNvPr id="51" name="Скругленная прямоугольная выноска 50"/>
            <p:cNvSpPr/>
            <p:nvPr/>
          </p:nvSpPr>
          <p:spPr>
            <a:xfrm>
              <a:off x="5652120" y="4725144"/>
              <a:ext cx="3384376" cy="1512168"/>
            </a:xfrm>
            <a:prstGeom prst="wedgeRoundRectCallout">
              <a:avLst>
                <a:gd name="adj1" fmla="val 3374"/>
                <a:gd name="adj2" fmla="val 75566"/>
                <a:gd name="adj3" fmla="val 16667"/>
              </a:avLst>
            </a:prstGeom>
            <a:solidFill>
              <a:srgbClr val="A46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5940152" y="4869160"/>
            <a:ext cx="2767557" cy="1206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" name="Формула" r:id="rId15" imgW="20421600" imgH="9448800" progId="Equation.3">
                    <p:embed/>
                  </p:oleObj>
                </mc:Choice>
                <mc:Fallback>
                  <p:oleObj name="Формула" r:id="rId15" imgW="20421600" imgH="9448800" progId="Equation.3">
                    <p:embed/>
                    <p:pic>
                      <p:nvPicPr>
                        <p:cNvPr id="0" name="Изображение 122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940152" y="4869160"/>
                          <a:ext cx="2767557" cy="1206549"/>
                        </a:xfrm>
                        <a:prstGeom prst="rect">
                          <a:avLst/>
                        </a:prstGeom>
                        <a:solidFill>
                          <a:srgbClr val="EEECE1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200789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1200789" y="2564905"/>
            <a:ext cx="2149895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696315" y="2398097"/>
            <a:ext cx="2091120" cy="837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3" imgW="15544800" imgH="9448800" progId="Equation.3">
                    <p:embed/>
                  </p:oleObj>
                </mc:Choice>
                <mc:Fallback>
                  <p:oleObj name="Формула" r:id="rId3" imgW="15544800" imgH="94488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96315" y="2398097"/>
                          <a:ext cx="2091120" cy="8374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187624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00789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200789" y="4149080"/>
            <a:ext cx="2149895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653777" y="2398200"/>
            <a:ext cx="2171090" cy="837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5" imgW="14020800" imgH="9448800" progId="Equation.3">
                    <p:embed/>
                  </p:oleObj>
                </mc:Choice>
                <mc:Fallback>
                  <p:oleObj name="Формула" r:id="rId5" imgW="14020800" imgH="94488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53777" y="2398200"/>
                          <a:ext cx="2171090" cy="8374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779912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779912" y="4149082"/>
            <a:ext cx="2160240" cy="1368153"/>
            <a:chOff x="2555776" y="2348880"/>
            <a:chExt cx="2318299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569819" y="2398098"/>
            <a:ext cx="2304256" cy="837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7" imgW="15544800" imgH="9448800" progId="Equation.3">
                    <p:embed/>
                  </p:oleObj>
                </mc:Choice>
                <mc:Fallback>
                  <p:oleObj name="Формула" r:id="rId7" imgW="15544800" imgH="94488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69819" y="2398098"/>
                          <a:ext cx="2304256" cy="83761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3779912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51920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3835400" y="2565177"/>
            <a:ext cx="2166415" cy="1368152"/>
            <a:chOff x="2538070" y="2348880"/>
            <a:chExt cx="2321962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538070" y="2397911"/>
            <a:ext cx="2300403" cy="837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Формула" r:id="rId9" imgW="15240000" imgH="9448800" progId="Equation.3">
                    <p:embed/>
                  </p:oleObj>
                </mc:Choice>
                <mc:Fallback>
                  <p:oleObj name="Формула" r:id="rId9" imgW="15240000" imgH="9448800" progId="Equation.3">
                    <p:embed/>
                    <p:pic>
                      <p:nvPicPr>
                        <p:cNvPr id="0" name="Изображение 1331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38070" y="2397911"/>
                          <a:ext cx="2300403" cy="8374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851920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188640"/>
            <a:ext cx="58431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дробь в виде суммы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целого выражения и дроби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4976088" flipV="1">
            <a:off x="-247521" y="4450551"/>
            <a:ext cx="2339752" cy="1944217"/>
          </a:xfrm>
          <a:prstGeom prst="rect">
            <a:avLst/>
          </a:prstGeom>
          <a:noFill/>
        </p:spPr>
      </p:pic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6154738" y="0"/>
          <a:ext cx="2643187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Формула" r:id="rId12" imgW="17068800" imgH="10058400" progId="Equation.3">
                  <p:embed/>
                </p:oleObj>
              </mc:Choice>
              <mc:Fallback>
                <p:oleObj name="Формула" r:id="rId12" imgW="17068800" imgH="10058400" progId="Equation.3">
                  <p:embed/>
                  <p:pic>
                    <p:nvPicPr>
                      <p:cNvPr id="0" name="Изображение 13316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54738" y="0"/>
                        <a:ext cx="2643187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1187624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зад 38">
            <a:hlinkClick r:id="rId14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сведения 42">
            <a:hlinkClick r:id="" action="ppaction://noaction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3563888" y="4581128"/>
            <a:ext cx="3384376" cy="1512168"/>
            <a:chOff x="5652120" y="4725144"/>
            <a:chExt cx="3384376" cy="1512168"/>
          </a:xfrm>
        </p:grpSpPr>
        <p:sp>
          <p:nvSpPr>
            <p:cNvPr id="51" name="Скругленная прямоугольная выноска 50"/>
            <p:cNvSpPr/>
            <p:nvPr/>
          </p:nvSpPr>
          <p:spPr>
            <a:xfrm>
              <a:off x="5652120" y="4725144"/>
              <a:ext cx="3384376" cy="1512168"/>
            </a:xfrm>
            <a:prstGeom prst="wedgeRoundRectCallout">
              <a:avLst>
                <a:gd name="adj1" fmla="val 3374"/>
                <a:gd name="adj2" fmla="val 75566"/>
                <a:gd name="adj3" fmla="val 16667"/>
              </a:avLst>
            </a:prstGeom>
            <a:solidFill>
              <a:srgbClr val="A46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5940152" y="4869160"/>
            <a:ext cx="2767557" cy="1206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" name="Формула" r:id="rId15" imgW="20421600" imgH="9448800" progId="Equation.3">
                    <p:embed/>
                  </p:oleObj>
                </mc:Choice>
                <mc:Fallback>
                  <p:oleObj name="Формула" r:id="rId15" imgW="20421600" imgH="9448800" progId="Equation.3">
                    <p:embed/>
                    <p:pic>
                      <p:nvPicPr>
                        <p:cNvPr id="0" name="Изображение 133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940152" y="4869160"/>
                          <a:ext cx="2767557" cy="1206549"/>
                        </a:xfrm>
                        <a:prstGeom prst="rect">
                          <a:avLst/>
                        </a:prstGeom>
                        <a:solidFill>
                          <a:srgbClr val="EEECE1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200789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1200789" y="2564905"/>
            <a:ext cx="2149895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859657" y="2398097"/>
            <a:ext cx="1762735" cy="837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3" imgW="13106400" imgH="9448800" progId="Equation.3">
                    <p:embed/>
                  </p:oleObj>
                </mc:Choice>
                <mc:Fallback>
                  <p:oleObj name="Формула" r:id="rId3" imgW="13106400" imgH="94488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59657" y="2398097"/>
                          <a:ext cx="1762735" cy="8374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187624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00789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200789" y="4149080"/>
            <a:ext cx="2149895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677598" y="2398200"/>
            <a:ext cx="2123449" cy="837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5" imgW="13716000" imgH="9448800" progId="Equation.3">
                    <p:embed/>
                  </p:oleObj>
                </mc:Choice>
                <mc:Fallback>
                  <p:oleObj name="Формула" r:id="rId5" imgW="13716000" imgH="94488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77598" y="2398200"/>
                          <a:ext cx="2123449" cy="8374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779912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771900" y="2564906"/>
            <a:ext cx="2189163" cy="1368153"/>
            <a:chOff x="2547178" y="2348880"/>
            <a:chExt cx="2349338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547178" y="2398097"/>
            <a:ext cx="2349338" cy="837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Формула" r:id="rId7" imgW="15849600" imgH="9448800" progId="Equation.3">
                    <p:embed/>
                  </p:oleObj>
                </mc:Choice>
                <mc:Fallback>
                  <p:oleObj name="Формула" r:id="rId7" imgW="15849600" imgH="9448800" progId="Equation.3">
                    <p:embed/>
                    <p:pic>
                      <p:nvPicPr>
                        <p:cNvPr id="0" name="Изображение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47178" y="2398097"/>
                          <a:ext cx="2349338" cy="83744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3779912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79912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3779912" y="4149353"/>
            <a:ext cx="2149895" cy="1368152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630562" y="2398013"/>
            <a:ext cx="2116643" cy="837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Формула" r:id="rId9" imgW="14020800" imgH="9448800" progId="Equation.3">
                    <p:embed/>
                  </p:oleObj>
                </mc:Choice>
                <mc:Fallback>
                  <p:oleObj name="Формула" r:id="rId9" imgW="14020800" imgH="9448800" progId="Equation.3">
                    <p:embed/>
                    <p:pic>
                      <p:nvPicPr>
                        <p:cNvPr id="0" name="Изображение 143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630562" y="2398013"/>
                          <a:ext cx="2116643" cy="8374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779912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520" y="188640"/>
            <a:ext cx="58431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дробь в виде суммы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целого выражения и дроби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4976088" flipV="1">
            <a:off x="-247521" y="4450551"/>
            <a:ext cx="2339752" cy="1944217"/>
          </a:xfrm>
          <a:prstGeom prst="rect">
            <a:avLst/>
          </a:prstGeom>
          <a:noFill/>
        </p:spPr>
      </p:pic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6132513" y="0"/>
          <a:ext cx="26892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Формула" r:id="rId12" imgW="17373600" imgH="10058400" progId="Equation.3">
                  <p:embed/>
                </p:oleObj>
              </mc:Choice>
              <mc:Fallback>
                <p:oleObj name="Формула" r:id="rId12" imgW="17373600" imgH="10058400" progId="Equation.3">
                  <p:embed/>
                  <p:pic>
                    <p:nvPicPr>
                      <p:cNvPr id="0" name="Изображение 14340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32513" y="0"/>
                        <a:ext cx="2689225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1187624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зад 38">
            <a:hlinkClick r:id="rId14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Управляющая кнопка: сведения 42">
            <a:hlinkClick r:id="" action="ppaction://noaction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3563888" y="4581128"/>
            <a:ext cx="3384376" cy="1512168"/>
            <a:chOff x="5652120" y="4725144"/>
            <a:chExt cx="3384376" cy="1512168"/>
          </a:xfrm>
        </p:grpSpPr>
        <p:sp>
          <p:nvSpPr>
            <p:cNvPr id="51" name="Скругленная прямоугольная выноска 50"/>
            <p:cNvSpPr/>
            <p:nvPr/>
          </p:nvSpPr>
          <p:spPr>
            <a:xfrm>
              <a:off x="5652120" y="4725144"/>
              <a:ext cx="3384376" cy="1512168"/>
            </a:xfrm>
            <a:prstGeom prst="wedgeRoundRectCallout">
              <a:avLst>
                <a:gd name="adj1" fmla="val 3374"/>
                <a:gd name="adj2" fmla="val 75566"/>
                <a:gd name="adj3" fmla="val 16667"/>
              </a:avLst>
            </a:prstGeom>
            <a:solidFill>
              <a:srgbClr val="A46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5940152" y="4869160"/>
            <a:ext cx="2767557" cy="1206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2" name="Формула" r:id="rId15" imgW="20421600" imgH="9448800" progId="Equation.3">
                    <p:embed/>
                  </p:oleObj>
                </mc:Choice>
                <mc:Fallback>
                  <p:oleObj name="Формула" r:id="rId15" imgW="20421600" imgH="9448800" progId="Equation.3">
                    <p:embed/>
                    <p:pic>
                      <p:nvPicPr>
                        <p:cNvPr id="0" name="Изображение 143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940152" y="4869160"/>
                          <a:ext cx="2767557" cy="1206549"/>
                        </a:xfrm>
                        <a:prstGeom prst="rect">
                          <a:avLst/>
                        </a:prstGeom>
                        <a:solidFill>
                          <a:srgbClr val="EEECE1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/>
          <p:nvPr/>
        </p:nvGrpSpPr>
        <p:grpSpPr>
          <a:xfrm>
            <a:off x="179512" y="1340768"/>
            <a:ext cx="8964487" cy="5517232"/>
            <a:chOff x="0" y="1060226"/>
            <a:chExt cx="9143999" cy="5797774"/>
          </a:xfrm>
        </p:grpSpPr>
        <p:pic>
          <p:nvPicPr>
            <p:cNvPr id="25610" name="Picture 10" descr="http://img-fotki.yandex.ru/get/6607/47407354.6e3/0_e982a_84173c4_orig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0" y="1060226"/>
              <a:ext cx="8604448" cy="5681142"/>
            </a:xfrm>
            <a:prstGeom prst="rect">
              <a:avLst/>
            </a:prstGeom>
            <a:noFill/>
          </p:spPr>
        </p:pic>
        <p:sp>
          <p:nvSpPr>
            <p:cNvPr id="13" name="Трапеция 12"/>
            <p:cNvSpPr/>
            <p:nvPr/>
          </p:nvSpPr>
          <p:spPr>
            <a:xfrm rot="20622262">
              <a:off x="7126904" y="5119808"/>
              <a:ext cx="288032" cy="288032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8028384" y="5013176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884368" y="5085184"/>
              <a:ext cx="432048" cy="5040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8028384" y="3573016"/>
              <a:ext cx="288032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608" name="Picture 8" descr="http://eralash.ru/sites/default/files/styles/photonode/public/photo/teacher/224110_original.jpg?itok=j1bze296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5586" y="3284984"/>
              <a:ext cx="2858413" cy="3573016"/>
            </a:xfrm>
            <a:prstGeom prst="rect">
              <a:avLst/>
            </a:prstGeom>
            <a:noFill/>
          </p:spPr>
        </p:pic>
      </p:grpSp>
      <p:sp>
        <p:nvSpPr>
          <p:cNvPr id="16" name="Скругленный прямоугольник 15"/>
          <p:cNvSpPr/>
          <p:nvPr/>
        </p:nvSpPr>
        <p:spPr>
          <a:xfrm>
            <a:off x="1200789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1200789" y="2564905"/>
            <a:ext cx="2149895" cy="1368152"/>
            <a:chOff x="2555776" y="2348880"/>
            <a:chExt cx="2304256" cy="93610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"/>
            <p:cNvGraphicFramePr>
              <a:graphicFrameLocks noChangeAspect="1"/>
            </p:cNvGraphicFramePr>
            <p:nvPr/>
          </p:nvGraphicFramePr>
          <p:xfrm>
            <a:off x="2696315" y="2398097"/>
            <a:ext cx="2091120" cy="837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Формула" r:id="rId3" imgW="15544800" imgH="9448800" progId="Equation.3">
                    <p:embed/>
                  </p:oleObj>
                </mc:Choice>
                <mc:Fallback>
                  <p:oleObj name="Формула" r:id="rId3" imgW="15544800" imgH="9448800" progId="Equation.3">
                    <p:embed/>
                    <p:pic>
                      <p:nvPicPr>
                        <p:cNvPr id="0" name="Изображение 153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96315" y="2398097"/>
                          <a:ext cx="2091120" cy="8374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Скругленный прямоугольник 19"/>
          <p:cNvSpPr/>
          <p:nvPr/>
        </p:nvSpPr>
        <p:spPr>
          <a:xfrm>
            <a:off x="1187624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93077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3793077" y="2564904"/>
            <a:ext cx="2149895" cy="1368152"/>
            <a:chOff x="2555776" y="2348880"/>
            <a:chExt cx="2304256" cy="93610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2653777" y="2398200"/>
            <a:ext cx="2171090" cy="837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5" imgW="14020800" imgH="9448800" progId="Equation.3">
                    <p:embed/>
                  </p:oleObj>
                </mc:Choice>
                <mc:Fallback>
                  <p:oleObj name="Формула" r:id="rId5" imgW="14020800" imgH="94488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53777" y="2398200"/>
                          <a:ext cx="2171090" cy="8374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779912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779912" y="4149082"/>
            <a:ext cx="2160240" cy="1368153"/>
            <a:chOff x="2555776" y="2348880"/>
            <a:chExt cx="2318299" cy="9361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9" name="Object 1"/>
            <p:cNvGraphicFramePr>
              <a:graphicFrameLocks noChangeAspect="1"/>
            </p:cNvGraphicFramePr>
            <p:nvPr/>
          </p:nvGraphicFramePr>
          <p:xfrm>
            <a:off x="2569819" y="2398098"/>
            <a:ext cx="2304256" cy="837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Формула" r:id="rId7" imgW="15544800" imgH="9448800" progId="Equation.3">
                    <p:embed/>
                  </p:oleObj>
                </mc:Choice>
                <mc:Fallback>
                  <p:oleObj name="Формула" r:id="rId7" imgW="15544800" imgH="9448800" progId="Equation.3">
                    <p:embed/>
                    <p:pic>
                      <p:nvPicPr>
                        <p:cNvPr id="0" name="Изображение 153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69819" y="2398098"/>
                          <a:ext cx="2304256" cy="83761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Скругленный прямоугольник 29"/>
          <p:cNvSpPr/>
          <p:nvPr/>
        </p:nvSpPr>
        <p:spPr>
          <a:xfrm>
            <a:off x="3779912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87624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1150938" y="4149353"/>
            <a:ext cx="2189162" cy="1368152"/>
            <a:chOff x="2516456" y="2348880"/>
            <a:chExt cx="2346342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516456" y="2398013"/>
            <a:ext cx="2346342" cy="837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Формула" r:id="rId9" imgW="15544800" imgH="9448800" progId="Equation.3">
                    <p:embed/>
                  </p:oleObj>
                </mc:Choice>
                <mc:Fallback>
                  <p:oleObj name="Формула" r:id="rId9" imgW="15544800" imgH="9448800" progId="Equation.3">
                    <p:embed/>
                    <p:pic>
                      <p:nvPicPr>
                        <p:cNvPr id="0" name="Изображение 153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16456" y="2398013"/>
                          <a:ext cx="2346342" cy="8374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Прямоугольник 39"/>
          <p:cNvSpPr/>
          <p:nvPr/>
        </p:nvSpPr>
        <p:spPr>
          <a:xfrm>
            <a:off x="251520" y="188640"/>
            <a:ext cx="58431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дробь в виде суммы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целого выражения и дроби</a:t>
            </a:r>
            <a:endParaRPr lang="ru-RU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96136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№3(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4976088" flipV="1">
            <a:off x="-247521" y="4450551"/>
            <a:ext cx="2339752" cy="1944217"/>
          </a:xfrm>
          <a:prstGeom prst="rect">
            <a:avLst/>
          </a:prstGeom>
          <a:noFill/>
        </p:spPr>
      </p:pic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6178550" y="0"/>
          <a:ext cx="2595563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Формула" r:id="rId12" imgW="16764000" imgH="10058400" progId="Equation.3">
                  <p:embed/>
                </p:oleObj>
              </mc:Choice>
              <mc:Fallback>
                <p:oleObj name="Формула" r:id="rId12" imgW="16764000" imgH="10058400" progId="Equation.3">
                  <p:embed/>
                  <p:pic>
                    <p:nvPicPr>
                      <p:cNvPr id="0" name="Изображение 1536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78550" y="0"/>
                        <a:ext cx="2595563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3779912" y="2564904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87624" y="4149080"/>
            <a:ext cx="214989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Управляющая кнопка: назад 44">
            <a:hlinkClick r:id="rId14" action="ppaction://hlinksldjump" highlightClick="1"/>
          </p:cNvPr>
          <p:cNvSpPr/>
          <p:nvPr/>
        </p:nvSpPr>
        <p:spPr>
          <a:xfrm>
            <a:off x="3851920" y="6453336"/>
            <a:ext cx="792088" cy="288032"/>
          </a:xfrm>
          <a:prstGeom prst="actionButtonBackPrevious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ведения 45">
            <a:hlinkClick r:id="" action="ppaction://noaction" highlightClick="1"/>
          </p:cNvPr>
          <p:cNvSpPr/>
          <p:nvPr/>
        </p:nvSpPr>
        <p:spPr>
          <a:xfrm>
            <a:off x="4788024" y="6453336"/>
            <a:ext cx="792088" cy="288032"/>
          </a:xfrm>
          <a:prstGeom prst="actionButtonInformation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5724128" y="6453336"/>
            <a:ext cx="792088" cy="288032"/>
          </a:xfrm>
          <a:prstGeom prst="actionButtonForwardNext">
            <a:avLst/>
          </a:prstGeom>
          <a:solidFill>
            <a:srgbClr val="8B7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3563888" y="4581128"/>
            <a:ext cx="3384376" cy="1512168"/>
            <a:chOff x="5652120" y="4725144"/>
            <a:chExt cx="3384376" cy="1512168"/>
          </a:xfrm>
        </p:grpSpPr>
        <p:sp>
          <p:nvSpPr>
            <p:cNvPr id="49" name="Скругленная прямоугольная выноска 48"/>
            <p:cNvSpPr/>
            <p:nvPr/>
          </p:nvSpPr>
          <p:spPr>
            <a:xfrm>
              <a:off x="5652120" y="4725144"/>
              <a:ext cx="3384376" cy="1512168"/>
            </a:xfrm>
            <a:prstGeom prst="wedgeRoundRectCallout">
              <a:avLst>
                <a:gd name="adj1" fmla="val 3374"/>
                <a:gd name="adj2" fmla="val 75566"/>
                <a:gd name="adj3" fmla="val 16667"/>
              </a:avLst>
            </a:prstGeom>
            <a:solidFill>
              <a:srgbClr val="A46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5940152" y="4869160"/>
            <a:ext cx="2767557" cy="1206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Формула" r:id="rId15" imgW="20421600" imgH="9448800" progId="Equation.3">
                    <p:embed/>
                  </p:oleObj>
                </mc:Choice>
                <mc:Fallback>
                  <p:oleObj name="Формула" r:id="rId15" imgW="20421600" imgH="9448800" progId="Equation.3">
                    <p:embed/>
                    <p:pic>
                      <p:nvPicPr>
                        <p:cNvPr id="0" name="Изображение 153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940152" y="4869160"/>
                          <a:ext cx="2767557" cy="1206549"/>
                        </a:xfrm>
                        <a:prstGeom prst="rect">
                          <a:avLst/>
                        </a:prstGeom>
                        <a:solidFill>
                          <a:srgbClr val="EEECE1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8" name="Прямоугольник 7"/>
          <p:cNvSpPr/>
          <p:nvPr/>
        </p:nvSpPr>
        <p:spPr>
          <a:xfrm>
            <a:off x="251520" y="188640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дроби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выражение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162880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216" y="2708920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516214" y="2663825"/>
            <a:ext cx="2160240" cy="1457325"/>
            <a:chOff x="2555776" y="2318025"/>
            <a:chExt cx="2304256" cy="997117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038881" y="2318025"/>
            <a:ext cx="1412240" cy="997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5" name="Формула" r:id="rId3" imgW="7315200" imgH="10058400" progId="Equation.3">
                    <p:embed/>
                  </p:oleObj>
                </mc:Choice>
                <mc:Fallback>
                  <p:oleObj name="Формула" r:id="rId3" imgW="7315200" imgH="10058400" progId="Equation.3">
                    <p:embed/>
                    <p:pic>
                      <p:nvPicPr>
                        <p:cNvPr id="0" name="Изображение 163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38881" y="2318025"/>
                          <a:ext cx="1412240" cy="99711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6516216" y="2708920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63888" y="436510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3563888" y="4356100"/>
            <a:ext cx="2160240" cy="1466850"/>
            <a:chOff x="2555776" y="2342719"/>
            <a:chExt cx="2304256" cy="100363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764109" y="2342719"/>
            <a:ext cx="1886373" cy="1003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" name="Формула" r:id="rId5" imgW="11582400" imgH="10058400" progId="Equation.3">
                    <p:embed/>
                  </p:oleObj>
                </mc:Choice>
                <mc:Fallback>
                  <p:oleObj name="Формула" r:id="rId5" imgW="11582400" imgH="10058400" progId="Equation.3">
                    <p:embed/>
                    <p:pic>
                      <p:nvPicPr>
                        <p:cNvPr id="0" name="Изображение 1638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764109" y="2342719"/>
                          <a:ext cx="1886373" cy="100363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3563888" y="436510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29381" y="436510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6518988" y="4324349"/>
            <a:ext cx="2157468" cy="1408905"/>
            <a:chOff x="2555776" y="2284453"/>
            <a:chExt cx="2304256" cy="1000531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3133052" y="2284453"/>
            <a:ext cx="1287512" cy="981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Формула" r:id="rId7" imgW="8534400" imgH="10058400" progId="Equation.3">
                    <p:embed/>
                  </p:oleObj>
                </mc:Choice>
                <mc:Fallback>
                  <p:oleObj name="Формула" r:id="rId7" imgW="8534400" imgH="10058400" progId="Equation.3">
                    <p:embed/>
                    <p:pic>
                      <p:nvPicPr>
                        <p:cNvPr id="0" name="Изображение 1638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33052" y="2284453"/>
                          <a:ext cx="1287512" cy="9819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6516216" y="436510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63888" y="2708647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563888" y="2663825"/>
            <a:ext cx="2160240" cy="1457325"/>
            <a:chOff x="2555776" y="2318025"/>
            <a:chExt cx="2304256" cy="997117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704843" y="2318025"/>
            <a:ext cx="2008293" cy="9971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Формула" r:id="rId9" imgW="11277600" imgH="10058400" progId="Equation.3">
                    <p:embed/>
                  </p:oleObj>
                </mc:Choice>
                <mc:Fallback>
                  <p:oleObj name="Формула" r:id="rId9" imgW="11277600" imgH="10058400" progId="Equation.3">
                    <p:embed/>
                    <p:pic>
                      <p:nvPicPr>
                        <p:cNvPr id="0" name="Изображение 1638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04843" y="2318025"/>
                          <a:ext cx="2008293" cy="99711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563888" y="2708920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2641038">
            <a:off x="43361" y="855780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5684838" y="0"/>
          <a:ext cx="29718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Формула" r:id="rId12" imgW="19202400" imgH="10058400" progId="Equation.3">
                  <p:embed/>
                </p:oleObj>
              </mc:Choice>
              <mc:Fallback>
                <p:oleObj name="Формула" r:id="rId12" imgW="19202400" imgH="10058400" progId="Equation.3">
                  <p:embed/>
                  <p:pic>
                    <p:nvPicPr>
                      <p:cNvPr id="0" name="Изображение 1638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84838" y="0"/>
                        <a:ext cx="2971800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Управляющая кнопка: назад 31">
            <a:hlinkClick r:id="rId14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ведения 36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2267744" y="4653136"/>
            <a:ext cx="6768752" cy="1584176"/>
          </a:xfrm>
          <a:prstGeom prst="wedgeRoundRectCallout">
            <a:avLst>
              <a:gd name="adj1" fmla="val -2434"/>
              <a:gd name="adj2" fmla="val 64898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сложить рациональные дроби с разными знаменателями, нужно сначала привести их к общему знаменателю, а затем сложить (вычесть) их числители.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38" grpId="0" animBg="1"/>
      <p:bldP spid="3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216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516215" y="2708921"/>
            <a:ext cx="2149897" cy="1368156"/>
            <a:chOff x="2555776" y="2348877"/>
            <a:chExt cx="2304256" cy="93610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79"/>
              <a:ext cx="2304256" cy="9361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173203" y="2348877"/>
            <a:ext cx="1157671" cy="9361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09" name="Формула" r:id="rId3" imgW="6705600" imgH="9448800" progId="Equation.3">
                    <p:embed/>
                  </p:oleObj>
                </mc:Choice>
                <mc:Fallback>
                  <p:oleObj name="Формула" r:id="rId3" imgW="6705600" imgH="9448800" progId="Equation.3">
                    <p:embed/>
                    <p:pic>
                      <p:nvPicPr>
                        <p:cNvPr id="0" name="Изображение 174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73203" y="2348877"/>
                          <a:ext cx="1157671" cy="93610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6516216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5874" y="4365103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505874" y="4365102"/>
            <a:ext cx="2160240" cy="1368153"/>
            <a:chOff x="2555776" y="2348880"/>
            <a:chExt cx="2304256" cy="93629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874041" y="2348881"/>
            <a:ext cx="1689789" cy="936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0" name="Формула" r:id="rId5" imgW="10058400" imgH="9448800" progId="Equation.3">
                    <p:embed/>
                  </p:oleObj>
                </mc:Choice>
                <mc:Fallback>
                  <p:oleObj name="Формула" r:id="rId5" imgW="10058400" imgH="9448800" progId="Equation.3">
                    <p:embed/>
                    <p:pic>
                      <p:nvPicPr>
                        <p:cNvPr id="0" name="Изображение 1740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74041" y="2348881"/>
                          <a:ext cx="1689789" cy="9362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6516216" y="436510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63888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553545" y="2708919"/>
            <a:ext cx="2160241" cy="1368153"/>
            <a:chOff x="2555776" y="2348880"/>
            <a:chExt cx="2304256" cy="93610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3258084" y="2348881"/>
            <a:ext cx="921703" cy="93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Формула" r:id="rId7" imgW="6096000" imgH="9448800" progId="Equation.3">
                    <p:embed/>
                  </p:oleObj>
                </mc:Choice>
                <mc:Fallback>
                  <p:oleObj name="Формула" r:id="rId7" imgW="6096000" imgH="9448800" progId="Equation.3">
                    <p:embed/>
                    <p:pic>
                      <p:nvPicPr>
                        <p:cNvPr id="0" name="Изображение 174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258084" y="2348881"/>
                          <a:ext cx="921703" cy="9361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563888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53546" y="4365103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553546" y="4365375"/>
            <a:ext cx="2160240" cy="1367879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898754" y="2349052"/>
            <a:ext cx="1639147" cy="935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Формула" r:id="rId9" imgW="10058400" imgH="9448800" progId="Equation.3">
                    <p:embed/>
                  </p:oleObj>
                </mc:Choice>
                <mc:Fallback>
                  <p:oleObj name="Формула" r:id="rId9" imgW="10058400" imgH="9448800" progId="Equation.3">
                    <p:embed/>
                    <p:pic>
                      <p:nvPicPr>
                        <p:cNvPr id="0" name="Изображение 174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98754" y="2349052"/>
                          <a:ext cx="1639147" cy="9353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563888" y="436510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2641038">
            <a:off x="43361" y="855780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6394450" y="44450"/>
          <a:ext cx="17462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Формула" r:id="rId12" imgW="11277600" imgH="9448800" progId="Equation.3">
                  <p:embed/>
                </p:oleObj>
              </mc:Choice>
              <mc:Fallback>
                <p:oleObj name="Формула" r:id="rId12" imgW="11277600" imgH="9448800" progId="Equation.3">
                  <p:embed/>
                  <p:pic>
                    <p:nvPicPr>
                      <p:cNvPr id="0" name="Изображение 17412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94450" y="44450"/>
                        <a:ext cx="1746250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51520" y="188640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дроби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выражение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зад 32">
            <a:hlinkClick r:id="rId14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ведения 36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2267744" y="4653136"/>
            <a:ext cx="6768752" cy="1584176"/>
          </a:xfrm>
          <a:prstGeom prst="wedgeRoundRectCallout">
            <a:avLst>
              <a:gd name="adj1" fmla="val -2434"/>
              <a:gd name="adj2" fmla="val 64898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сложить рациональные дроби с разными знаменателями, нужно сначала привести их к общему знаменателю, а затем сложить (вычесть) их числители.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38" grpId="0" animBg="1"/>
      <p:bldP spid="3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7087299" flipV="1">
            <a:off x="4203013" y="4786306"/>
            <a:ext cx="2339752" cy="2032075"/>
          </a:xfrm>
          <a:prstGeom prst="rect">
            <a:avLst/>
          </a:prstGeom>
          <a:noFill/>
        </p:spPr>
      </p:pic>
      <p:pic>
        <p:nvPicPr>
          <p:cNvPr id="9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6825634" flipV="1">
            <a:off x="3028938" y="2451264"/>
            <a:ext cx="2339752" cy="2032075"/>
          </a:xfrm>
          <a:prstGeom prst="rect">
            <a:avLst/>
          </a:prstGeom>
          <a:noFill/>
        </p:spPr>
      </p:pic>
      <p:pic>
        <p:nvPicPr>
          <p:cNvPr id="6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16825634" flipV="1">
            <a:off x="7061387" y="2307247"/>
            <a:ext cx="2339752" cy="2032075"/>
          </a:xfrm>
          <a:prstGeom prst="rect">
            <a:avLst/>
          </a:prstGeom>
          <a:noFill/>
        </p:spPr>
      </p:pic>
      <p:pic>
        <p:nvPicPr>
          <p:cNvPr id="5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5954320" flipV="1">
            <a:off x="546386" y="2558070"/>
            <a:ext cx="2339752" cy="1921372"/>
          </a:xfrm>
          <a:prstGeom prst="rect">
            <a:avLst/>
          </a:prstGeom>
          <a:noFill/>
        </p:spPr>
      </p:pic>
      <p:pic>
        <p:nvPicPr>
          <p:cNvPr id="56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874045">
            <a:off x="3818074" y="101677"/>
            <a:ext cx="2339752" cy="2083842"/>
          </a:xfrm>
          <a:prstGeom prst="rect">
            <a:avLst/>
          </a:prstGeom>
          <a:noFill/>
        </p:spPr>
      </p:pic>
      <p:pic>
        <p:nvPicPr>
          <p:cNvPr id="5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628880" flipH="1">
            <a:off x="6758615" y="-124004"/>
            <a:ext cx="2295549" cy="2083842"/>
          </a:xfrm>
          <a:prstGeom prst="rect">
            <a:avLst/>
          </a:prstGeom>
          <a:noFill/>
        </p:spPr>
      </p:pic>
      <p:pic>
        <p:nvPicPr>
          <p:cNvPr id="5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rot="628880" flipH="1">
            <a:off x="853958" y="-51996"/>
            <a:ext cx="2295549" cy="2083842"/>
          </a:xfrm>
          <a:prstGeom prst="rect">
            <a:avLst/>
          </a:prstGeom>
          <a:noFill/>
        </p:spPr>
      </p:pic>
      <p:pic>
        <p:nvPicPr>
          <p:cNvPr id="5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4511345">
            <a:off x="624201" y="4846202"/>
            <a:ext cx="2339752" cy="2083842"/>
          </a:xfrm>
          <a:prstGeom prst="rect">
            <a:avLst/>
          </a:prstGeom>
          <a:noFill/>
        </p:spPr>
      </p:pic>
      <p:pic>
        <p:nvPicPr>
          <p:cNvPr id="52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508357">
            <a:off x="7013489" y="4649142"/>
            <a:ext cx="2339752" cy="208384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331640" y="548680"/>
            <a:ext cx="7272808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1835696" y="692696"/>
            <a:ext cx="1152128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1412776"/>
            <a:ext cx="7272808" cy="7920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1835696" y="1556792"/>
            <a:ext cx="1152128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31640" y="2276872"/>
            <a:ext cx="7272808" cy="7920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1835696" y="2420888"/>
            <a:ext cx="1152128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31640" y="3140968"/>
            <a:ext cx="7272808" cy="7920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1835696" y="3284984"/>
            <a:ext cx="1152128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31640" y="4005064"/>
            <a:ext cx="7272808" cy="792088"/>
          </a:xfrm>
          <a:prstGeom prst="rect">
            <a:avLst/>
          </a:prstGeom>
          <a:solidFill>
            <a:srgbClr val="462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/>
          </p:cNvPr>
          <p:cNvSpPr/>
          <p:nvPr/>
        </p:nvSpPr>
        <p:spPr>
          <a:xfrm>
            <a:off x="1835696" y="4149080"/>
            <a:ext cx="1152128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31640" y="4869160"/>
            <a:ext cx="7272808" cy="79208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835696" y="5013176"/>
            <a:ext cx="1152128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331640" y="5733256"/>
            <a:ext cx="7272808" cy="7920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835696" y="5877272"/>
            <a:ext cx="1152128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3528" y="404664"/>
            <a:ext cx="697627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en-U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Управляющая кнопка: настраиваемая 57">
            <a:hlinkClick r:id="rId3" action="ppaction://hlinksldjump" highlightClick="1"/>
          </p:cNvPr>
          <p:cNvSpPr/>
          <p:nvPr/>
        </p:nvSpPr>
        <p:spPr>
          <a:xfrm>
            <a:off x="3563888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Управляющая кнопка: настраиваемая 59">
            <a:hlinkClick r:id="rId4" action="ppaction://hlinksldjump" highlightClick="1"/>
          </p:cNvPr>
          <p:cNvSpPr/>
          <p:nvPr/>
        </p:nvSpPr>
        <p:spPr>
          <a:xfrm>
            <a:off x="4499992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Управляющая кнопка: настраиваемая 61">
            <a:hlinkClick r:id="rId5" action="ppaction://hlinksldjump" highlightClick="1"/>
          </p:cNvPr>
          <p:cNvSpPr/>
          <p:nvPr/>
        </p:nvSpPr>
        <p:spPr>
          <a:xfrm>
            <a:off x="5436096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Управляющая кнопка: настраиваемая 62">
            <a:hlinkClick r:id="rId6" action="ppaction://hlinksldjump" highlightClick="1"/>
          </p:cNvPr>
          <p:cNvSpPr/>
          <p:nvPr/>
        </p:nvSpPr>
        <p:spPr>
          <a:xfrm>
            <a:off x="6372200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Управляющая кнопка: настраиваемая 63">
            <a:hlinkClick r:id="rId7" action="ppaction://hlinksldjump" highlightClick="1"/>
          </p:cNvPr>
          <p:cNvSpPr/>
          <p:nvPr/>
        </p:nvSpPr>
        <p:spPr>
          <a:xfrm>
            <a:off x="7308304" y="692696"/>
            <a:ext cx="720080" cy="504056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Управляющая кнопка: настраиваемая 64">
            <a:hlinkClick r:id="rId8" action="ppaction://hlinksldjump" highlightClick="1"/>
          </p:cNvPr>
          <p:cNvSpPr/>
          <p:nvPr/>
        </p:nvSpPr>
        <p:spPr>
          <a:xfrm>
            <a:off x="3563888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настраиваемая 65">
            <a:hlinkClick r:id="rId9" action="ppaction://hlinksldjump" highlightClick="1"/>
          </p:cNvPr>
          <p:cNvSpPr/>
          <p:nvPr/>
        </p:nvSpPr>
        <p:spPr>
          <a:xfrm>
            <a:off x="4499992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Управляющая кнопка: настраиваемая 66">
            <a:hlinkClick r:id="rId10" action="ppaction://hlinksldjump" highlightClick="1"/>
          </p:cNvPr>
          <p:cNvSpPr/>
          <p:nvPr/>
        </p:nvSpPr>
        <p:spPr>
          <a:xfrm>
            <a:off x="5436096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Управляющая кнопка: настраиваемая 67">
            <a:hlinkClick r:id="rId11" action="ppaction://hlinksldjump" highlightClick="1"/>
          </p:cNvPr>
          <p:cNvSpPr/>
          <p:nvPr/>
        </p:nvSpPr>
        <p:spPr>
          <a:xfrm>
            <a:off x="6372200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Управляющая кнопка: настраиваемая 68">
            <a:hlinkClick r:id="rId12" action="ppaction://hlinksldjump" highlightClick="1"/>
          </p:cNvPr>
          <p:cNvSpPr/>
          <p:nvPr/>
        </p:nvSpPr>
        <p:spPr>
          <a:xfrm>
            <a:off x="7308304" y="1556792"/>
            <a:ext cx="720080" cy="504056"/>
          </a:xfrm>
          <a:prstGeom prst="actionButtonBlank">
            <a:avLst/>
          </a:prstGeom>
          <a:solidFill>
            <a:srgbClr val="EDF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Управляющая кнопка: настраиваемая 69">
            <a:hlinkClick r:id="rId13" action="ppaction://hlinksldjump" highlightClick="1"/>
          </p:cNvPr>
          <p:cNvSpPr/>
          <p:nvPr/>
        </p:nvSpPr>
        <p:spPr>
          <a:xfrm>
            <a:off x="3563888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Управляющая кнопка: настраиваемая 70">
            <a:hlinkClick r:id="rId14" action="ppaction://hlinksldjump" highlightClick="1"/>
          </p:cNvPr>
          <p:cNvSpPr/>
          <p:nvPr/>
        </p:nvSpPr>
        <p:spPr>
          <a:xfrm>
            <a:off x="4499992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Управляющая кнопка: настраиваемая 71">
            <a:hlinkClick r:id="rId15" action="ppaction://hlinksldjump" highlightClick="1"/>
          </p:cNvPr>
          <p:cNvSpPr/>
          <p:nvPr/>
        </p:nvSpPr>
        <p:spPr>
          <a:xfrm>
            <a:off x="5436096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Управляющая кнопка: настраиваемая 72">
            <a:hlinkClick r:id="rId16" action="ppaction://hlinksldjump" highlightClick="1"/>
          </p:cNvPr>
          <p:cNvSpPr/>
          <p:nvPr/>
        </p:nvSpPr>
        <p:spPr>
          <a:xfrm>
            <a:off x="6372200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Управляющая кнопка: настраиваемая 73">
            <a:hlinkClick r:id="rId17" action="ppaction://hlinksldjump" highlightClick="1"/>
          </p:cNvPr>
          <p:cNvSpPr/>
          <p:nvPr/>
        </p:nvSpPr>
        <p:spPr>
          <a:xfrm>
            <a:off x="7308304" y="2420888"/>
            <a:ext cx="720080" cy="504056"/>
          </a:xfrm>
          <a:prstGeom prst="actionButtonBlank">
            <a:avLst/>
          </a:prstGeom>
          <a:solidFill>
            <a:srgbClr val="DAD2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Управляющая кнопка: настраиваемая 74">
            <a:hlinkClick r:id="rId18" action="ppaction://hlinksldjump" highlightClick="1"/>
          </p:cNvPr>
          <p:cNvSpPr/>
          <p:nvPr/>
        </p:nvSpPr>
        <p:spPr>
          <a:xfrm>
            <a:off x="3563888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Управляющая кнопка: настраиваемая 75">
            <a:hlinkClick r:id="rId19" action="ppaction://hlinksldjump" highlightClick="1"/>
          </p:cNvPr>
          <p:cNvSpPr/>
          <p:nvPr/>
        </p:nvSpPr>
        <p:spPr>
          <a:xfrm>
            <a:off x="4499992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Управляющая кнопка: настраиваемая 76">
            <a:hlinkClick r:id="rId20" action="ppaction://hlinksldjump" highlightClick="1"/>
          </p:cNvPr>
          <p:cNvSpPr/>
          <p:nvPr/>
        </p:nvSpPr>
        <p:spPr>
          <a:xfrm>
            <a:off x="5436096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Управляющая кнопка: настраиваемая 77">
            <a:hlinkClick r:id="rId21" action="ppaction://hlinksldjump" highlightClick="1"/>
          </p:cNvPr>
          <p:cNvSpPr/>
          <p:nvPr/>
        </p:nvSpPr>
        <p:spPr>
          <a:xfrm>
            <a:off x="6372200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Управляющая кнопка: настраиваемая 78">
            <a:hlinkClick r:id="rId22" action="ppaction://hlinksldjump" highlightClick="1"/>
          </p:cNvPr>
          <p:cNvSpPr/>
          <p:nvPr/>
        </p:nvSpPr>
        <p:spPr>
          <a:xfrm>
            <a:off x="7308304" y="3284984"/>
            <a:ext cx="720080" cy="504056"/>
          </a:xfrm>
          <a:prstGeom prst="actionButtonBlank">
            <a:avLst/>
          </a:prstGeom>
          <a:solidFill>
            <a:srgbClr val="CD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Управляющая кнопка: настраиваемая 79">
            <a:hlinkClick r:id="rId23" action="ppaction://hlinksldjump" highlightClick="1"/>
          </p:cNvPr>
          <p:cNvSpPr/>
          <p:nvPr/>
        </p:nvSpPr>
        <p:spPr>
          <a:xfrm>
            <a:off x="3563888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Управляющая кнопка: настраиваемая 80">
            <a:hlinkClick r:id="rId24" action="ppaction://hlinksldjump" highlightClick="1"/>
          </p:cNvPr>
          <p:cNvSpPr/>
          <p:nvPr/>
        </p:nvSpPr>
        <p:spPr>
          <a:xfrm>
            <a:off x="4499992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Управляющая кнопка: настраиваемая 81">
            <a:hlinkClick r:id="rId25" action="ppaction://hlinksldjump" highlightClick="1"/>
          </p:cNvPr>
          <p:cNvSpPr/>
          <p:nvPr/>
        </p:nvSpPr>
        <p:spPr>
          <a:xfrm>
            <a:off x="5436096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Управляющая кнопка: настраиваемая 82">
            <a:hlinkClick r:id="rId26" action="ppaction://hlinksldjump" highlightClick="1"/>
          </p:cNvPr>
          <p:cNvSpPr/>
          <p:nvPr/>
        </p:nvSpPr>
        <p:spPr>
          <a:xfrm>
            <a:off x="6372200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Управляющая кнопка: настраиваемая 83">
            <a:hlinkClick r:id="rId27" action="ppaction://hlinksldjump" highlightClick="1"/>
          </p:cNvPr>
          <p:cNvSpPr/>
          <p:nvPr/>
        </p:nvSpPr>
        <p:spPr>
          <a:xfrm>
            <a:off x="7308304" y="4149080"/>
            <a:ext cx="720080" cy="504056"/>
          </a:xfrm>
          <a:prstGeom prst="actionButtonBlank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462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462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Управляющая кнопка: настраиваемая 84">
            <a:hlinkClick r:id="rId28" action="ppaction://hlinksldjump" highlightClick="1"/>
          </p:cNvPr>
          <p:cNvSpPr/>
          <p:nvPr/>
        </p:nvSpPr>
        <p:spPr>
          <a:xfrm>
            <a:off x="3563888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Управляющая кнопка: настраиваемая 85">
            <a:hlinkClick r:id="rId29" action="ppaction://hlinksldjump" highlightClick="1"/>
          </p:cNvPr>
          <p:cNvSpPr/>
          <p:nvPr/>
        </p:nvSpPr>
        <p:spPr>
          <a:xfrm>
            <a:off x="4499992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Управляющая кнопка: настраиваемая 86">
            <a:hlinkClick r:id="rId30" action="ppaction://hlinksldjump" highlightClick="1"/>
          </p:cNvPr>
          <p:cNvSpPr/>
          <p:nvPr/>
        </p:nvSpPr>
        <p:spPr>
          <a:xfrm>
            <a:off x="5436096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Управляющая кнопка: настраиваемая 87">
            <a:hlinkClick r:id="rId31" action="ppaction://hlinksldjump" highlightClick="1"/>
          </p:cNvPr>
          <p:cNvSpPr/>
          <p:nvPr/>
        </p:nvSpPr>
        <p:spPr>
          <a:xfrm>
            <a:off x="6372200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Управляющая кнопка: настраиваемая 88">
            <a:hlinkClick r:id="rId31" action="ppaction://hlinksldjump" highlightClick="1"/>
          </p:cNvPr>
          <p:cNvSpPr/>
          <p:nvPr/>
        </p:nvSpPr>
        <p:spPr>
          <a:xfrm>
            <a:off x="7308304" y="5013176"/>
            <a:ext cx="720080" cy="504056"/>
          </a:xfrm>
          <a:prstGeom prst="actionButtonBlank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Управляющая кнопка: настраиваемая 89">
            <a:hlinkClick r:id="rId12" action="ppaction://hlinksldjump" highlightClick="1"/>
          </p:cNvPr>
          <p:cNvSpPr/>
          <p:nvPr/>
        </p:nvSpPr>
        <p:spPr>
          <a:xfrm>
            <a:off x="3563888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Управляющая кнопка: настраиваемая 90">
            <a:hlinkClick r:id="rId32" action="ppaction://hlinksldjump" highlightClick="1"/>
          </p:cNvPr>
          <p:cNvSpPr/>
          <p:nvPr/>
        </p:nvSpPr>
        <p:spPr>
          <a:xfrm>
            <a:off x="4499992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Управляющая кнопка: настраиваемая 91">
            <a:hlinkClick r:id="rId33" action="ppaction://hlinksldjump" highlightClick="1"/>
          </p:cNvPr>
          <p:cNvSpPr/>
          <p:nvPr/>
        </p:nvSpPr>
        <p:spPr>
          <a:xfrm>
            <a:off x="5436096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Управляющая кнопка: настраиваемая 92">
            <a:hlinkClick r:id="rId34" action="ppaction://hlinksldjump" highlightClick="1"/>
          </p:cNvPr>
          <p:cNvSpPr/>
          <p:nvPr/>
        </p:nvSpPr>
        <p:spPr>
          <a:xfrm>
            <a:off x="6372200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Управляющая кнопка: настраиваемая 93">
            <a:hlinkClick r:id="rId35" action="ppaction://hlinksldjump" highlightClick="1"/>
          </p:cNvPr>
          <p:cNvSpPr/>
          <p:nvPr/>
        </p:nvSpPr>
        <p:spPr>
          <a:xfrm>
            <a:off x="7308304" y="5877272"/>
            <a:ext cx="720080" cy="504056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Управляющая кнопка: в конец 97">
            <a:hlinkClick r:id="rId36" action="ppaction://hlinksldjump" highlightClick="1"/>
          </p:cNvPr>
          <p:cNvSpPr/>
          <p:nvPr/>
        </p:nvSpPr>
        <p:spPr>
          <a:xfrm>
            <a:off x="8172400" y="6309320"/>
            <a:ext cx="826392" cy="43204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26558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6526557" y="2780928"/>
            <a:ext cx="2149897" cy="1296142"/>
            <a:chOff x="2555776" y="2348439"/>
            <a:chExt cx="2304256" cy="9365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776227" y="2348439"/>
            <a:ext cx="1852274" cy="936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Формула" r:id="rId3" imgW="13411200" imgH="9448800" progId="Equation.3">
                    <p:embed/>
                  </p:oleObj>
                </mc:Choice>
                <mc:Fallback>
                  <p:oleObj name="Формула" r:id="rId3" imgW="13411200" imgH="9448800" progId="Equation.3">
                    <p:embed/>
                    <p:pic>
                      <p:nvPicPr>
                        <p:cNvPr id="0" name="Изображение 184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76227" y="2348439"/>
                          <a:ext cx="1852274" cy="9362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6516216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16216" y="4365103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516215" y="4365104"/>
            <a:ext cx="2160239" cy="1368154"/>
            <a:chOff x="2555776" y="2348880"/>
            <a:chExt cx="2304256" cy="93629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3247161" y="2376398"/>
            <a:ext cx="921174" cy="908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4" name="Формула" r:id="rId5" imgW="5486400" imgH="9448800" progId="Equation.3">
                    <p:embed/>
                  </p:oleObj>
                </mc:Choice>
                <mc:Fallback>
                  <p:oleObj name="Формула" r:id="rId5" imgW="5486400" imgH="9448800" progId="Equation.3">
                    <p:embed/>
                    <p:pic>
                      <p:nvPicPr>
                        <p:cNvPr id="0" name="Изображение 184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47161" y="2376398"/>
                          <a:ext cx="921174" cy="90877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6516216" y="436510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74230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563887" y="2708276"/>
            <a:ext cx="2160241" cy="1368797"/>
            <a:chOff x="2555776" y="2348439"/>
            <a:chExt cx="2304256" cy="93654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992710" y="2348439"/>
            <a:ext cx="1354666" cy="936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5" name="Формула" r:id="rId7" imgW="8229600" imgH="9448800" progId="Equation.3">
                    <p:embed/>
                  </p:oleObj>
                </mc:Choice>
                <mc:Fallback>
                  <p:oleObj name="Формула" r:id="rId7" imgW="8229600" imgH="9448800" progId="Equation.3">
                    <p:embed/>
                    <p:pic>
                      <p:nvPicPr>
                        <p:cNvPr id="0" name="Изображение 184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92710" y="2348439"/>
                          <a:ext cx="1354666" cy="9362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563888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63888" y="4365103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563888" y="4365372"/>
            <a:ext cx="2160240" cy="1367877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555776" y="2397942"/>
            <a:ext cx="2304256" cy="886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6" name="Формула" r:id="rId9" imgW="17373600" imgH="9448800" progId="Equation.3">
                    <p:embed/>
                  </p:oleObj>
                </mc:Choice>
                <mc:Fallback>
                  <p:oleObj name="Формула" r:id="rId9" imgW="17373600" imgH="9448800" progId="Equation.3">
                    <p:embed/>
                    <p:pic>
                      <p:nvPicPr>
                        <p:cNvPr id="0" name="Изображение 184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55776" y="2397942"/>
                          <a:ext cx="2304256" cy="8865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3563888" y="4365104"/>
            <a:ext cx="216024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2641038">
            <a:off x="43361" y="855780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6081713" y="44450"/>
          <a:ext cx="2593975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Формула" r:id="rId12" imgW="16764000" imgH="9448800" progId="Equation.3">
                  <p:embed/>
                </p:oleObj>
              </mc:Choice>
              <mc:Fallback>
                <p:oleObj name="Формула" r:id="rId12" imgW="16764000" imgH="9448800" progId="Equation.3">
                  <p:embed/>
                  <p:pic>
                    <p:nvPicPr>
                      <p:cNvPr id="0" name="Изображение 18436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81713" y="44450"/>
                        <a:ext cx="2593975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51520" y="188640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дроби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выражение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зад 32">
            <a:hlinkClick r:id="rId14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ведения 36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2267744" y="4653136"/>
            <a:ext cx="6768752" cy="1584176"/>
          </a:xfrm>
          <a:prstGeom prst="wedgeRoundRectCallout">
            <a:avLst>
              <a:gd name="adj1" fmla="val -2434"/>
              <a:gd name="adj2" fmla="val 64898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сложить рациональные дроби с разными знаменателями, нужно сначала привести их к общему знаменателю, а затем сложить (вычесть) их числители.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38" grpId="0" animBg="1"/>
      <p:bldP spid="3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216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516215" y="2708276"/>
            <a:ext cx="2149897" cy="1368793"/>
            <a:chOff x="2555776" y="2348441"/>
            <a:chExt cx="2304256" cy="93654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787312" y="2348441"/>
            <a:ext cx="1852273" cy="90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3" imgW="11887200" imgH="9448800" progId="Equation.3">
                    <p:embed/>
                  </p:oleObj>
                </mc:Choice>
                <mc:Fallback>
                  <p:oleObj name="Формула" r:id="rId3" imgW="11887200" imgH="94488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787312" y="2348441"/>
                          <a:ext cx="1852273" cy="9091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6516216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3849" y="4365104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8"/>
          <p:cNvGrpSpPr/>
          <p:nvPr/>
        </p:nvGrpSpPr>
        <p:grpSpPr>
          <a:xfrm>
            <a:off x="3203848" y="4365104"/>
            <a:ext cx="2520279" cy="1368945"/>
            <a:chOff x="2555776" y="2348880"/>
            <a:chExt cx="2304257" cy="936647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567131" y="2349236"/>
            <a:ext cx="2292902" cy="936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Формула" r:id="rId5" imgW="18592800" imgH="10058400" progId="Equation.3">
                    <p:embed/>
                  </p:oleObj>
                </mc:Choice>
                <mc:Fallback>
                  <p:oleObj name="Формула" r:id="rId5" imgW="18592800" imgH="10058400" progId="Equation.3">
                    <p:embed/>
                    <p:pic>
                      <p:nvPicPr>
                        <p:cNvPr id="0" name="Изображение 194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67131" y="2349236"/>
                          <a:ext cx="2292902" cy="9362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3214191" y="4365104"/>
            <a:ext cx="252027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63888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3"/>
          <p:cNvGrpSpPr/>
          <p:nvPr/>
        </p:nvGrpSpPr>
        <p:grpSpPr>
          <a:xfrm>
            <a:off x="3553545" y="2708920"/>
            <a:ext cx="2160241" cy="1368152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986808" y="2348880"/>
            <a:ext cx="1539239" cy="93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Формула" r:id="rId7" imgW="8229600" imgH="10058400" progId="Equation.3">
                    <p:embed/>
                  </p:oleObj>
                </mc:Choice>
                <mc:Fallback>
                  <p:oleObj name="Формула" r:id="rId7" imgW="8229600" imgH="10058400" progId="Equation.3">
                    <p:embed/>
                    <p:pic>
                      <p:nvPicPr>
                        <p:cNvPr id="0" name="Изображение 194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86808" y="2348880"/>
                          <a:ext cx="1539239" cy="9361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563888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05874" y="436510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8"/>
          <p:cNvGrpSpPr/>
          <p:nvPr/>
        </p:nvGrpSpPr>
        <p:grpSpPr>
          <a:xfrm>
            <a:off x="6505874" y="4365377"/>
            <a:ext cx="2160240" cy="1368152"/>
            <a:chOff x="2555776" y="2348880"/>
            <a:chExt cx="2304256" cy="93610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719711" y="2362083"/>
            <a:ext cx="1998133" cy="922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Формула" r:id="rId9" imgW="11887200" imgH="9448800" progId="Equation.3">
                    <p:embed/>
                  </p:oleObj>
                </mc:Choice>
                <mc:Fallback>
                  <p:oleObj name="Формула" r:id="rId9" imgW="11887200" imgH="9448800" progId="Equation.3">
                    <p:embed/>
                    <p:pic>
                      <p:nvPicPr>
                        <p:cNvPr id="0" name="Изображение 194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19711" y="2362083"/>
                          <a:ext cx="1998133" cy="9227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6516216" y="4365104"/>
            <a:ext cx="216024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2641038">
            <a:off x="43361" y="855780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5230813" y="50800"/>
          <a:ext cx="3975100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Формула" r:id="rId12" imgW="29565600" imgH="10058400" progId="Equation.3">
                  <p:embed/>
                </p:oleObj>
              </mc:Choice>
              <mc:Fallback>
                <p:oleObj name="Формула" r:id="rId12" imgW="29565600" imgH="10058400" progId="Equation.3">
                  <p:embed/>
                  <p:pic>
                    <p:nvPicPr>
                      <p:cNvPr id="0" name="Изображение 19460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30813" y="50800"/>
                        <a:ext cx="3975100" cy="12731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251520" y="188640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дроби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выражение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зад 33">
            <a:hlinkClick r:id="rId14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сведения 36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2267744" y="4653136"/>
            <a:ext cx="6768752" cy="1584176"/>
          </a:xfrm>
          <a:prstGeom prst="wedgeRoundRectCallout">
            <a:avLst>
              <a:gd name="adj1" fmla="val -2434"/>
              <a:gd name="adj2" fmla="val 64898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сложить рациональные дроби с разными знаменателями, нужно сначала привести их к общему знаменателю, а затем сложить (вычесть) их числители.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39" grpId="0" animBg="1"/>
      <p:bldP spid="3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51520" y="1412776"/>
            <a:ext cx="8812758" cy="5445224"/>
            <a:chOff x="251520" y="1412776"/>
            <a:chExt cx="8812758" cy="5445224"/>
          </a:xfrm>
        </p:grpSpPr>
        <p:pic>
          <p:nvPicPr>
            <p:cNvPr id="37892" name="Picture 4" descr="https://www.iconspng.com/images/back-to-school-fixed-no-text/back-to-school-fixed-no-text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99592" y="1412776"/>
              <a:ext cx="8164686" cy="5184576"/>
            </a:xfrm>
            <a:prstGeom prst="rect">
              <a:avLst/>
            </a:prstGeom>
            <a:noFill/>
          </p:spPr>
        </p:pic>
        <p:pic>
          <p:nvPicPr>
            <p:cNvPr id="6" name="Picture 4" descr="http://allday1.com/uploads/posts/2015-02/1423812099_teachers-09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3501008"/>
              <a:ext cx="3074168" cy="3356992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6804248" y="1628800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№4(</a:t>
            </a:r>
            <a:r>
              <a:rPr lang="ru-RU" sz="5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53546" y="4365104"/>
            <a:ext cx="216023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553544" y="4324350"/>
            <a:ext cx="2170583" cy="1408905"/>
            <a:chOff x="2555776" y="2320996"/>
            <a:chExt cx="2315290" cy="96398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2566809" y="2320996"/>
            <a:ext cx="2304257" cy="943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1" name="Формула" r:id="rId3" imgW="18288000" imgH="10058400" progId="Equation.3">
                    <p:embed/>
                  </p:oleObj>
                </mc:Choice>
                <mc:Fallback>
                  <p:oleObj name="Формула" r:id="rId3" imgW="18288000" imgH="10058400" progId="Equation.3">
                    <p:embed/>
                    <p:pic>
                      <p:nvPicPr>
                        <p:cNvPr id="0" name="Изображение 204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66809" y="2320996"/>
                          <a:ext cx="2304257" cy="94389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563888" y="4365104"/>
            <a:ext cx="216023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5874" y="4365104"/>
            <a:ext cx="2160239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6478588" y="4365104"/>
            <a:ext cx="2235200" cy="1368152"/>
            <a:chOff x="2526671" y="2348880"/>
            <a:chExt cx="2384216" cy="93610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" name="Object 1"/>
            <p:cNvGraphicFramePr>
              <a:graphicFrameLocks noChangeAspect="1"/>
            </p:cNvGraphicFramePr>
            <p:nvPr/>
          </p:nvGraphicFramePr>
          <p:xfrm>
            <a:off x="2526671" y="2349236"/>
            <a:ext cx="2384216" cy="935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2" name="Формула" r:id="rId5" imgW="16764000" imgH="10058400" progId="Equation.3">
                    <p:embed/>
                  </p:oleObj>
                </mc:Choice>
                <mc:Fallback>
                  <p:oleObj name="Формула" r:id="rId5" imgW="16764000" imgH="10058400" progId="Equation.3">
                    <p:embed/>
                    <p:pic>
                      <p:nvPicPr>
                        <p:cNvPr id="0" name="Изображение 2048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26671" y="2349236"/>
                          <a:ext cx="2384216" cy="9352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Скругленный прямоугольник 20"/>
          <p:cNvSpPr/>
          <p:nvPr/>
        </p:nvSpPr>
        <p:spPr>
          <a:xfrm>
            <a:off x="6516216" y="4365104"/>
            <a:ext cx="2160239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63888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>
            <a:off x="3553545" y="2708920"/>
            <a:ext cx="2160241" cy="1368152"/>
            <a:chOff x="2555776" y="2348880"/>
            <a:chExt cx="2304256" cy="93610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2729422" y="2349525"/>
            <a:ext cx="2055706" cy="9354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Формула" r:id="rId7" imgW="13106400" imgH="10058400" progId="Equation.3">
                    <p:embed/>
                  </p:oleObj>
                </mc:Choice>
                <mc:Fallback>
                  <p:oleObj name="Формула" r:id="rId7" imgW="13106400" imgH="10058400" progId="Equation.3">
                    <p:embed/>
                    <p:pic>
                      <p:nvPicPr>
                        <p:cNvPr id="0" name="Изображение 2048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729422" y="2349525"/>
                          <a:ext cx="2055706" cy="9354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Скругленный прямоугольник 25"/>
          <p:cNvSpPr/>
          <p:nvPr/>
        </p:nvSpPr>
        <p:spPr>
          <a:xfrm>
            <a:off x="3563888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16216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516215" y="2708276"/>
            <a:ext cx="2160240" cy="1369070"/>
            <a:chOff x="2555776" y="2348252"/>
            <a:chExt cx="2315342" cy="93673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2555776" y="2348252"/>
            <a:ext cx="2315342" cy="935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4" name="Формула" r:id="rId9" imgW="16764000" imgH="10058400" progId="Equation.3">
                    <p:embed/>
                  </p:oleObj>
                </mc:Choice>
                <mc:Fallback>
                  <p:oleObj name="Формула" r:id="rId9" imgW="16764000" imgH="10058400" progId="Equation.3">
                    <p:embed/>
                    <p:pic>
                      <p:nvPicPr>
                        <p:cNvPr id="0" name="Изображение 2048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55776" y="2348252"/>
                          <a:ext cx="2315342" cy="9352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Скругленный прямоугольник 30"/>
          <p:cNvSpPr/>
          <p:nvPr/>
        </p:nvSpPr>
        <p:spPr>
          <a:xfrm>
            <a:off x="6516216" y="2708920"/>
            <a:ext cx="2149897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2641038">
            <a:off x="43361" y="855780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5292080" y="61388"/>
          <a:ext cx="3851920" cy="1308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Формула" r:id="rId12" imgW="30784800" imgH="10058400" progId="Equation.3">
                  <p:embed/>
                </p:oleObj>
              </mc:Choice>
              <mc:Fallback>
                <p:oleObj name="Формула" r:id="rId12" imgW="30784800" imgH="10058400" progId="Equation.3">
                  <p:embed/>
                  <p:pic>
                    <p:nvPicPr>
                      <p:cNvPr id="0" name="Изображение 2048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92080" y="61388"/>
                        <a:ext cx="3851920" cy="130809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51520" y="188640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дроби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выражение</a:t>
            </a:r>
            <a:endParaRPr lang="ru-RU" sz="3200" b="1" cap="none" spc="0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зад 32">
            <a:hlinkClick r:id="rId14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сведения 35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2267744" y="4653136"/>
            <a:ext cx="6768752" cy="1584176"/>
          </a:xfrm>
          <a:prstGeom prst="wedgeRoundRectCallout">
            <a:avLst>
              <a:gd name="adj1" fmla="val -2434"/>
              <a:gd name="adj2" fmla="val 64898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сложить рациональные дроби с разными знаменателями, нужно сначала привести их к общему знаменателю, а затем сложить (вычесть) их числители.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37" grpId="0" animBg="1"/>
      <p:bldP spid="3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5" name="Прямоугольник 4"/>
          <p:cNvSpPr/>
          <p:nvPr/>
        </p:nvSpPr>
        <p:spPr>
          <a:xfrm>
            <a:off x="251520" y="188640"/>
            <a:ext cx="41034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действия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4835525" y="44450"/>
          <a:ext cx="3049588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Формула" r:id="rId3" imgW="21031200" imgH="9448800" progId="Equation.3">
                  <p:embed/>
                </p:oleObj>
              </mc:Choice>
              <mc:Fallback>
                <p:oleObj name="Формула" r:id="rId3" imgW="21031200" imgH="9448800" progId="Equation.3">
                  <p:embed/>
                  <p:pic>
                    <p:nvPicPr>
                      <p:cNvPr id="0" name="Изображение 2150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5525" y="44450"/>
                        <a:ext cx="3049588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Группа 12"/>
          <p:cNvGrpSpPr/>
          <p:nvPr/>
        </p:nvGrpSpPr>
        <p:grpSpPr>
          <a:xfrm>
            <a:off x="5663841" y="2420887"/>
            <a:ext cx="2436550" cy="1440162"/>
            <a:chOff x="2555776" y="2348880"/>
            <a:chExt cx="2304256" cy="98537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2" name="Object 1"/>
            <p:cNvGraphicFramePr>
              <a:graphicFrameLocks noChangeAspect="1"/>
            </p:cNvGraphicFramePr>
            <p:nvPr/>
          </p:nvGraphicFramePr>
          <p:xfrm>
            <a:off x="2817085" y="2348881"/>
            <a:ext cx="1770555" cy="985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6" name="Формула" r:id="rId5" imgW="11887200" imgH="9448800" progId="Equation.3">
                    <p:embed/>
                  </p:oleObj>
                </mc:Choice>
                <mc:Fallback>
                  <p:oleObj name="Формула" r:id="rId5" imgW="11887200" imgH="9448800" progId="Equation.3">
                    <p:embed/>
                    <p:pic>
                      <p:nvPicPr>
                        <p:cNvPr id="0" name="Изображение 2150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17085" y="2348881"/>
                          <a:ext cx="1770555" cy="98537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Скругленный прямоугольник 32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Группа 18"/>
          <p:cNvGrpSpPr/>
          <p:nvPr/>
        </p:nvGrpSpPr>
        <p:grpSpPr>
          <a:xfrm>
            <a:off x="5663842" y="3979863"/>
            <a:ext cx="2436550" cy="1393353"/>
            <a:chOff x="2555776" y="2331633"/>
            <a:chExt cx="2304256" cy="953537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" name="Object 1"/>
            <p:cNvGraphicFramePr>
              <a:graphicFrameLocks noChangeAspect="1"/>
            </p:cNvGraphicFramePr>
            <p:nvPr/>
          </p:nvGraphicFramePr>
          <p:xfrm>
            <a:off x="3089478" y="2331633"/>
            <a:ext cx="1225769" cy="95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Формула" r:id="rId7" imgW="8839200" imgH="9448800" progId="Equation.3">
                    <p:embed/>
                  </p:oleObj>
                </mc:Choice>
                <mc:Fallback>
                  <p:oleObj name="Формула" r:id="rId7" imgW="8839200" imgH="9448800" progId="Equation.3">
                    <p:embed/>
                    <p:pic>
                      <p:nvPicPr>
                        <p:cNvPr id="0" name="Изображение 2150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089478" y="2331633"/>
                          <a:ext cx="1225769" cy="95353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23"/>
          <p:cNvGrpSpPr/>
          <p:nvPr/>
        </p:nvGrpSpPr>
        <p:grpSpPr>
          <a:xfrm>
            <a:off x="2904094" y="2420887"/>
            <a:ext cx="2448273" cy="1368152"/>
            <a:chOff x="2555776" y="2348880"/>
            <a:chExt cx="2304256" cy="93610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3108985" y="2348881"/>
            <a:ext cx="1152128" cy="932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8" name="Формула" r:id="rId9" imgW="8839200" imgH="9448800" progId="Equation.3">
                    <p:embed/>
                  </p:oleObj>
                </mc:Choice>
                <mc:Fallback>
                  <p:oleObj name="Формула" r:id="rId9" imgW="8839200" imgH="9448800" progId="Equation.3">
                    <p:embed/>
                    <p:pic>
                      <p:nvPicPr>
                        <p:cNvPr id="0" name="Изображение 2150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08985" y="2348881"/>
                          <a:ext cx="1152128" cy="93298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915816" y="4005063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28"/>
          <p:cNvGrpSpPr/>
          <p:nvPr/>
        </p:nvGrpSpPr>
        <p:grpSpPr>
          <a:xfrm>
            <a:off x="2915816" y="4005064"/>
            <a:ext cx="2436550" cy="1368153"/>
            <a:chOff x="2555776" y="2348693"/>
            <a:chExt cx="2304256" cy="936291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7" name="Object 1"/>
            <p:cNvGraphicFramePr>
              <a:graphicFrameLocks noChangeAspect="1"/>
            </p:cNvGraphicFramePr>
            <p:nvPr/>
          </p:nvGraphicFramePr>
          <p:xfrm>
            <a:off x="2896267" y="2348693"/>
            <a:ext cx="1702457" cy="936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9" name="Формула" r:id="rId11" imgW="11887200" imgH="9448800" progId="Equation.3">
                    <p:embed/>
                  </p:oleObj>
                </mc:Choice>
                <mc:Fallback>
                  <p:oleObj name="Формула" r:id="rId11" imgW="11887200" imgH="9448800" progId="Equation.3">
                    <p:embed/>
                    <p:pic>
                      <p:nvPicPr>
                        <p:cNvPr id="0" name="Изображение 215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896267" y="2348693"/>
                          <a:ext cx="1702457" cy="93629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Скругленный прямоугольник 47"/>
          <p:cNvSpPr/>
          <p:nvPr/>
        </p:nvSpPr>
        <p:spPr>
          <a:xfrm>
            <a:off x="2915816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зад 48">
            <a:hlinkClick r:id="rId13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 animBg="1"/>
      <p:bldP spid="34" grpId="1" animBg="1"/>
      <p:bldP spid="39" grpId="0" animBg="1"/>
      <p:bldP spid="39" grpId="1" animBg="1"/>
      <p:bldP spid="44" grpId="0" animBg="1"/>
      <p:bldP spid="4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(б)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зад 27">
            <a:hlinkClick r:id="rId3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4860032" y="0"/>
          <a:ext cx="35369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" name="Формула" r:id="rId4" imgW="24384000" imgH="9448800" progId="Equation.3">
                  <p:embed/>
                </p:oleObj>
              </mc:Choice>
              <mc:Fallback>
                <p:oleObj name="Формула" r:id="rId4" imgW="24384000" imgH="9448800" progId="Equation.3">
                  <p:embed/>
                  <p:pic>
                    <p:nvPicPr>
                      <p:cNvPr id="0" name="Изображение 2252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0032" y="0"/>
                        <a:ext cx="3536950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Скругленный прямоугольник 31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Группа 12"/>
          <p:cNvGrpSpPr/>
          <p:nvPr/>
        </p:nvGrpSpPr>
        <p:grpSpPr>
          <a:xfrm>
            <a:off x="5663841" y="2420885"/>
            <a:ext cx="2436550" cy="1368154"/>
            <a:chOff x="2555776" y="2348880"/>
            <a:chExt cx="2304256" cy="936106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6" name="Object 1"/>
            <p:cNvGraphicFramePr>
              <a:graphicFrameLocks noChangeAspect="1"/>
            </p:cNvGraphicFramePr>
            <p:nvPr/>
          </p:nvGraphicFramePr>
          <p:xfrm>
            <a:off x="2885182" y="2348882"/>
            <a:ext cx="1702458" cy="936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Формула" r:id="rId6" imgW="11887200" imgH="9448800" progId="Equation.3">
                    <p:embed/>
                  </p:oleObj>
                </mc:Choice>
                <mc:Fallback>
                  <p:oleObj name="Формула" r:id="rId6" imgW="11887200" imgH="9448800" progId="Equation.3">
                    <p:embed/>
                    <p:pic>
                      <p:nvPicPr>
                        <p:cNvPr id="0" name="Изображение 225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85182" y="2348882"/>
                          <a:ext cx="1702458" cy="9361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Скругленный прямоугольник 36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Группа 18"/>
          <p:cNvGrpSpPr/>
          <p:nvPr/>
        </p:nvGrpSpPr>
        <p:grpSpPr>
          <a:xfrm>
            <a:off x="5663842" y="3979863"/>
            <a:ext cx="2436550" cy="1393825"/>
            <a:chOff x="2555776" y="2331633"/>
            <a:chExt cx="2304256" cy="95386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2709248" y="2331633"/>
            <a:ext cx="1987729" cy="953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Формула" r:id="rId8" imgW="14325600" imgH="9448800" progId="Equation.3">
                    <p:embed/>
                  </p:oleObj>
                </mc:Choice>
                <mc:Fallback>
                  <p:oleObj name="Формула" r:id="rId8" imgW="14325600" imgH="9448800" progId="Equation.3">
                    <p:embed/>
                    <p:pic>
                      <p:nvPicPr>
                        <p:cNvPr id="0" name="Изображение 225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09248" y="2331633"/>
                          <a:ext cx="1987729" cy="9538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Скругленный прямоугольник 42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Группа 23"/>
          <p:cNvGrpSpPr/>
          <p:nvPr/>
        </p:nvGrpSpPr>
        <p:grpSpPr>
          <a:xfrm>
            <a:off x="2904094" y="4005063"/>
            <a:ext cx="2448273" cy="1368152"/>
            <a:chOff x="2555776" y="2348880"/>
            <a:chExt cx="2304256" cy="93610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6" name="Object 1"/>
            <p:cNvGraphicFramePr>
              <a:graphicFrameLocks noChangeAspect="1"/>
            </p:cNvGraphicFramePr>
            <p:nvPr/>
          </p:nvGraphicFramePr>
          <p:xfrm>
            <a:off x="3030382" y="2349017"/>
            <a:ext cx="1311835" cy="933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Формула" r:id="rId10" imgW="10058400" imgH="9448800" progId="Equation.3">
                    <p:embed/>
                  </p:oleObj>
                </mc:Choice>
                <mc:Fallback>
                  <p:oleObj name="Формула" r:id="rId10" imgW="10058400" imgH="9448800" progId="Equation.3">
                    <p:embed/>
                    <p:pic>
                      <p:nvPicPr>
                        <p:cNvPr id="0" name="Изображение 225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30382" y="2349017"/>
                          <a:ext cx="1311835" cy="9330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Скругленный прямоугольник 46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915816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Группа 28"/>
          <p:cNvGrpSpPr/>
          <p:nvPr/>
        </p:nvGrpSpPr>
        <p:grpSpPr>
          <a:xfrm>
            <a:off x="2915816" y="2420938"/>
            <a:ext cx="2436550" cy="1368425"/>
            <a:chOff x="2555776" y="2348727"/>
            <a:chExt cx="2304256" cy="936477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" name="Object 1"/>
            <p:cNvGraphicFramePr>
              <a:graphicFrameLocks noChangeAspect="1"/>
            </p:cNvGraphicFramePr>
            <p:nvPr/>
          </p:nvGraphicFramePr>
          <p:xfrm>
            <a:off x="2760071" y="2348727"/>
            <a:ext cx="1906751" cy="936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3" name="Формула" r:id="rId12" imgW="14325600" imgH="9448800" progId="Equation.3">
                    <p:embed/>
                  </p:oleObj>
                </mc:Choice>
                <mc:Fallback>
                  <p:oleObj name="Формула" r:id="rId12" imgW="14325600" imgH="9448800" progId="Equation.3">
                    <p:embed/>
                    <p:pic>
                      <p:nvPicPr>
                        <p:cNvPr id="0" name="Изображение 225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760071" y="2348727"/>
                          <a:ext cx="1906751" cy="9364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" name="Скругленный прямоугольник 51"/>
          <p:cNvSpPr/>
          <p:nvPr/>
        </p:nvSpPr>
        <p:spPr>
          <a:xfrm>
            <a:off x="2915816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51520" y="188640"/>
            <a:ext cx="41034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действия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76" name="Скругленный прямоугольник 75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4941888" y="44450"/>
          <a:ext cx="3360737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Формула" r:id="rId3" imgW="23164800" imgH="9448800" progId="Equation.3">
                  <p:embed/>
                </p:oleObj>
              </mc:Choice>
              <mc:Fallback>
                <p:oleObj name="Формула" r:id="rId3" imgW="23164800" imgH="9448800" progId="Equation.3">
                  <p:embed/>
                  <p:pic>
                    <p:nvPicPr>
                      <p:cNvPr id="0" name="Изображение 2355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1888" y="44450"/>
                        <a:ext cx="3360737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Управляющая кнопка: назад 48">
            <a:hlinkClick r:id="rId5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188640"/>
            <a:ext cx="41034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действия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27538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12"/>
          <p:cNvGrpSpPr/>
          <p:nvPr/>
        </p:nvGrpSpPr>
        <p:grpSpPr>
          <a:xfrm>
            <a:off x="2927537" y="2420887"/>
            <a:ext cx="2436550" cy="1368475"/>
            <a:chOff x="2555776" y="2348880"/>
            <a:chExt cx="2304256" cy="936328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993980" y="2398149"/>
            <a:ext cx="1484792" cy="8870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4" name="Формула" r:id="rId6" imgW="10363200" imgH="9448800" progId="Equation.3">
                    <p:embed/>
                  </p:oleObj>
                </mc:Choice>
                <mc:Fallback>
                  <p:oleObj name="Формула" r:id="rId6" imgW="10363200" imgH="9448800" progId="Equation.3">
                    <p:embed/>
                    <p:pic>
                      <p:nvPicPr>
                        <p:cNvPr id="0" name="Изображение 235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93980" y="2398149"/>
                          <a:ext cx="1484792" cy="8870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18"/>
          <p:cNvGrpSpPr/>
          <p:nvPr/>
        </p:nvGrpSpPr>
        <p:grpSpPr>
          <a:xfrm>
            <a:off x="5663842" y="3935413"/>
            <a:ext cx="2364542" cy="1437803"/>
            <a:chOff x="2555776" y="2301214"/>
            <a:chExt cx="2304256" cy="1014698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793321" y="2301214"/>
            <a:ext cx="1818082" cy="1014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5" name="Формула" r:id="rId8" imgW="13106400" imgH="10058400" progId="Equation.3">
                    <p:embed/>
                  </p:oleObj>
                </mc:Choice>
                <mc:Fallback>
                  <p:oleObj name="Формула" r:id="rId8" imgW="13106400" imgH="10058400" progId="Equation.3">
                    <p:embed/>
                    <p:pic>
                      <p:nvPicPr>
                        <p:cNvPr id="0" name="Изображение 235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93321" y="2301214"/>
                          <a:ext cx="1818082" cy="10146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Группа 23"/>
          <p:cNvGrpSpPr/>
          <p:nvPr/>
        </p:nvGrpSpPr>
        <p:grpSpPr>
          <a:xfrm>
            <a:off x="2904094" y="3962400"/>
            <a:ext cx="2448273" cy="1450974"/>
            <a:chOff x="2555776" y="2319690"/>
            <a:chExt cx="2304256" cy="9927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1"/>
            <p:cNvGraphicFramePr>
              <a:graphicFrameLocks noChangeAspect="1"/>
            </p:cNvGraphicFramePr>
            <p:nvPr/>
          </p:nvGraphicFramePr>
          <p:xfrm>
            <a:off x="2613523" y="2319690"/>
            <a:ext cx="2147047" cy="992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6" name="Формула" r:id="rId10" imgW="16459200" imgH="10058400" progId="Equation.3">
                    <p:embed/>
                  </p:oleObj>
                </mc:Choice>
                <mc:Fallback>
                  <p:oleObj name="Формула" r:id="rId10" imgW="16459200" imgH="10058400" progId="Equation.3">
                    <p:embed/>
                    <p:pic>
                      <p:nvPicPr>
                        <p:cNvPr id="0" name="Изображение 2355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13523" y="2319690"/>
                          <a:ext cx="2147047" cy="9927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Скругленный прямоугольник 62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652120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Группа 28"/>
          <p:cNvGrpSpPr/>
          <p:nvPr/>
        </p:nvGrpSpPr>
        <p:grpSpPr>
          <a:xfrm>
            <a:off x="5652120" y="2420889"/>
            <a:ext cx="2436550" cy="1368152"/>
            <a:chOff x="2555776" y="2348696"/>
            <a:chExt cx="2304256" cy="936291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2828170" y="2348696"/>
            <a:ext cx="1770555" cy="936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7" name="Формула" r:id="rId12" imgW="13716000" imgH="10058400" progId="Equation.3">
                    <p:embed/>
                  </p:oleObj>
                </mc:Choice>
                <mc:Fallback>
                  <p:oleObj name="Формула" r:id="rId12" imgW="13716000" imgH="10058400" progId="Equation.3">
                    <p:embed/>
                    <p:pic>
                      <p:nvPicPr>
                        <p:cNvPr id="0" name="Изображение 235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828170" y="2348696"/>
                          <a:ext cx="1770555" cy="9362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Скругленный прямоугольник 67"/>
          <p:cNvSpPr/>
          <p:nvPr/>
        </p:nvSpPr>
        <p:spPr>
          <a:xfrm>
            <a:off x="5652120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69" name="Скругленный прямоугольник 68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5" grpId="0" animBg="1"/>
      <p:bldP spid="55" grpId="1" animBg="1"/>
      <p:bldP spid="59" grpId="0" animBg="1"/>
      <p:bldP spid="59" grpId="1" animBg="1"/>
      <p:bldP spid="64" grpId="0" animBg="1"/>
      <p:bldP spid="6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(г)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зад 48">
            <a:hlinkClick r:id="rId3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5580112" y="6453336"/>
            <a:ext cx="792088" cy="288032"/>
          </a:xfrm>
          <a:prstGeom prst="actionButtonForwardNext">
            <a:avLst/>
          </a:prstGeom>
          <a:solidFill>
            <a:srgbClr val="30B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4297363" y="0"/>
          <a:ext cx="4846637" cy="1397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Формула" r:id="rId4" imgW="35052000" imgH="10058400" progId="Equation.3">
                  <p:embed/>
                </p:oleObj>
              </mc:Choice>
              <mc:Fallback>
                <p:oleObj name="Формула" r:id="rId4" imgW="35052000" imgH="10058400" progId="Equation.3">
                  <p:embed/>
                  <p:pic>
                    <p:nvPicPr>
                      <p:cNvPr id="0" name="Изображение 2457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7363" y="0"/>
                        <a:ext cx="4846637" cy="139771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2927538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12"/>
          <p:cNvGrpSpPr/>
          <p:nvPr/>
        </p:nvGrpSpPr>
        <p:grpSpPr>
          <a:xfrm>
            <a:off x="2927536" y="2387601"/>
            <a:ext cx="2436551" cy="1401440"/>
            <a:chOff x="2555776" y="2326107"/>
            <a:chExt cx="2304256" cy="9804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0" name="Object 1"/>
            <p:cNvGraphicFramePr>
              <a:graphicFrameLocks noChangeAspect="1"/>
            </p:cNvGraphicFramePr>
            <p:nvPr/>
          </p:nvGraphicFramePr>
          <p:xfrm>
            <a:off x="2885184" y="2326107"/>
            <a:ext cx="1702456" cy="980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8" name="Формула" r:id="rId6" imgW="14325600" imgH="10972800" progId="Equation.3">
                    <p:embed/>
                  </p:oleObj>
                </mc:Choice>
                <mc:Fallback>
                  <p:oleObj name="Формула" r:id="rId6" imgW="14325600" imgH="10972800" progId="Equation.3">
                    <p:embed/>
                    <p:pic>
                      <p:nvPicPr>
                        <p:cNvPr id="0" name="Изображение 245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85184" y="2326107"/>
                          <a:ext cx="1702456" cy="9804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663842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Группа 18"/>
          <p:cNvGrpSpPr/>
          <p:nvPr/>
        </p:nvGrpSpPr>
        <p:grpSpPr>
          <a:xfrm>
            <a:off x="5663842" y="4002955"/>
            <a:ext cx="2364542" cy="1392960"/>
            <a:chOff x="2555776" y="2348880"/>
            <a:chExt cx="2304256" cy="983051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7" name="Object 1"/>
            <p:cNvGraphicFramePr>
              <a:graphicFrameLocks noChangeAspect="1"/>
            </p:cNvGraphicFramePr>
            <p:nvPr/>
          </p:nvGraphicFramePr>
          <p:xfrm>
            <a:off x="2707733" y="2350369"/>
            <a:ext cx="1989475" cy="981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9" name="Формула" r:id="rId8" imgW="14325600" imgH="10363200" progId="Equation.3">
                    <p:embed/>
                  </p:oleObj>
                </mc:Choice>
                <mc:Fallback>
                  <p:oleObj name="Формула" r:id="rId8" imgW="14325600" imgH="10363200" progId="Equation.3">
                    <p:embed/>
                    <p:pic>
                      <p:nvPicPr>
                        <p:cNvPr id="0" name="Изображение 245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07733" y="2350369"/>
                          <a:ext cx="1989475" cy="9815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Скругленный прямоугольник 57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Группа 23"/>
          <p:cNvGrpSpPr/>
          <p:nvPr/>
        </p:nvGrpSpPr>
        <p:grpSpPr>
          <a:xfrm>
            <a:off x="2904094" y="4005064"/>
            <a:ext cx="2448273" cy="1430538"/>
            <a:chOff x="2555776" y="2348880"/>
            <a:chExt cx="2304256" cy="978789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1" name="Object 1"/>
            <p:cNvGraphicFramePr>
              <a:graphicFrameLocks noChangeAspect="1"/>
            </p:cNvGraphicFramePr>
            <p:nvPr/>
          </p:nvGraphicFramePr>
          <p:xfrm>
            <a:off x="2594100" y="2348881"/>
            <a:ext cx="2185893" cy="978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0" name="Формула" r:id="rId10" imgW="16764000" imgH="10363200" progId="Equation.3">
                    <p:embed/>
                  </p:oleObj>
                </mc:Choice>
                <mc:Fallback>
                  <p:oleObj name="Формула" r:id="rId10" imgW="16764000" imgH="10363200" progId="Equation.3">
                    <p:embed/>
                    <p:pic>
                      <p:nvPicPr>
                        <p:cNvPr id="0" name="Изображение 2457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594100" y="2348881"/>
                          <a:ext cx="2185893" cy="97878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Скругленный прямоугольник 61"/>
          <p:cNvSpPr/>
          <p:nvPr/>
        </p:nvSpPr>
        <p:spPr>
          <a:xfrm>
            <a:off x="2915816" y="4005064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652120" y="2420887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Группа 28"/>
          <p:cNvGrpSpPr/>
          <p:nvPr/>
        </p:nvGrpSpPr>
        <p:grpSpPr>
          <a:xfrm>
            <a:off x="5652120" y="2400301"/>
            <a:ext cx="2436550" cy="1409700"/>
            <a:chOff x="2555776" y="2334606"/>
            <a:chExt cx="2304256" cy="964724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6" name="Object 1"/>
            <p:cNvGraphicFramePr>
              <a:graphicFrameLocks noChangeAspect="1"/>
            </p:cNvGraphicFramePr>
            <p:nvPr/>
          </p:nvGraphicFramePr>
          <p:xfrm>
            <a:off x="2789393" y="2334606"/>
            <a:ext cx="1849609" cy="964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1" name="Формула" r:id="rId12" imgW="14325600" imgH="10363200" progId="Equation.3">
                    <p:embed/>
                  </p:oleObj>
                </mc:Choice>
                <mc:Fallback>
                  <p:oleObj name="Формула" r:id="rId12" imgW="14325600" imgH="10363200" progId="Equation.3">
                    <p:embed/>
                    <p:pic>
                      <p:nvPicPr>
                        <p:cNvPr id="0" name="Изображение 245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789393" y="2334606"/>
                          <a:ext cx="1849609" cy="96472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7" name="Скругленный прямоугольник 66"/>
          <p:cNvSpPr/>
          <p:nvPr/>
        </p:nvSpPr>
        <p:spPr>
          <a:xfrm>
            <a:off x="5652120" y="2420888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51520" y="188640"/>
            <a:ext cx="41034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действия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68" name="Скругленный прямоугольник 6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54" grpId="0" animBg="1"/>
      <p:bldP spid="54" grpId="1" animBg="1"/>
      <p:bldP spid="58" grpId="0" animBg="1"/>
      <p:bldP spid="58" grpId="1" animBg="1"/>
      <p:bldP spid="63" grpId="0" animBg="1"/>
      <p:bldP spid="6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1340768"/>
            <a:ext cx="9144000" cy="5341194"/>
            <a:chOff x="0" y="1196752"/>
            <a:chExt cx="8892480" cy="5485210"/>
          </a:xfrm>
        </p:grpSpPr>
        <p:pic>
          <p:nvPicPr>
            <p:cNvPr id="35842" name="Picture 2" descr="http://i053.radikal.ru/0806/e4/708fb8d049edt.jpg"/>
            <p:cNvPicPr>
              <a:picLocks noChangeAspect="1" noChangeArrowheads="1"/>
            </p:cNvPicPr>
            <p:nvPr/>
          </p:nvPicPr>
          <p:blipFill>
            <a:blip r:embed="rId1" cstate="email"/>
            <a:srcRect r="-40"/>
            <a:stretch>
              <a:fillRect/>
            </a:stretch>
          </p:blipFill>
          <p:spPr bwMode="auto">
            <a:xfrm>
              <a:off x="1835696" y="1196752"/>
              <a:ext cx="7056784" cy="5358911"/>
            </a:xfrm>
            <a:prstGeom prst="rect">
              <a:avLst/>
            </a:prstGeom>
            <a:noFill/>
          </p:spPr>
        </p:pic>
        <p:pic>
          <p:nvPicPr>
            <p:cNvPr id="35846" name="Picture 6" descr="http://sashiageru.com/upload_img/0429033005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564904"/>
              <a:ext cx="2932377" cy="4117058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Управляющая кнопка: назад 48">
            <a:hlinkClick r:id="rId3" action="ppaction://hlinksldjump" highlightClick="1"/>
          </p:cNvPr>
          <p:cNvSpPr/>
          <p:nvPr/>
        </p:nvSpPr>
        <p:spPr>
          <a:xfrm>
            <a:off x="4644008" y="6453336"/>
            <a:ext cx="792088" cy="288032"/>
          </a:xfrm>
          <a:prstGeom prst="actionButtonBackPrevious">
            <a:avLst/>
          </a:prstGeom>
          <a:solidFill>
            <a:srgbClr val="3EC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8856" name="Object 8"/>
          <p:cNvGraphicFramePr>
            <a:graphicFrameLocks noChangeAspect="1"/>
          </p:cNvGraphicFramePr>
          <p:nvPr/>
        </p:nvGraphicFramePr>
        <p:xfrm>
          <a:off x="5092700" y="44450"/>
          <a:ext cx="3494088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name="Формула" r:id="rId4" imgW="24079200" imgH="9448800" progId="Equation.3">
                  <p:embed/>
                </p:oleObj>
              </mc:Choice>
              <mc:Fallback>
                <p:oleObj name="Формула" r:id="rId4" imgW="24079200" imgH="9448800" progId="Equation.3">
                  <p:embed/>
                  <p:pic>
                    <p:nvPicPr>
                      <p:cNvPr id="0" name="Изображение 25600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2700" y="44450"/>
                        <a:ext cx="3494088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251520" y="188640"/>
            <a:ext cx="41034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действия</a:t>
            </a:r>
            <a:endParaRPr lang="ru-RU" sz="3200" b="1" cap="none" spc="0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663842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Группа 12"/>
          <p:cNvGrpSpPr/>
          <p:nvPr/>
        </p:nvGrpSpPr>
        <p:grpSpPr>
          <a:xfrm>
            <a:off x="5663841" y="2420887"/>
            <a:ext cx="2436550" cy="1440162"/>
            <a:chOff x="2555776" y="2348880"/>
            <a:chExt cx="2304256" cy="98537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817085" y="2348881"/>
            <a:ext cx="1770555" cy="985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2" name="Формула" r:id="rId6" imgW="11887200" imgH="9448800" progId="Equation.3">
                    <p:embed/>
                  </p:oleObj>
                </mc:Choice>
                <mc:Fallback>
                  <p:oleObj name="Формула" r:id="rId6" imgW="11887200" imgH="9448800" progId="Equation.3">
                    <p:embed/>
                    <p:pic>
                      <p:nvPicPr>
                        <p:cNvPr id="0" name="Изображение 256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817085" y="2348881"/>
                          <a:ext cx="1770555" cy="98537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5652120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927538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18"/>
          <p:cNvGrpSpPr/>
          <p:nvPr/>
        </p:nvGrpSpPr>
        <p:grpSpPr>
          <a:xfrm>
            <a:off x="2927538" y="3979863"/>
            <a:ext cx="2436550" cy="1393825"/>
            <a:chOff x="2555776" y="2331633"/>
            <a:chExt cx="2304256" cy="95386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857361" y="2331633"/>
            <a:ext cx="1690470" cy="9538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3" name="Формула" r:id="rId8" imgW="12192000" imgH="9448800" progId="Equation.3">
                    <p:embed/>
                  </p:oleObj>
                </mc:Choice>
                <mc:Fallback>
                  <p:oleObj name="Формула" r:id="rId8" imgW="12192000" imgH="9448800" progId="Equation.3">
                    <p:embed/>
                    <p:pic>
                      <p:nvPicPr>
                        <p:cNvPr id="0" name="Изображение 256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57361" y="2331633"/>
                          <a:ext cx="1690470" cy="9538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Группа 23"/>
          <p:cNvGrpSpPr/>
          <p:nvPr/>
        </p:nvGrpSpPr>
        <p:grpSpPr>
          <a:xfrm>
            <a:off x="2904094" y="2420887"/>
            <a:ext cx="2448273" cy="1368152"/>
            <a:chOff x="2555776" y="2348880"/>
            <a:chExt cx="2304256" cy="936104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2" name="Object 1"/>
            <p:cNvGraphicFramePr>
              <a:graphicFrameLocks noChangeAspect="1"/>
            </p:cNvGraphicFramePr>
            <p:nvPr/>
          </p:nvGraphicFramePr>
          <p:xfrm>
            <a:off x="3128994" y="2348915"/>
            <a:ext cx="1113117" cy="9330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" name="Формула" r:id="rId10" imgW="8534400" imgH="9448800" progId="Equation.3">
                    <p:embed/>
                  </p:oleObj>
                </mc:Choice>
                <mc:Fallback>
                  <p:oleObj name="Формула" r:id="rId10" imgW="8534400" imgH="9448800" progId="Equation.3">
                    <p:embed/>
                    <p:pic>
                      <p:nvPicPr>
                        <p:cNvPr id="0" name="Изображение 256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28994" y="2348915"/>
                          <a:ext cx="1113117" cy="9330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Скругленный прямоугольник 62"/>
          <p:cNvSpPr/>
          <p:nvPr/>
        </p:nvSpPr>
        <p:spPr>
          <a:xfrm>
            <a:off x="2915816" y="2420888"/>
            <a:ext cx="2436550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652120" y="4005063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Группа 28"/>
          <p:cNvGrpSpPr/>
          <p:nvPr/>
        </p:nvGrpSpPr>
        <p:grpSpPr>
          <a:xfrm>
            <a:off x="5652120" y="4005064"/>
            <a:ext cx="2436550" cy="1368153"/>
            <a:chOff x="2555776" y="2348693"/>
            <a:chExt cx="2304256" cy="936291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2896267" y="2348693"/>
            <a:ext cx="1702457" cy="936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5" name="Формула" r:id="rId12" imgW="11887200" imgH="9448800" progId="Equation.3">
                    <p:embed/>
                  </p:oleObj>
                </mc:Choice>
                <mc:Fallback>
                  <p:oleObj name="Формула" r:id="rId12" imgW="11887200" imgH="9448800" progId="Equation.3">
                    <p:embed/>
                    <p:pic>
                      <p:nvPicPr>
                        <p:cNvPr id="0" name="Изображение 2560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896267" y="2348693"/>
                          <a:ext cx="1702457" cy="93629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Скругленный прямоугольник 68"/>
          <p:cNvSpPr/>
          <p:nvPr/>
        </p:nvSpPr>
        <p:spPr>
          <a:xfrm>
            <a:off x="2915816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8428566">
            <a:off x="7054221" y="4721945"/>
            <a:ext cx="2339752" cy="2083842"/>
          </a:xfrm>
          <a:prstGeom prst="rect">
            <a:avLst/>
          </a:prstGeom>
          <a:noFill/>
        </p:spPr>
      </p:pic>
      <p:sp>
        <p:nvSpPr>
          <p:cNvPr id="68" name="Скругленный прямоугольник 67"/>
          <p:cNvSpPr/>
          <p:nvPr/>
        </p:nvSpPr>
        <p:spPr>
          <a:xfrm>
            <a:off x="5652120" y="4005064"/>
            <a:ext cx="2436550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5" grpId="0" animBg="1"/>
      <p:bldP spid="55" grpId="1" animBg="1"/>
      <p:bldP spid="59" grpId="0" animBg="1"/>
      <p:bldP spid="59" grpId="1" animBg="1"/>
      <p:bldP spid="64" grpId="0" animBg="1"/>
      <p:bldP spid="6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дроби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32849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6804248" y="1196752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5870575" y="0"/>
          <a:ext cx="2181225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Формула" r:id="rId3" imgW="15849600" imgH="9448800" progId="Equation.3">
                  <p:embed/>
                </p:oleObj>
              </mc:Choice>
              <mc:Fallback>
                <p:oleObj name="Формула" r:id="rId3" imgW="15849600" imgH="9448800" progId="Equation.3">
                  <p:embed/>
                  <p:pic>
                    <p:nvPicPr>
                      <p:cNvPr id="0" name="Изображение 26624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70575" y="0"/>
                        <a:ext cx="2181225" cy="14843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7" y="1844675"/>
            <a:ext cx="2376265" cy="1368305"/>
            <a:chOff x="2555776" y="2348776"/>
            <a:chExt cx="2304256" cy="93620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555777" y="2348776"/>
            <a:ext cx="2304255" cy="935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6" name="Формула" r:id="rId5" imgW="18897600" imgH="10058400" progId="Equation.3">
                    <p:embed/>
                  </p:oleObj>
                </mc:Choice>
                <mc:Fallback>
                  <p:oleObj name="Формула" r:id="rId5" imgW="18897600" imgH="10058400" progId="Equation.3">
                    <p:embed/>
                    <p:pic>
                      <p:nvPicPr>
                        <p:cNvPr id="0" name="Изображение 266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55777" y="2348776"/>
                          <a:ext cx="2304255" cy="9352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3501008"/>
            <a:ext cx="2376265" cy="1367879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3392292" y="2376736"/>
            <a:ext cx="708121" cy="878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7" name="Формула" r:id="rId7" imgW="4876800" imgH="9448800" progId="Equation.3">
                    <p:embed/>
                  </p:oleObj>
                </mc:Choice>
                <mc:Fallback>
                  <p:oleObj name="Формула" r:id="rId7" imgW="4876800" imgH="9448800" progId="Equation.3">
                    <p:embed/>
                    <p:pic>
                      <p:nvPicPr>
                        <p:cNvPr id="0" name="Изображение 266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392292" y="2376736"/>
                          <a:ext cx="708121" cy="87889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0437"/>
            <a:ext cx="2387698" cy="1368723"/>
            <a:chOff x="2555776" y="2348489"/>
            <a:chExt cx="2304256" cy="93649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565805" y="2348489"/>
            <a:ext cx="2293223" cy="936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8" name="Формула" r:id="rId9" imgW="21945600" imgH="10058400" progId="Equation.3">
                    <p:embed/>
                  </p:oleObj>
                </mc:Choice>
                <mc:Fallback>
                  <p:oleObj name="Формула" r:id="rId9" imgW="21945600" imgH="10058400" progId="Equation.3">
                    <p:embed/>
                    <p:pic>
                      <p:nvPicPr>
                        <p:cNvPr id="0" name="Изображение 266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565805" y="2348489"/>
                          <a:ext cx="2293223" cy="9362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356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83566" y="1844675"/>
            <a:ext cx="2376266" cy="1368425"/>
            <a:chOff x="2555775" y="2259891"/>
            <a:chExt cx="2304257" cy="1025189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555775" y="2259891"/>
            <a:ext cx="2304256" cy="1025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9" name="Формула" r:id="rId11" imgW="18592800" imgH="10058400" progId="Equation.3">
                    <p:embed/>
                  </p:oleObj>
                </mc:Choice>
                <mc:Fallback>
                  <p:oleObj name="Формула" r:id="rId11" imgW="18592800" imgH="10058400" progId="Equation.3">
                    <p:embed/>
                    <p:pic>
                      <p:nvPicPr>
                        <p:cNvPr id="0" name="Изображение 266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555775" y="2259891"/>
                          <a:ext cx="2304256" cy="102518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Управляющая кнопка: назад 52">
            <a:hlinkClick r:id="rId13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далее 53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сведения 54">
            <a:hlinkClick r:id="rId14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827584" y="4653136"/>
            <a:ext cx="3384376" cy="1512168"/>
            <a:chOff x="5652120" y="4725144"/>
            <a:chExt cx="3384376" cy="1512168"/>
          </a:xfrm>
        </p:grpSpPr>
        <p:sp>
          <p:nvSpPr>
            <p:cNvPr id="57" name="Скругленная прямоугольная выноска 56"/>
            <p:cNvSpPr/>
            <p:nvPr/>
          </p:nvSpPr>
          <p:spPr>
            <a:xfrm>
              <a:off x="5652120" y="4725144"/>
              <a:ext cx="3384376" cy="1512168"/>
            </a:xfrm>
            <a:prstGeom prst="wedgeRoundRectCallout">
              <a:avLst>
                <a:gd name="adj1" fmla="val 16749"/>
                <a:gd name="adj2" fmla="val 73171"/>
                <a:gd name="adj3" fmla="val 16667"/>
              </a:avLst>
            </a:prstGeom>
            <a:solidFill>
              <a:srgbClr val="A46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5940152" y="4869160"/>
            <a:ext cx="2767557" cy="1206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0" name="Формула" r:id="rId15" imgW="20421600" imgH="9448800" progId="Equation.3">
                    <p:embed/>
                  </p:oleObj>
                </mc:Choice>
                <mc:Fallback>
                  <p:oleObj name="Формула" r:id="rId15" imgW="20421600" imgH="9448800" progId="Equation.3">
                    <p:embed/>
                    <p:pic>
                      <p:nvPicPr>
                        <p:cNvPr id="0" name="Изображение 266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940152" y="4869160"/>
                          <a:ext cx="2767557" cy="1206549"/>
                        </a:xfrm>
                        <a:prstGeom prst="rect">
                          <a:avLst/>
                        </a:prstGeom>
                        <a:solidFill>
                          <a:srgbClr val="EEECE1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дроби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3284984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6804248" y="1196752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5911850" y="0"/>
          <a:ext cx="2097088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name="Формула" r:id="rId3" imgW="15240000" imgH="9448800" progId="Equation.3">
                  <p:embed/>
                </p:oleObj>
              </mc:Choice>
              <mc:Fallback>
                <p:oleObj name="Формула" r:id="rId3" imgW="15240000" imgH="9448800" progId="Equation.3">
                  <p:embed/>
                  <p:pic>
                    <p:nvPicPr>
                      <p:cNvPr id="0" name="Изображение 2764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1850" y="0"/>
                        <a:ext cx="2097088" cy="14843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6" y="1844827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958834" y="2377017"/>
            <a:ext cx="1391612" cy="8787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" name="Формула" r:id="rId5" imgW="8534400" imgH="9448800" progId="Equation.3">
                    <p:embed/>
                  </p:oleObj>
                </mc:Choice>
                <mc:Fallback>
                  <p:oleObj name="Формула" r:id="rId5" imgW="8534400" imgH="9448800" progId="Equation.3">
                    <p:embed/>
                    <p:pic>
                      <p:nvPicPr>
                        <p:cNvPr id="0" name="Изображение 2764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58834" y="2377017"/>
                          <a:ext cx="1391612" cy="87872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1844824"/>
            <a:ext cx="2376265" cy="1367879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3172160" y="2377025"/>
            <a:ext cx="1149926" cy="8788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1" name="Формула" r:id="rId7" imgW="7924800" imgH="9448800" progId="Equation.3">
                    <p:embed/>
                  </p:oleObj>
                </mc:Choice>
                <mc:Fallback>
                  <p:oleObj name="Формула" r:id="rId7" imgW="7924800" imgH="9448800" progId="Equation.3">
                    <p:embed/>
                    <p:pic>
                      <p:nvPicPr>
                        <p:cNvPr id="0" name="Изображение 276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72160" y="2377025"/>
                          <a:ext cx="1149926" cy="8788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1010"/>
            <a:ext cx="2387698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164564" y="2376729"/>
            <a:ext cx="1175061" cy="879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2" name="Формула" r:id="rId9" imgW="7924800" imgH="9448800" progId="Equation.3">
                    <p:embed/>
                  </p:oleObj>
                </mc:Choice>
                <mc:Fallback>
                  <p:oleObj name="Формула" r:id="rId9" imgW="7924800" imgH="9448800" progId="Equation.3">
                    <p:embed/>
                    <p:pic>
                      <p:nvPicPr>
                        <p:cNvPr id="0" name="Изображение 276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64564" y="2376729"/>
                          <a:ext cx="1175061" cy="8798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3567" y="350100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83567" y="3501008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118280" y="2290498"/>
            <a:ext cx="1259224" cy="963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3" name="Формула" r:id="rId11" imgW="8839200" imgH="9448800" progId="Equation.3">
                    <p:embed/>
                  </p:oleObj>
                </mc:Choice>
                <mc:Fallback>
                  <p:oleObj name="Формула" r:id="rId11" imgW="8839200" imgH="9448800" progId="Equation.3">
                    <p:embed/>
                    <p:pic>
                      <p:nvPicPr>
                        <p:cNvPr id="0" name="Изображение 276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118280" y="2290498"/>
                          <a:ext cx="1259224" cy="9633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назад 31">
            <a:hlinkClick r:id="rId13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сведения 40">
            <a:hlinkClick r:id="rId14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45"/>
          <p:cNvGrpSpPr/>
          <p:nvPr/>
        </p:nvGrpSpPr>
        <p:grpSpPr>
          <a:xfrm>
            <a:off x="827584" y="4653136"/>
            <a:ext cx="3384376" cy="1512168"/>
            <a:chOff x="5652120" y="4725144"/>
            <a:chExt cx="3384376" cy="1512168"/>
          </a:xfrm>
        </p:grpSpPr>
        <p:sp>
          <p:nvSpPr>
            <p:cNvPr id="51" name="Скругленная прямоугольная выноска 50"/>
            <p:cNvSpPr/>
            <p:nvPr/>
          </p:nvSpPr>
          <p:spPr>
            <a:xfrm>
              <a:off x="5652120" y="4725144"/>
              <a:ext cx="3384376" cy="1512168"/>
            </a:xfrm>
            <a:prstGeom prst="wedgeRoundRectCallout">
              <a:avLst>
                <a:gd name="adj1" fmla="val 16749"/>
                <a:gd name="adj2" fmla="val 73171"/>
                <a:gd name="adj3" fmla="val 16667"/>
              </a:avLst>
            </a:prstGeom>
            <a:solidFill>
              <a:srgbClr val="A46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5940152" y="4869160"/>
            <a:ext cx="2767557" cy="1206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4" name="Формула" r:id="rId15" imgW="20421600" imgH="9448800" progId="Equation.3">
                    <p:embed/>
                  </p:oleObj>
                </mc:Choice>
                <mc:Fallback>
                  <p:oleObj name="Формула" r:id="rId15" imgW="20421600" imgH="9448800" progId="Equation.3">
                    <p:embed/>
                    <p:pic>
                      <p:nvPicPr>
                        <p:cNvPr id="0" name="Изображение 276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940152" y="4869160"/>
                          <a:ext cx="2767557" cy="1206549"/>
                        </a:xfrm>
                        <a:prstGeom prst="rect">
                          <a:avLst/>
                        </a:prstGeom>
                        <a:solidFill>
                          <a:srgbClr val="EEECE1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дроби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№1(а)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203848" y="1916834"/>
            <a:ext cx="2304256" cy="1368153"/>
            <a:chOff x="2555776" y="2296875"/>
            <a:chExt cx="2304256" cy="98811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275856" y="2296875"/>
            <a:ext cx="936105" cy="988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Формула" r:id="rId2" imgW="7010400" imgH="10058400" progId="Equation.3">
                    <p:embed/>
                  </p:oleObj>
                </mc:Choice>
                <mc:Fallback>
                  <p:oleObj name="Формула" r:id="rId2" imgW="7010400" imgH="10058400" progId="Equation.3">
                    <p:embed/>
                    <p:pic>
                      <p:nvPicPr>
                        <p:cNvPr id="0" name="Изображение 10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275856" y="2296875"/>
                          <a:ext cx="936105" cy="98811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6302375" y="0"/>
          <a:ext cx="2027238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4" imgW="13106400" imgH="9448800" progId="Equation.3">
                  <p:embed/>
                </p:oleObj>
              </mc:Choice>
              <mc:Fallback>
                <p:oleObj name="Формула" r:id="rId4" imgW="13106400" imgH="9448800" progId="Equation.3">
                  <p:embed/>
                  <p:pic>
                    <p:nvPicPr>
                      <p:cNvPr id="0" name="Изображение 102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2375" y="0"/>
                        <a:ext cx="2027238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012160" y="1988839"/>
            <a:ext cx="2304256" cy="1296145"/>
            <a:chOff x="2555776" y="2348880"/>
            <a:chExt cx="2304256" cy="101411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347863" y="2348881"/>
            <a:ext cx="947515" cy="1014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Формула" r:id="rId6" imgW="5486400" imgH="9448800" progId="Equation.3">
                    <p:embed/>
                  </p:oleObj>
                </mc:Choice>
                <mc:Fallback>
                  <p:oleObj name="Формула" r:id="rId6" imgW="5486400" imgH="9448800" progId="Equation.3">
                    <p:embed/>
                    <p:pic>
                      <p:nvPicPr>
                        <p:cNvPr id="0" name="Изображение 10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347863" y="2348881"/>
                          <a:ext cx="947515" cy="10141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012160" y="3428999"/>
            <a:ext cx="2304256" cy="1368152"/>
            <a:chOff x="2555776" y="2236202"/>
            <a:chExt cx="2304256" cy="1070452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419872" y="2236202"/>
            <a:ext cx="792088" cy="1070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Формула" r:id="rId8" imgW="5181600" imgH="10058400" progId="Equation.3">
                    <p:embed/>
                  </p:oleObj>
                </mc:Choice>
                <mc:Fallback>
                  <p:oleObj name="Формула" r:id="rId8" imgW="5181600" imgH="10058400" progId="Equation.3">
                    <p:embed/>
                    <p:pic>
                      <p:nvPicPr>
                        <p:cNvPr id="0" name="Изображение 10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419872" y="2236202"/>
                          <a:ext cx="792088" cy="10704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203848" y="3500439"/>
            <a:ext cx="2304256" cy="1296988"/>
            <a:chOff x="2555776" y="2291823"/>
            <a:chExt cx="2304256" cy="101474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504828" y="2291823"/>
            <a:ext cx="631825" cy="1014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Формула" r:id="rId10" imgW="3657600" imgH="9448800" progId="Equation.3">
                    <p:embed/>
                  </p:oleObj>
                </mc:Choice>
                <mc:Fallback>
                  <p:oleObj name="Формула" r:id="rId10" imgW="3657600" imgH="9448800" progId="Equation.3">
                    <p:embed/>
                    <p:pic>
                      <p:nvPicPr>
                        <p:cNvPr id="0" name="Изображение 10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04828" y="2291823"/>
                          <a:ext cx="631825" cy="10147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39" name="Управляющая кнопка: назад 38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сведения 39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3131840" y="4653136"/>
            <a:ext cx="5904656" cy="1584176"/>
          </a:xfrm>
          <a:prstGeom prst="wedgeRoundRectCallout">
            <a:avLst>
              <a:gd name="adj1" fmla="val -10860"/>
              <a:gd name="adj2" fmla="val 69470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сложить рациональные дроби с одинаковыми знаменателями, нужно сложить их числители, а знаменатель оставить тот же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42" grpId="0" animBg="1"/>
      <p:bldP spid="42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дроби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3284984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6804248" y="1196752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5324475" y="-47625"/>
          <a:ext cx="3271838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Формула" r:id="rId3" imgW="23774400" imgH="10058400" progId="Equation.3">
                  <p:embed/>
                </p:oleObj>
              </mc:Choice>
              <mc:Fallback>
                <p:oleObj name="Формула" r:id="rId3" imgW="23774400" imgH="10058400" progId="Equation.3">
                  <p:embed/>
                  <p:pic>
                    <p:nvPicPr>
                      <p:cNvPr id="0" name="Изображение 2867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4475" y="-47625"/>
                        <a:ext cx="3271838" cy="157956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6" y="1844675"/>
            <a:ext cx="2376265" cy="1368305"/>
            <a:chOff x="2555776" y="2348776"/>
            <a:chExt cx="2304256" cy="93620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2904907" y="2348776"/>
            <a:ext cx="1619490" cy="935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4" name="Формула" r:id="rId5" imgW="10668000" imgH="10058400" progId="Equation.3">
                    <p:embed/>
                  </p:oleObj>
                </mc:Choice>
                <mc:Fallback>
                  <p:oleObj name="Формула" r:id="rId5" imgW="10668000" imgH="10058400" progId="Equation.3">
                    <p:embed/>
                    <p:pic>
                      <p:nvPicPr>
                        <p:cNvPr id="0" name="Изображение 286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04907" y="2348776"/>
                          <a:ext cx="1619490" cy="93520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7" y="1844675"/>
            <a:ext cx="2376265" cy="1368028"/>
            <a:chOff x="2555776" y="2348778"/>
            <a:chExt cx="2304256" cy="936206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2973578" y="2348778"/>
            <a:ext cx="1547091" cy="935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5" name="Формула" r:id="rId7" imgW="10668000" imgH="10058400" progId="Equation.3">
                    <p:embed/>
                  </p:oleObj>
                </mc:Choice>
                <mc:Fallback>
                  <p:oleObj name="Формула" r:id="rId7" imgW="10668000" imgH="10058400" progId="Equation.3">
                    <p:embed/>
                    <p:pic>
                      <p:nvPicPr>
                        <p:cNvPr id="0" name="Изображение 286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73578" y="2348778"/>
                          <a:ext cx="1547091" cy="9353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68356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673175" y="3500437"/>
            <a:ext cx="2387698" cy="1368723"/>
            <a:chOff x="2555776" y="2348489"/>
            <a:chExt cx="2304256" cy="93649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960157" y="2348489"/>
            <a:ext cx="1582579" cy="936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6" name="Формула" r:id="rId9" imgW="10668000" imgH="10058400" progId="Equation.3">
                    <p:embed/>
                  </p:oleObj>
                </mc:Choice>
                <mc:Fallback>
                  <p:oleObj name="Формула" r:id="rId9" imgW="10668000" imgH="10058400" progId="Equation.3">
                    <p:embed/>
                    <p:pic>
                      <p:nvPicPr>
                        <p:cNvPr id="0" name="Изображение 286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60157" y="2348489"/>
                          <a:ext cx="1582579" cy="9362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68356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7" y="350100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47" y="3500438"/>
            <a:ext cx="2376265" cy="1368717"/>
            <a:chOff x="2555776" y="2259576"/>
            <a:chExt cx="2304256" cy="1025408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989621" y="2259576"/>
            <a:ext cx="1519382" cy="1025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7" name="Формула" r:id="rId11" imgW="10668000" imgH="10058400" progId="Equation.3">
                    <p:embed/>
                  </p:oleObj>
                </mc:Choice>
                <mc:Fallback>
                  <p:oleObj name="Формула" r:id="rId11" imgW="10668000" imgH="10058400" progId="Equation.3">
                    <p:embed/>
                    <p:pic>
                      <p:nvPicPr>
                        <p:cNvPr id="0" name="Изображение 286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89621" y="2259576"/>
                          <a:ext cx="1519382" cy="102518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0384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Управляющая кнопка: назад 45">
            <a:hlinkClick r:id="rId13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сведения 53">
            <a:hlinkClick r:id="rId14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827584" y="4653136"/>
            <a:ext cx="3384376" cy="1512168"/>
            <a:chOff x="5652120" y="4725144"/>
            <a:chExt cx="3384376" cy="1512168"/>
          </a:xfrm>
        </p:grpSpPr>
        <p:sp>
          <p:nvSpPr>
            <p:cNvPr id="56" name="Скругленная прямоугольная выноска 55"/>
            <p:cNvSpPr/>
            <p:nvPr/>
          </p:nvSpPr>
          <p:spPr>
            <a:xfrm>
              <a:off x="5652120" y="4725144"/>
              <a:ext cx="3384376" cy="1512168"/>
            </a:xfrm>
            <a:prstGeom prst="wedgeRoundRectCallout">
              <a:avLst>
                <a:gd name="adj1" fmla="val 16749"/>
                <a:gd name="adj2" fmla="val 73171"/>
                <a:gd name="adj3" fmla="val 16667"/>
              </a:avLst>
            </a:prstGeom>
            <a:solidFill>
              <a:srgbClr val="A46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7" name="Object 1"/>
            <p:cNvGraphicFramePr>
              <a:graphicFrameLocks noChangeAspect="1"/>
            </p:cNvGraphicFramePr>
            <p:nvPr/>
          </p:nvGraphicFramePr>
          <p:xfrm>
            <a:off x="5940152" y="4869160"/>
            <a:ext cx="2767557" cy="1206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8" name="Формула" r:id="rId15" imgW="20421600" imgH="9448800" progId="Equation.3">
                    <p:embed/>
                  </p:oleObj>
                </mc:Choice>
                <mc:Fallback>
                  <p:oleObj name="Формула" r:id="rId15" imgW="20421600" imgH="9448800" progId="Equation.3">
                    <p:embed/>
                    <p:pic>
                      <p:nvPicPr>
                        <p:cNvPr id="0" name="Изображение 286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940152" y="4869160"/>
                          <a:ext cx="2767557" cy="1206549"/>
                        </a:xfrm>
                        <a:prstGeom prst="rect">
                          <a:avLst/>
                        </a:prstGeom>
                        <a:solidFill>
                          <a:srgbClr val="EEECE1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дроби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3284984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6804248" y="1196752"/>
            <a:ext cx="2339752" cy="2083842"/>
          </a:xfrm>
          <a:prstGeom prst="rect">
            <a:avLst/>
          </a:prstGeom>
          <a:noFill/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0"/>
            <a:ext cx="2349500" cy="1484313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320384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7" y="1844827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320384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8" y="3501008"/>
            <a:ext cx="2376265" cy="1367879"/>
            <a:chOff x="2555776" y="2348880"/>
            <a:chExt cx="2304256" cy="93610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1010"/>
            <a:ext cx="2387698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356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683567" y="1844824"/>
            <a:ext cx="2376265" cy="1368147"/>
            <a:chOff x="2555776" y="2260003"/>
            <a:chExt cx="2304256" cy="1024981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356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назад 36">
            <a:hlinkClick r:id="rId4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3779912" y="6453336"/>
            <a:ext cx="792088" cy="288032"/>
          </a:xfrm>
          <a:prstGeom prst="actionButtonForwardNext">
            <a:avLst/>
          </a:prstGeom>
          <a:solidFill>
            <a:srgbClr val="ED3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сведения 45">
            <a:hlinkClick r:id="rId5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827584" y="4653136"/>
            <a:ext cx="3384376" cy="1512168"/>
            <a:chOff x="5652120" y="4725144"/>
            <a:chExt cx="3384376" cy="1512168"/>
          </a:xfrm>
        </p:grpSpPr>
        <p:sp>
          <p:nvSpPr>
            <p:cNvPr id="52" name="Скругленная прямоугольная выноска 51"/>
            <p:cNvSpPr/>
            <p:nvPr/>
          </p:nvSpPr>
          <p:spPr>
            <a:xfrm>
              <a:off x="5652120" y="4725144"/>
              <a:ext cx="3384376" cy="1512168"/>
            </a:xfrm>
            <a:prstGeom prst="wedgeRoundRectCallout">
              <a:avLst>
                <a:gd name="adj1" fmla="val 16749"/>
                <a:gd name="adj2" fmla="val 73171"/>
                <a:gd name="adj3" fmla="val 16667"/>
              </a:avLst>
            </a:prstGeom>
            <a:solidFill>
              <a:srgbClr val="A46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54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4797425"/>
            <a:ext cx="2767012" cy="12065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46200" y="1885950"/>
            <a:ext cx="1050925" cy="1284288"/>
          </a:xfrm>
          <a:prstGeom prst="rect">
            <a:avLst/>
          </a:prstGeom>
          <a:noFill/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4163" y="3541713"/>
            <a:ext cx="593725" cy="1285875"/>
          </a:xfrm>
          <a:prstGeom prst="rect">
            <a:avLst/>
          </a:prstGeom>
          <a:noFill/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650" y="3541713"/>
            <a:ext cx="2303463" cy="1284287"/>
          </a:xfrm>
          <a:prstGeom prst="rect">
            <a:avLst/>
          </a:prstGeom>
          <a:noFill/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475" y="1885950"/>
            <a:ext cx="1944688" cy="12827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allday1.com/imagedb/e8/f/f0ccd019ced1750d29c07a6eb1acf.jpg"/>
          <p:cNvPicPr>
            <a:picLocks noChangeAspect="1" noChangeArrowheads="1"/>
          </p:cNvPicPr>
          <p:nvPr/>
        </p:nvPicPr>
        <p:blipFill>
          <a:blip r:embed="rId1" cstate="email"/>
          <a:srcRect l="3541" t="3547" r="-88" b="17744"/>
          <a:stretch>
            <a:fillRect/>
          </a:stretch>
        </p:blipFill>
        <p:spPr bwMode="auto">
          <a:xfrm>
            <a:off x="0" y="1457400"/>
            <a:ext cx="8820472" cy="5400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дроби</a:t>
            </a:r>
            <a:endParaRPr lang="ru-RU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9469" y="3284984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№6(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6804248" y="1196752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5702300" y="0"/>
          <a:ext cx="2517775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Формула" r:id="rId3" imgW="18288000" imgH="9448800" progId="Equation.3">
                  <p:embed/>
                </p:oleObj>
              </mc:Choice>
              <mc:Fallback>
                <p:oleObj name="Формула" r:id="rId3" imgW="18288000" imgH="9448800" progId="Equation.3">
                  <p:embed/>
                  <p:pic>
                    <p:nvPicPr>
                      <p:cNvPr id="0" name="Изображение 2969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2300" y="0"/>
                        <a:ext cx="2517775" cy="14843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683567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83567" y="1844827"/>
            <a:ext cx="2376265" cy="1368153"/>
            <a:chOff x="2555776" y="2348880"/>
            <a:chExt cx="2304256" cy="93610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4" name="Object 1"/>
            <p:cNvGraphicFramePr>
              <a:graphicFrameLocks noChangeAspect="1"/>
            </p:cNvGraphicFramePr>
            <p:nvPr/>
          </p:nvGraphicFramePr>
          <p:xfrm>
            <a:off x="3016681" y="2377017"/>
            <a:ext cx="1380836" cy="877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8" name="Формула" r:id="rId5" imgW="10058400" imgH="9448800" progId="Equation.3">
                    <p:embed/>
                  </p:oleObj>
                </mc:Choice>
                <mc:Fallback>
                  <p:oleObj name="Формула" r:id="rId5" imgW="10058400" imgH="9448800" progId="Equation.3">
                    <p:embed/>
                    <p:pic>
                      <p:nvPicPr>
                        <p:cNvPr id="0" name="Изображение 2969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16681" y="2377017"/>
                          <a:ext cx="1380836" cy="87763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Скругленный прямоугольник 34"/>
          <p:cNvSpPr/>
          <p:nvPr/>
        </p:nvSpPr>
        <p:spPr>
          <a:xfrm>
            <a:off x="683568" y="184482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83567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683568" y="3500438"/>
            <a:ext cx="2376265" cy="1368449"/>
            <a:chOff x="2555776" y="2348490"/>
            <a:chExt cx="2304256" cy="93649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9" name="Object 1"/>
            <p:cNvGraphicFramePr>
              <a:graphicFrameLocks noChangeAspect="1"/>
            </p:cNvGraphicFramePr>
            <p:nvPr/>
          </p:nvGraphicFramePr>
          <p:xfrm>
            <a:off x="2811941" y="2348490"/>
            <a:ext cx="1861126" cy="935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9" name="Формула" r:id="rId7" imgW="13716000" imgH="10058400" progId="Equation.3">
                    <p:embed/>
                  </p:oleObj>
                </mc:Choice>
                <mc:Fallback>
                  <p:oleObj name="Формула" r:id="rId7" imgW="13716000" imgH="10058400" progId="Equation.3">
                    <p:embed/>
                    <p:pic>
                      <p:nvPicPr>
                        <p:cNvPr id="0" name="Изображение 296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11941" y="2348490"/>
                          <a:ext cx="1861126" cy="93539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Скругленный прямоугольник 39"/>
          <p:cNvSpPr/>
          <p:nvPr/>
        </p:nvSpPr>
        <p:spPr>
          <a:xfrm>
            <a:off x="3203847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3193455" y="3501010"/>
            <a:ext cx="2387698" cy="1368152"/>
            <a:chOff x="2555776" y="2348880"/>
            <a:chExt cx="2304256" cy="936104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186012" y="2376729"/>
            <a:ext cx="1050967" cy="879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0" name="Формула" r:id="rId9" imgW="10058400" imgH="9448800" progId="Equation.3">
                    <p:embed/>
                  </p:oleObj>
                </mc:Choice>
                <mc:Fallback>
                  <p:oleObj name="Формула" r:id="rId9" imgW="10058400" imgH="9448800" progId="Equation.3">
                    <p:embed/>
                    <p:pic>
                      <p:nvPicPr>
                        <p:cNvPr id="0" name="Изображение 2969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186012" y="2376729"/>
                          <a:ext cx="1050967" cy="8798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3203848" y="350100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7" y="184482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03847" y="1844673"/>
            <a:ext cx="2376265" cy="1368296"/>
            <a:chOff x="2555776" y="2259891"/>
            <a:chExt cx="2304256" cy="102509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2878785" y="2259891"/>
            <a:ext cx="1661006" cy="10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1" name="Формула" r:id="rId11" imgW="13411200" imgH="10058400" progId="Equation.3">
                    <p:embed/>
                  </p:oleObj>
                </mc:Choice>
                <mc:Fallback>
                  <p:oleObj name="Формула" r:id="rId11" imgW="13411200" imgH="10058400" progId="Equation.3">
                    <p:embed/>
                    <p:pic>
                      <p:nvPicPr>
                        <p:cNvPr id="0" name="Изображение 297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878785" y="2259891"/>
                          <a:ext cx="1661006" cy="10240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83568" y="350100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203848" y="184482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Управляющая кнопка: назад 50">
            <a:hlinkClick r:id="rId13" action="ppaction://hlinksldjump" highlightClick="1"/>
          </p:cNvPr>
          <p:cNvSpPr/>
          <p:nvPr/>
        </p:nvSpPr>
        <p:spPr>
          <a:xfrm>
            <a:off x="1907704" y="6453336"/>
            <a:ext cx="792088" cy="288032"/>
          </a:xfrm>
          <a:prstGeom prst="actionButtonBackPrevious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сведения 53">
            <a:hlinkClick r:id="rId14" action="ppaction://hlinksldjump" highlightClick="1"/>
          </p:cNvPr>
          <p:cNvSpPr/>
          <p:nvPr/>
        </p:nvSpPr>
        <p:spPr>
          <a:xfrm>
            <a:off x="2843808" y="6453336"/>
            <a:ext cx="792088" cy="288032"/>
          </a:xfrm>
          <a:prstGeom prst="actionButtonInformation">
            <a:avLst/>
          </a:prstGeom>
          <a:solidFill>
            <a:srgbClr val="F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827584" y="4653136"/>
            <a:ext cx="3384376" cy="1512168"/>
            <a:chOff x="5652120" y="4725144"/>
            <a:chExt cx="3384376" cy="1512168"/>
          </a:xfrm>
        </p:grpSpPr>
        <p:sp>
          <p:nvSpPr>
            <p:cNvPr id="57" name="Скругленная прямоугольная выноска 56"/>
            <p:cNvSpPr/>
            <p:nvPr/>
          </p:nvSpPr>
          <p:spPr>
            <a:xfrm>
              <a:off x="5652120" y="4725144"/>
              <a:ext cx="3384376" cy="1512168"/>
            </a:xfrm>
            <a:prstGeom prst="wedgeRoundRectCallout">
              <a:avLst>
                <a:gd name="adj1" fmla="val 16749"/>
                <a:gd name="adj2" fmla="val 73171"/>
                <a:gd name="adj3" fmla="val 16667"/>
              </a:avLst>
            </a:prstGeom>
            <a:solidFill>
              <a:srgbClr val="A46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5940152" y="4869160"/>
            <a:ext cx="2767557" cy="1206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2" name="Формула" r:id="rId15" imgW="20421600" imgH="9448800" progId="Equation.3">
                    <p:embed/>
                  </p:oleObj>
                </mc:Choice>
                <mc:Fallback>
                  <p:oleObj name="Формула" r:id="rId15" imgW="20421600" imgH="9448800" progId="Equation.3">
                    <p:embed/>
                    <p:pic>
                      <p:nvPicPr>
                        <p:cNvPr id="0" name="Изображение 297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940152" y="4869160"/>
                          <a:ext cx="2767557" cy="1206549"/>
                        </a:xfrm>
                        <a:prstGeom prst="rect">
                          <a:avLst/>
                        </a:prstGeom>
                        <a:solidFill>
                          <a:srgbClr val="EEECE1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6" grpId="0" animBg="1"/>
      <p:bldP spid="36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№7(а)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зад 14">
            <a:hlinkClick r:id="rId3" action="ppaction://hlinksldjump" highlightClick="1"/>
          </p:cNvPr>
          <p:cNvSpPr/>
          <p:nvPr/>
        </p:nvSpPr>
        <p:spPr>
          <a:xfrm>
            <a:off x="3635896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сведения 15">
            <a:hlinkClick r:id="rId4" action="ppaction://hlinksldjump" highlightClick="1"/>
          </p:cNvPr>
          <p:cNvSpPr/>
          <p:nvPr/>
        </p:nvSpPr>
        <p:spPr>
          <a:xfrm>
            <a:off x="4572000" y="6453336"/>
            <a:ext cx="792088" cy="288032"/>
          </a:xfrm>
          <a:prstGeom prst="actionButtonInform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</a:t>
            </a:r>
            <a:endParaRPr lang="ru-RU" sz="3200" b="1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7"/>
          <p:cNvGraphicFramePr>
            <a:graphicFrameLocks noChangeAspect="1"/>
          </p:cNvGraphicFramePr>
          <p:nvPr/>
        </p:nvGraphicFramePr>
        <p:xfrm>
          <a:off x="3347864" y="0"/>
          <a:ext cx="481965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Формула" r:id="rId5" imgW="33223200" imgH="10058400" progId="Equation.3">
                  <p:embed/>
                </p:oleObj>
              </mc:Choice>
              <mc:Fallback>
                <p:oleObj name="Формула" r:id="rId5" imgW="33223200" imgH="10058400" progId="Equation.3">
                  <p:embed/>
                  <p:pic>
                    <p:nvPicPr>
                      <p:cNvPr id="0" name="Изображение 3072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7864" y="0"/>
                        <a:ext cx="4819650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00000">
            <a:off x="6932203" y="4646203"/>
            <a:ext cx="2339752" cy="2083842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5508104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12"/>
          <p:cNvGrpSpPr/>
          <p:nvPr/>
        </p:nvGrpSpPr>
        <p:grpSpPr>
          <a:xfrm>
            <a:off x="5076055" y="2204867"/>
            <a:ext cx="2376265" cy="1368153"/>
            <a:chOff x="2555776" y="2348880"/>
            <a:chExt cx="2304256" cy="93610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3101468" y="2377238"/>
            <a:ext cx="1213042" cy="877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2" name="Формула" r:id="rId8" imgW="8839200" imgH="9448800" progId="Equation.3">
                    <p:embed/>
                  </p:oleObj>
                </mc:Choice>
                <mc:Fallback>
                  <p:oleObj name="Формула" r:id="rId8" imgW="8839200" imgH="9448800" progId="Equation.3">
                    <p:embed/>
                    <p:pic>
                      <p:nvPicPr>
                        <p:cNvPr id="0" name="Изображение 3072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01468" y="2377238"/>
                          <a:ext cx="1213042" cy="87763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507605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Группа 18"/>
          <p:cNvGrpSpPr/>
          <p:nvPr/>
        </p:nvGrpSpPr>
        <p:grpSpPr>
          <a:xfrm>
            <a:off x="2555776" y="3861048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3142381" y="2376957"/>
            <a:ext cx="1200727" cy="8788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3" name="Формула" r:id="rId10" imgW="8839200" imgH="9448800" progId="Equation.3">
                    <p:embed/>
                  </p:oleObj>
                </mc:Choice>
                <mc:Fallback>
                  <p:oleObj name="Формула" r:id="rId10" imgW="8839200" imgH="9448800" progId="Equation.3">
                    <p:embed/>
                    <p:pic>
                      <p:nvPicPr>
                        <p:cNvPr id="0" name="Изображение 307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42381" y="2376957"/>
                          <a:ext cx="1200727" cy="87889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23"/>
          <p:cNvGrpSpPr/>
          <p:nvPr/>
        </p:nvGrpSpPr>
        <p:grpSpPr>
          <a:xfrm>
            <a:off x="5065663" y="3861050"/>
            <a:ext cx="2387698" cy="1368152"/>
            <a:chOff x="2555776" y="2348880"/>
            <a:chExt cx="2304256" cy="93610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3052247" y="2376950"/>
            <a:ext cx="1250848" cy="879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4" name="Формула" r:id="rId12" imgW="8839200" imgH="9448800" progId="Equation.3">
                    <p:embed/>
                  </p:oleObj>
                </mc:Choice>
                <mc:Fallback>
                  <p:oleObj name="Формула" r:id="rId12" imgW="8839200" imgH="9448800" progId="Equation.3">
                    <p:embed/>
                    <p:pic>
                      <p:nvPicPr>
                        <p:cNvPr id="0" name="Изображение 307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052247" y="2376950"/>
                          <a:ext cx="1250848" cy="8798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5577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28"/>
          <p:cNvGrpSpPr/>
          <p:nvPr/>
        </p:nvGrpSpPr>
        <p:grpSpPr>
          <a:xfrm>
            <a:off x="2555775" y="2204864"/>
            <a:ext cx="2376265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160855" y="2291056"/>
            <a:ext cx="1094508" cy="962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5" name="Формула" r:id="rId14" imgW="8839200" imgH="9448800" progId="Equation.3">
                    <p:embed/>
                  </p:oleObj>
                </mc:Choice>
                <mc:Fallback>
                  <p:oleObj name="Формула" r:id="rId14" imgW="8839200" imgH="9448800" progId="Equation.3">
                    <p:embed/>
                    <p:pic>
                      <p:nvPicPr>
                        <p:cNvPr id="0" name="Изображение 307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160855" y="2291056"/>
                          <a:ext cx="1094508" cy="9621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5577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№7(б)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зад 14">
            <a:hlinkClick r:id="rId3" action="ppaction://hlinksldjump" highlightClick="1"/>
          </p:cNvPr>
          <p:cNvSpPr/>
          <p:nvPr/>
        </p:nvSpPr>
        <p:spPr>
          <a:xfrm>
            <a:off x="3635896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сведения 15">
            <a:hlinkClick r:id="rId4" action="ppaction://hlinksldjump" highlightClick="1"/>
          </p:cNvPr>
          <p:cNvSpPr/>
          <p:nvPr/>
        </p:nvSpPr>
        <p:spPr>
          <a:xfrm>
            <a:off x="4572000" y="6453336"/>
            <a:ext cx="792088" cy="288032"/>
          </a:xfrm>
          <a:prstGeom prst="actionButtonInform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</a:t>
            </a:r>
            <a:endParaRPr lang="ru-RU" sz="3200" b="1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7"/>
          <p:cNvGraphicFramePr>
            <a:graphicFrameLocks noChangeAspect="1"/>
          </p:cNvGraphicFramePr>
          <p:nvPr/>
        </p:nvGraphicFramePr>
        <p:xfrm>
          <a:off x="3238500" y="44450"/>
          <a:ext cx="5040313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Формула" r:id="rId5" imgW="34747200" imgH="9448800" progId="Equation.3">
                  <p:embed/>
                </p:oleObj>
              </mc:Choice>
              <mc:Fallback>
                <p:oleObj name="Формула" r:id="rId5" imgW="34747200" imgH="9448800" progId="Equation.3">
                  <p:embed/>
                  <p:pic>
                    <p:nvPicPr>
                      <p:cNvPr id="0" name="Изображение 3174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0" y="44450"/>
                        <a:ext cx="5040313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00000">
            <a:off x="6932203" y="4646203"/>
            <a:ext cx="2339752" cy="2083842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5508104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2204867"/>
            <a:ext cx="2376265" cy="1368153"/>
            <a:chOff x="2555776" y="2348880"/>
            <a:chExt cx="2304256" cy="93610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3123019" y="2377238"/>
            <a:ext cx="1169939" cy="877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6" name="Формула" r:id="rId8" imgW="8534400" imgH="9448800" progId="Equation.3">
                    <p:embed/>
                  </p:oleObj>
                </mc:Choice>
                <mc:Fallback>
                  <p:oleObj name="Формула" r:id="rId8" imgW="8534400" imgH="9448800" progId="Equation.3">
                    <p:embed/>
                    <p:pic>
                      <p:nvPicPr>
                        <p:cNvPr id="0" name="Изображение 317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23019" y="2377238"/>
                          <a:ext cx="1169939" cy="87763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507605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55776" y="3860799"/>
            <a:ext cx="2376265" cy="1368127"/>
            <a:chOff x="2555776" y="2348710"/>
            <a:chExt cx="2304256" cy="93627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894539" y="2348710"/>
            <a:ext cx="1697951" cy="935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7" name="Формула" r:id="rId10" imgW="12496800" imgH="10058400" progId="Equation.3">
                    <p:embed/>
                  </p:oleObj>
                </mc:Choice>
                <mc:Fallback>
                  <p:oleObj name="Формула" r:id="rId10" imgW="12496800" imgH="10058400" progId="Equation.3">
                    <p:embed/>
                    <p:pic>
                      <p:nvPicPr>
                        <p:cNvPr id="0" name="Изображение 317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894539" y="2348710"/>
                          <a:ext cx="1697951" cy="93539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204866"/>
            <a:ext cx="2387698" cy="1368152"/>
            <a:chOff x="2555776" y="2348880"/>
            <a:chExt cx="2304256" cy="93610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3052247" y="2376950"/>
            <a:ext cx="1250848" cy="8798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8" name="Формула" r:id="rId12" imgW="8839200" imgH="9448800" progId="Equation.3">
                    <p:embed/>
                  </p:oleObj>
                </mc:Choice>
                <mc:Fallback>
                  <p:oleObj name="Формула" r:id="rId12" imgW="8839200" imgH="9448800" progId="Equation.3">
                    <p:embed/>
                    <p:pic>
                      <p:nvPicPr>
                        <p:cNvPr id="0" name="Изображение 317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052247" y="2376950"/>
                          <a:ext cx="1250848" cy="87980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386104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5" y="3861048"/>
            <a:ext cx="2376265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160855" y="2291056"/>
            <a:ext cx="1094508" cy="962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9" name="Формула" r:id="rId14" imgW="8839200" imgH="9448800" progId="Equation.3">
                    <p:embed/>
                  </p:oleObj>
                </mc:Choice>
                <mc:Fallback>
                  <p:oleObj name="Формула" r:id="rId14" imgW="8839200" imgH="9448800" progId="Equation.3">
                    <p:embed/>
                    <p:pic>
                      <p:nvPicPr>
                        <p:cNvPr id="0" name="Изображение 317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160855" y="2291056"/>
                          <a:ext cx="1094508" cy="9621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07605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7(в)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зад 14">
            <a:hlinkClick r:id="rId3" action="ppaction://hlinksldjump" highlightClick="1"/>
          </p:cNvPr>
          <p:cNvSpPr/>
          <p:nvPr/>
        </p:nvSpPr>
        <p:spPr>
          <a:xfrm>
            <a:off x="3635896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сведения 15">
            <a:hlinkClick r:id="rId4" action="ppaction://hlinksldjump" highlightClick="1"/>
          </p:cNvPr>
          <p:cNvSpPr/>
          <p:nvPr/>
        </p:nvSpPr>
        <p:spPr>
          <a:xfrm>
            <a:off x="4572000" y="6453336"/>
            <a:ext cx="792088" cy="288032"/>
          </a:xfrm>
          <a:prstGeom prst="actionButtonInform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</a:t>
            </a:r>
            <a:endParaRPr lang="ru-RU" sz="3200" b="1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7"/>
          <p:cNvGraphicFramePr>
            <a:graphicFrameLocks noChangeAspect="1"/>
          </p:cNvGraphicFramePr>
          <p:nvPr/>
        </p:nvGraphicFramePr>
        <p:xfrm>
          <a:off x="3481388" y="44450"/>
          <a:ext cx="4554537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Формула" r:id="rId5" imgW="31394400" imgH="9448800" progId="Equation.3">
                  <p:embed/>
                </p:oleObj>
              </mc:Choice>
              <mc:Fallback>
                <p:oleObj name="Формула" r:id="rId5" imgW="31394400" imgH="9448800" progId="Equation.3">
                  <p:embed/>
                  <p:pic>
                    <p:nvPicPr>
                      <p:cNvPr id="0" name="Изображение 3276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1388" y="44450"/>
                        <a:ext cx="4554537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00000">
            <a:off x="6932203" y="4646203"/>
            <a:ext cx="2339752" cy="2083842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5508104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3840163"/>
            <a:ext cx="2376265" cy="1406526"/>
            <a:chOff x="2555776" y="2334588"/>
            <a:chExt cx="2304256" cy="962359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767420" y="2334588"/>
            <a:ext cx="1881139" cy="962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0" name="Формула" r:id="rId8" imgW="13716000" imgH="10363200" progId="Equation.3">
                    <p:embed/>
                  </p:oleObj>
                </mc:Choice>
                <mc:Fallback>
                  <p:oleObj name="Формула" r:id="rId8" imgW="13716000" imgH="10363200" progId="Equation.3">
                    <p:embed/>
                    <p:pic>
                      <p:nvPicPr>
                        <p:cNvPr id="0" name="Изображение 327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67420" y="2334588"/>
                          <a:ext cx="1881139" cy="96235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55776" y="3840164"/>
            <a:ext cx="2376265" cy="1408113"/>
            <a:chOff x="2555776" y="2334588"/>
            <a:chExt cx="2304256" cy="963638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832963" y="2334588"/>
            <a:ext cx="1822642" cy="963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1" name="Формула" r:id="rId10" imgW="13411200" imgH="10363200" progId="Equation.3">
                    <p:embed/>
                  </p:oleObj>
                </mc:Choice>
                <mc:Fallback>
                  <p:oleObj name="Формула" r:id="rId10" imgW="13411200" imgH="10363200" progId="Equation.3">
                    <p:embed/>
                    <p:pic>
                      <p:nvPicPr>
                        <p:cNvPr id="0" name="Изображение 327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832963" y="2334588"/>
                          <a:ext cx="1822642" cy="96363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184401"/>
            <a:ext cx="2387698" cy="1409701"/>
            <a:chOff x="2555776" y="2334877"/>
            <a:chExt cx="2304256" cy="964532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706847" y="2334877"/>
            <a:ext cx="1942604" cy="964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2" name="Формула" r:id="rId12" imgW="13716000" imgH="10363200" progId="Equation.3">
                    <p:embed/>
                  </p:oleObj>
                </mc:Choice>
                <mc:Fallback>
                  <p:oleObj name="Формула" r:id="rId12" imgW="13716000" imgH="10363200" progId="Equation.3">
                    <p:embed/>
                    <p:pic>
                      <p:nvPicPr>
                        <p:cNvPr id="0" name="Изображение 327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706847" y="2334877"/>
                          <a:ext cx="1942604" cy="96453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5" y="2184401"/>
            <a:ext cx="2376265" cy="1408114"/>
            <a:chOff x="2555776" y="2244672"/>
            <a:chExt cx="2304256" cy="1054923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2859784" y="2244672"/>
            <a:ext cx="1699490" cy="10549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3" name="Формула" r:id="rId14" imgW="13716000" imgH="10363200" progId="Equation.3">
                    <p:embed/>
                  </p:oleObj>
                </mc:Choice>
                <mc:Fallback>
                  <p:oleObj name="Формула" r:id="rId14" imgW="13716000" imgH="10363200" progId="Equation.3">
                    <p:embed/>
                    <p:pic>
                      <p:nvPicPr>
                        <p:cNvPr id="0" name="Изображение 327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859784" y="2244672"/>
                          <a:ext cx="1699490" cy="105492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7(г)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зад 14">
            <a:hlinkClick r:id="rId3" action="ppaction://hlinksldjump" highlightClick="1"/>
          </p:cNvPr>
          <p:cNvSpPr/>
          <p:nvPr/>
        </p:nvSpPr>
        <p:spPr>
          <a:xfrm>
            <a:off x="3635896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сведения 15">
            <a:hlinkClick r:id="rId4" action="ppaction://hlinksldjump" highlightClick="1"/>
          </p:cNvPr>
          <p:cNvSpPr/>
          <p:nvPr/>
        </p:nvSpPr>
        <p:spPr>
          <a:xfrm>
            <a:off x="4572000" y="6453336"/>
            <a:ext cx="792088" cy="288032"/>
          </a:xfrm>
          <a:prstGeom prst="actionButtonInform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</a:t>
            </a:r>
            <a:endParaRPr lang="ru-RU" sz="3200" b="1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7"/>
          <p:cNvGraphicFramePr>
            <a:graphicFrameLocks noChangeAspect="1"/>
          </p:cNvGraphicFramePr>
          <p:nvPr/>
        </p:nvGraphicFramePr>
        <p:xfrm>
          <a:off x="3216275" y="44450"/>
          <a:ext cx="50863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name="Формула" r:id="rId5" imgW="35052000" imgH="9448800" progId="Equation.3">
                  <p:embed/>
                </p:oleObj>
              </mc:Choice>
              <mc:Fallback>
                <p:oleObj name="Формула" r:id="rId5" imgW="35052000" imgH="9448800" progId="Equation.3">
                  <p:embed/>
                  <p:pic>
                    <p:nvPicPr>
                      <p:cNvPr id="0" name="Изображение 3379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16275" y="44450"/>
                        <a:ext cx="5086350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00000">
            <a:off x="6932203" y="4646203"/>
            <a:ext cx="2339752" cy="2083842"/>
          </a:xfrm>
          <a:prstGeom prst="rect">
            <a:avLst/>
          </a:prstGeom>
          <a:noFill/>
        </p:spPr>
      </p:pic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5508104" y="6453336"/>
            <a:ext cx="792088" cy="288032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3861051"/>
            <a:ext cx="2376265" cy="1368153"/>
            <a:chOff x="2555776" y="2348880"/>
            <a:chExt cx="2304256" cy="93610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3018341" y="2376949"/>
            <a:ext cx="1379296" cy="87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4" name="Формула" r:id="rId8" imgW="10058400" imgH="9448800" progId="Equation.3">
                    <p:embed/>
                  </p:oleObj>
                </mc:Choice>
                <mc:Fallback>
                  <p:oleObj name="Формула" r:id="rId8" imgW="10058400" imgH="9448800" progId="Equation.3">
                    <p:embed/>
                    <p:pic>
                      <p:nvPicPr>
                        <p:cNvPr id="0" name="Изображение 337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18341" y="2376949"/>
                          <a:ext cx="1379296" cy="87655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55775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2555776" y="3861048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3060793" y="2376957"/>
            <a:ext cx="1366981" cy="8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5" name="Формула" r:id="rId10" imgW="10058400" imgH="9448800" progId="Equation.3">
                    <p:embed/>
                  </p:oleObj>
                </mc:Choice>
                <mc:Fallback>
                  <p:oleObj name="Формула" r:id="rId10" imgW="10058400" imgH="9448800" progId="Equation.3">
                    <p:embed/>
                    <p:pic>
                      <p:nvPicPr>
                        <p:cNvPr id="0" name="Изображение 337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60793" y="2376957"/>
                          <a:ext cx="1366981" cy="8778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204866"/>
            <a:ext cx="2387698" cy="1368152"/>
            <a:chOff x="2555776" y="2348880"/>
            <a:chExt cx="2304256" cy="93610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3121739" y="2377238"/>
            <a:ext cx="1250848" cy="8787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6" name="Формула" r:id="rId12" imgW="10363200" imgH="9448800" progId="Equation.3">
                    <p:embed/>
                  </p:oleObj>
                </mc:Choice>
                <mc:Fallback>
                  <p:oleObj name="Формула" r:id="rId12" imgW="10363200" imgH="9448800" progId="Equation.3">
                    <p:embed/>
                    <p:pic>
                      <p:nvPicPr>
                        <p:cNvPr id="0" name="Изображение 337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121739" y="2377238"/>
                          <a:ext cx="1250848" cy="87872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076055" y="2204863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5076055" y="2204864"/>
            <a:ext cx="2376265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086074" y="2291055"/>
            <a:ext cx="1245370" cy="960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797" name="Формула" r:id="rId14" imgW="10058400" imgH="9448800" progId="Equation.3">
                    <p:embed/>
                  </p:oleObj>
                </mc:Choice>
                <mc:Fallback>
                  <p:oleObj name="Формула" r:id="rId14" imgW="10058400" imgH="9448800" progId="Equation.3">
                    <p:embed/>
                    <p:pic>
                      <p:nvPicPr>
                        <p:cNvPr id="0" name="Изображение 337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086074" y="2291055"/>
                          <a:ext cx="1245370" cy="96096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1.endata.cx/data/games/49125/29lksehhegd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79712" y="1628800"/>
            <a:ext cx="7164288" cy="4795439"/>
          </a:xfrm>
          <a:prstGeom prst="rect">
            <a:avLst/>
          </a:prstGeom>
          <a:noFill/>
        </p:spPr>
      </p:pic>
      <p:pic>
        <p:nvPicPr>
          <p:cNvPr id="13" name="Picture 2" descr="https://100kursov.com/uploads/2016/11/13/12/40/3bbf377f8f569cb4798449131d9b47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6"/>
          <a:stretch>
            <a:fillRect/>
          </a:stretch>
        </p:blipFill>
        <p:spPr bwMode="auto">
          <a:xfrm>
            <a:off x="0" y="3501008"/>
            <a:ext cx="3247411" cy="335699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7(</a:t>
            </a:r>
            <a:r>
              <a:rPr lang="ru-RU" sz="5400" b="1" cap="none" spc="0" dirty="0" err="1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назад 14">
            <a:hlinkClick r:id="rId3" action="ppaction://hlinksldjump" highlightClick="1"/>
          </p:cNvPr>
          <p:cNvSpPr/>
          <p:nvPr/>
        </p:nvSpPr>
        <p:spPr>
          <a:xfrm>
            <a:off x="3635896" y="6453336"/>
            <a:ext cx="792088" cy="288032"/>
          </a:xfrm>
          <a:prstGeom prst="actionButtonBackPrevio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сведения 15">
            <a:hlinkClick r:id="rId4" action="ppaction://hlinksldjump" highlightClick="1"/>
          </p:cNvPr>
          <p:cNvSpPr/>
          <p:nvPr/>
        </p:nvSpPr>
        <p:spPr>
          <a:xfrm>
            <a:off x="4572000" y="6453336"/>
            <a:ext cx="792088" cy="288032"/>
          </a:xfrm>
          <a:prstGeom prst="actionButtonInformati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88640"/>
            <a:ext cx="229203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</a:t>
            </a:r>
            <a:endParaRPr lang="ru-RU" sz="3200" b="1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cap="none" spc="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7"/>
          <p:cNvGraphicFramePr>
            <a:graphicFrameLocks noChangeAspect="1"/>
          </p:cNvGraphicFramePr>
          <p:nvPr/>
        </p:nvGraphicFramePr>
        <p:xfrm>
          <a:off x="2771800" y="0"/>
          <a:ext cx="6228184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Формула" r:id="rId5" imgW="46634400" imgH="10058400" progId="Equation.3">
                  <p:embed/>
                </p:oleObj>
              </mc:Choice>
              <mc:Fallback>
                <p:oleObj name="Формула" r:id="rId5" imgW="46634400" imgH="10058400" progId="Equation.3">
                  <p:embed/>
                  <p:pic>
                    <p:nvPicPr>
                      <p:cNvPr id="0" name="Изображение 3481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1800" y="0"/>
                        <a:ext cx="6228184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00000">
            <a:off x="6932203" y="4646203"/>
            <a:ext cx="2339752" cy="2083842"/>
          </a:xfrm>
          <a:prstGeom prst="rect">
            <a:avLst/>
          </a:prstGeom>
          <a:noFill/>
        </p:spPr>
      </p:pic>
      <p:sp>
        <p:nvSpPr>
          <p:cNvPr id="41" name="Скругленный прямоугольник 40"/>
          <p:cNvSpPr/>
          <p:nvPr/>
        </p:nvSpPr>
        <p:spPr>
          <a:xfrm>
            <a:off x="5076055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5076055" y="3860801"/>
            <a:ext cx="2376265" cy="1368405"/>
            <a:chOff x="2555776" y="2348708"/>
            <a:chExt cx="2304256" cy="936276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4" name="Object 1"/>
            <p:cNvGraphicFramePr>
              <a:graphicFrameLocks noChangeAspect="1"/>
            </p:cNvGraphicFramePr>
            <p:nvPr/>
          </p:nvGraphicFramePr>
          <p:xfrm>
            <a:off x="2625602" y="2348708"/>
            <a:ext cx="2164604" cy="934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8" name="Формула" r:id="rId8" imgW="17068800" imgH="10058400" progId="Equation.3">
                    <p:embed/>
                  </p:oleObj>
                </mc:Choice>
                <mc:Fallback>
                  <p:oleObj name="Формула" r:id="rId8" imgW="17068800" imgH="10058400" progId="Equation.3">
                    <p:embed/>
                    <p:pic>
                      <p:nvPicPr>
                        <p:cNvPr id="0" name="Изображение 3481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25602" y="2348708"/>
                          <a:ext cx="2164604" cy="93411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5" name="Скругленный прямоугольник 44"/>
          <p:cNvSpPr/>
          <p:nvPr/>
        </p:nvSpPr>
        <p:spPr>
          <a:xfrm>
            <a:off x="5076056" y="3861048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076055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5076056" y="2204864"/>
            <a:ext cx="2376265" cy="1367879"/>
            <a:chOff x="2555776" y="2348880"/>
            <a:chExt cx="2304256" cy="93610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9" name="Object 1"/>
            <p:cNvGraphicFramePr>
              <a:graphicFrameLocks noChangeAspect="1"/>
            </p:cNvGraphicFramePr>
            <p:nvPr/>
          </p:nvGraphicFramePr>
          <p:xfrm>
            <a:off x="2625602" y="2377246"/>
            <a:ext cx="2164603" cy="8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19" name="Формула" r:id="rId10" imgW="17068800" imgH="9448800" progId="Equation.3">
                    <p:embed/>
                  </p:oleObj>
                </mc:Choice>
                <mc:Fallback>
                  <p:oleObj name="Формула" r:id="rId10" imgW="17068800" imgH="9448800" progId="Equation.3">
                    <p:embed/>
                    <p:pic>
                      <p:nvPicPr>
                        <p:cNvPr id="0" name="Изображение 3481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625602" y="2377246"/>
                          <a:ext cx="2164603" cy="8778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Скругленный прямоугольник 49"/>
          <p:cNvSpPr/>
          <p:nvPr/>
        </p:nvSpPr>
        <p:spPr>
          <a:xfrm>
            <a:off x="2555775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545383" y="2204866"/>
            <a:ext cx="2387698" cy="1368152"/>
            <a:chOff x="2555776" y="2348880"/>
            <a:chExt cx="2304256" cy="93610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3" name="Object 1"/>
            <p:cNvGraphicFramePr>
              <a:graphicFrameLocks noChangeAspect="1"/>
            </p:cNvGraphicFramePr>
            <p:nvPr/>
          </p:nvGraphicFramePr>
          <p:xfrm>
            <a:off x="2901415" y="2377238"/>
            <a:ext cx="1553471" cy="878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0" name="Формула" r:id="rId12" imgW="10972800" imgH="9448800" progId="Equation.3">
                    <p:embed/>
                  </p:oleObj>
                </mc:Choice>
                <mc:Fallback>
                  <p:oleObj name="Формула" r:id="rId12" imgW="10972800" imgH="9448800" progId="Equation.3">
                    <p:embed/>
                    <p:pic>
                      <p:nvPicPr>
                        <p:cNvPr id="0" name="Изображение 348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901415" y="2377238"/>
                          <a:ext cx="1553471" cy="87872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Скругленный прямоугольник 53"/>
          <p:cNvSpPr/>
          <p:nvPr/>
        </p:nvSpPr>
        <p:spPr>
          <a:xfrm>
            <a:off x="2555776" y="2204864"/>
            <a:ext cx="2376265" cy="136815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55775" y="3861047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2555775" y="3861048"/>
            <a:ext cx="2376265" cy="1368147"/>
            <a:chOff x="2555776" y="2260003"/>
            <a:chExt cx="2304256" cy="1024981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55776" y="2260003"/>
              <a:ext cx="2304256" cy="10249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3513579" y="2507489"/>
            <a:ext cx="368889" cy="561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1" name="Формула" r:id="rId14" imgW="2133600" imgH="3962400" progId="Equation.3">
                    <p:embed/>
                  </p:oleObj>
                </mc:Choice>
                <mc:Fallback>
                  <p:oleObj name="Формула" r:id="rId14" imgW="2133600" imgH="3962400" progId="Equation.3">
                    <p:embed/>
                    <p:pic>
                      <p:nvPicPr>
                        <p:cNvPr id="0" name="Изображение 348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513579" y="2507489"/>
                          <a:ext cx="368889" cy="5617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/>
          <p:cNvSpPr/>
          <p:nvPr/>
        </p:nvSpPr>
        <p:spPr>
          <a:xfrm>
            <a:off x="5076056" y="2204864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55776" y="3861048"/>
            <a:ext cx="2376265" cy="136787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6" grpId="0" animBg="1"/>
      <p:bldP spid="46" grpId="1" animBg="1"/>
      <p:bldP spid="50" grpId="0" animBg="1"/>
      <p:bldP spid="50" grpId="1" animBg="1"/>
      <p:bldP spid="55" grpId="0" animBg="1"/>
      <p:bldP spid="5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16632"/>
            <a:ext cx="2376264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815" y="692696"/>
            <a:ext cx="86002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сокращённого умножения</a:t>
            </a:r>
            <a:endParaRPr lang="ru-RU" sz="40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633083" y="1971933"/>
          <a:ext cx="477361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name="Формула" r:id="rId1" imgW="32918400" imgH="5486400" progId="Equation.3">
                  <p:embed/>
                </p:oleObj>
              </mc:Choice>
              <mc:Fallback>
                <p:oleObj name="Формула" r:id="rId1" imgW="32918400" imgH="5486400" progId="Equation.3">
                  <p:embed/>
                  <p:pic>
                    <p:nvPicPr>
                      <p:cNvPr id="0" name="Изображение 35840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33083" y="1971933"/>
                        <a:ext cx="4773613" cy="800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69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116632"/>
            <a:ext cx="2232248" cy="550598"/>
          </a:xfrm>
          <a:prstGeom prst="rect">
            <a:avLst/>
          </a:prstGeom>
          <a:noFill/>
        </p:spPr>
      </p:pic>
      <p:pic>
        <p:nvPicPr>
          <p:cNvPr id="12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16632"/>
            <a:ext cx="2232248" cy="550598"/>
          </a:xfrm>
          <a:prstGeom prst="rect">
            <a:avLst/>
          </a:prstGeom>
          <a:noFill/>
        </p:spPr>
      </p:pic>
      <p:pic>
        <p:nvPicPr>
          <p:cNvPr id="13" name="Picture 5" descr="http://img-fotki.yandex.ru/get/6114/47407354.660/0_dba7f_98f3e533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11752" y="116632"/>
            <a:ext cx="2232248" cy="550598"/>
          </a:xfrm>
          <a:prstGeom prst="rect">
            <a:avLst/>
          </a:prstGeom>
          <a:noFill/>
        </p:spPr>
      </p:pic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596794" y="2786841"/>
          <a:ext cx="49053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Формула" r:id="rId4" imgW="33832800" imgH="5791200" progId="Equation.3">
                  <p:embed/>
                </p:oleObj>
              </mc:Choice>
              <mc:Fallback>
                <p:oleObj name="Формула" r:id="rId4" imgW="33832800" imgH="5791200" progId="Equation.3">
                  <p:embed/>
                  <p:pic>
                    <p:nvPicPr>
                      <p:cNvPr id="0" name="Изображение 3584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6794" y="2786841"/>
                        <a:ext cx="4905375" cy="844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8028384" y="5877272"/>
            <a:ext cx="864096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115616" y="5661248"/>
            <a:ext cx="7056784" cy="0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1013585">
            <a:off x="6741813" y="2131475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1596794" y="3722945"/>
          <a:ext cx="49053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Формула" r:id="rId7" imgW="33832800" imgH="5791200" progId="Equation.3">
                  <p:embed/>
                </p:oleObj>
              </mc:Choice>
              <mc:Fallback>
                <p:oleObj name="Формула" r:id="rId7" imgW="33832800" imgH="5791200" progId="Equation.3">
                  <p:embed/>
                  <p:pic>
                    <p:nvPicPr>
                      <p:cNvPr id="0" name="Изображение 35842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6794" y="3722945"/>
                        <a:ext cx="4905375" cy="844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1596794" y="4659049"/>
          <a:ext cx="60991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Формула" r:id="rId9" imgW="42062400" imgH="5486400" progId="Equation.3">
                  <p:embed/>
                </p:oleObj>
              </mc:Choice>
              <mc:Fallback>
                <p:oleObj name="Формула" r:id="rId9" imgW="42062400" imgH="5486400" progId="Equation.3">
                  <p:embed/>
                  <p:pic>
                    <p:nvPicPr>
                      <p:cNvPr id="0" name="Изображение 35843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6794" y="4659049"/>
                        <a:ext cx="6099175" cy="8001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Управляющая кнопка: назад 13">
            <a:hlinkClick r:id="rId11" action="ppaction://hlinksldjump" highlightClick="1"/>
          </p:cNvPr>
          <p:cNvSpPr/>
          <p:nvPr/>
        </p:nvSpPr>
        <p:spPr>
          <a:xfrm>
            <a:off x="8028384" y="6309320"/>
            <a:ext cx="864096" cy="360040"/>
          </a:xfrm>
          <a:prstGeom prst="actionButtonBackPreviou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bestgif.ru/_ph/22/2/168364289.gif"/>
          <p:cNvPicPr>
            <a:picLocks noChangeAspect="1" noChangeArrowheads="1" noCrop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47666" y="692696"/>
            <a:ext cx="9191666" cy="551499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дроби</a:t>
            </a:r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№1(б)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3501010"/>
            <a:ext cx="2304256" cy="1296145"/>
            <a:chOff x="2555776" y="2348880"/>
            <a:chExt cx="2304256" cy="93610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275856" y="2556902"/>
            <a:ext cx="936103" cy="604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Формула" r:id="rId2" imgW="4876800" imgH="4267200" progId="Equation.3">
                    <p:embed/>
                  </p:oleObj>
                </mc:Choice>
                <mc:Fallback>
                  <p:oleObj name="Формула" r:id="rId2" imgW="4876800" imgH="4267200" progId="Equation.3">
                    <p:embed/>
                    <p:pic>
                      <p:nvPicPr>
                        <p:cNvPr id="0" name="Изображение 20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275856" y="2556902"/>
                          <a:ext cx="936103" cy="60499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6326188" y="0"/>
          <a:ext cx="1979612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4" imgW="12801600" imgH="9448800" progId="Equation.3">
                  <p:embed/>
                </p:oleObj>
              </mc:Choice>
              <mc:Fallback>
                <p:oleObj name="Формула" r:id="rId4" imgW="12801600" imgH="9448800" progId="Equation.3">
                  <p:embed/>
                  <p:pic>
                    <p:nvPicPr>
                      <p:cNvPr id="0" name="Изображение 204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6188" y="0"/>
                        <a:ext cx="1979612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419871" y="2349113"/>
            <a:ext cx="792089" cy="1013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6" imgW="5181600" imgH="9448800" progId="Equation.3">
                    <p:embed/>
                  </p:oleObj>
                </mc:Choice>
                <mc:Fallback>
                  <p:oleObj name="Формула" r:id="rId6" imgW="5181600" imgH="94488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19871" y="2349113"/>
                          <a:ext cx="792089" cy="10135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6012160" y="3429000"/>
            <a:ext cx="2304256" cy="1368425"/>
            <a:chOff x="2555776" y="2236202"/>
            <a:chExt cx="2304256" cy="1070665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2"/>
              <a:ext cx="2304256" cy="9924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093641" y="2236202"/>
            <a:ext cx="1406351" cy="1070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Формула" r:id="rId8" imgW="9448800" imgH="10058400" progId="Equation.3">
                    <p:embed/>
                  </p:oleObj>
                </mc:Choice>
                <mc:Fallback>
                  <p:oleObj name="Формула" r:id="rId8" imgW="9448800" imgH="10058400" progId="Equation.3">
                    <p:embed/>
                    <p:pic>
                      <p:nvPicPr>
                        <p:cNvPr id="0" name="Изображение 205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093641" y="2236202"/>
                          <a:ext cx="1406351" cy="10706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6012160" y="3501008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3203848" y="1988271"/>
            <a:ext cx="2304256" cy="1296988"/>
            <a:chOff x="2555776" y="2291823"/>
            <a:chExt cx="2304256" cy="101474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8"/>
              <a:ext cx="2304256" cy="9927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504828" y="2291823"/>
            <a:ext cx="631825" cy="1014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Формула" r:id="rId10" imgW="3657600" imgH="9448800" progId="Equation.3">
                    <p:embed/>
                  </p:oleObj>
                </mc:Choice>
                <mc:Fallback>
                  <p:oleObj name="Формула" r:id="rId10" imgW="3657600" imgH="9448800" progId="Equation.3">
                    <p:embed/>
                    <p:pic>
                      <p:nvPicPr>
                        <p:cNvPr id="0" name="Изображение 20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04828" y="2291823"/>
                          <a:ext cx="631825" cy="10147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Скругленный прямоугольник 3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33" name="Управляющая кнопка: назад 32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сведения 33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2195736" y="4653136"/>
            <a:ext cx="6840760" cy="1584176"/>
          </a:xfrm>
          <a:prstGeom prst="wedgeRoundRectCallout">
            <a:avLst>
              <a:gd name="adj1" fmla="val -1960"/>
              <a:gd name="adj2" fmla="val 68920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вычесть рациональные дроби с одинаковыми знаменателями, нужно из числителя первой дроби вычесть числитель второй дроби,  а знаменатель оставить тот же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36" grpId="0" animBg="1"/>
      <p:bldP spid="3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boombob.ru/resize.php?id=161582&amp;num=1&amp;width=515&amp;height=335.8695652173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79464" y="980728"/>
            <a:ext cx="8613016" cy="5602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1484784"/>
            <a:ext cx="138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Математика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772816"/>
            <a:ext cx="17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Школьная доска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547664" y="206084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/>
              </a:rPr>
              <a:t>Школьная доска - 2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547664" y="2348880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Школьная доска - 3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2636912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Школьная доска </a:t>
            </a:r>
            <a:r>
              <a:rPr lang="en-US" dirty="0" smtClean="0">
                <a:hlinkClick r:id="rId6"/>
              </a:rPr>
              <a:t>- 4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47664" y="2924944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Школьная доска - 5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47664" y="3212976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Школьная доска - 6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547664" y="3501008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9"/>
              </a:rPr>
              <a:t>Школьная доска - 7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547664" y="3789040"/>
            <a:ext cx="213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0"/>
              </a:rPr>
              <a:t>Школьная доска – и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851920" y="2204864"/>
            <a:ext cx="41408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Мерзляк А.Г. </a:t>
            </a:r>
            <a:endParaRPr lang="ru-RU" b="1" dirty="0" smtClean="0"/>
          </a:p>
          <a:p>
            <a:r>
              <a:rPr lang="ru-RU" dirty="0" smtClean="0"/>
              <a:t>Алгебра: дидактические материалы:</a:t>
            </a:r>
            <a:endParaRPr lang="ru-RU" dirty="0" smtClean="0"/>
          </a:p>
          <a:p>
            <a:r>
              <a:rPr lang="ru-RU" dirty="0" smtClean="0"/>
              <a:t>8 класс: пособие для учащихся</a:t>
            </a:r>
            <a:endParaRPr lang="ru-RU" dirty="0" smtClean="0"/>
          </a:p>
          <a:p>
            <a:r>
              <a:rPr lang="ru-RU" dirty="0" smtClean="0"/>
              <a:t>Общеобразовательных организаций/</a:t>
            </a:r>
            <a:endParaRPr lang="ru-RU" dirty="0" smtClean="0"/>
          </a:p>
          <a:p>
            <a:r>
              <a:rPr lang="ru-RU" dirty="0" smtClean="0"/>
              <a:t>А.Г.Мерзляк, В.Б.Полонский, </a:t>
            </a:r>
            <a:endParaRPr lang="ru-RU" dirty="0" smtClean="0"/>
          </a:p>
          <a:p>
            <a:r>
              <a:rPr lang="ru-RU" dirty="0" smtClean="0"/>
              <a:t>Е.М.Рабинович и др. – </a:t>
            </a:r>
            <a:r>
              <a:rPr lang="ru-RU" dirty="0" err="1" smtClean="0"/>
              <a:t>М.:Вентана-Граф</a:t>
            </a:r>
            <a:r>
              <a:rPr lang="ru-RU" dirty="0" smtClean="0"/>
              <a:t>,</a:t>
            </a:r>
            <a:endParaRPr lang="ru-RU" dirty="0" smtClean="0"/>
          </a:p>
          <a:p>
            <a:r>
              <a:rPr lang="ru-RU" dirty="0" smtClean="0"/>
              <a:t>2016, - 96 с.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699792" y="332656"/>
            <a:ext cx="36789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en-U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47664" y="4077072"/>
            <a:ext cx="1307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Карандаши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547664" y="4365104"/>
            <a:ext cx="213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2"/>
              </a:rPr>
              <a:t>Вот и осень пришла</a:t>
            </a:r>
            <a:endParaRPr lang="ru-RU" dirty="0"/>
          </a:p>
        </p:txBody>
      </p:sp>
      <p:pic>
        <p:nvPicPr>
          <p:cNvPr id="64514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04248" y="0"/>
            <a:ext cx="2339752" cy="208384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979712" y="4653136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4"/>
              </a:rPr>
              <a:t>Осенние листья</a:t>
            </a:r>
            <a:endParaRPr lang="ru-RU" dirty="0"/>
          </a:p>
        </p:txBody>
      </p:sp>
      <p:sp>
        <p:nvSpPr>
          <p:cNvPr id="27" name="Управляющая кнопка: возврат 26">
            <a:hlinkClick r:id="" action="ppaction://hlinkshowjump?jump=lastslideviewed" highlightClick="1"/>
          </p:cNvPr>
          <p:cNvSpPr/>
          <p:nvPr/>
        </p:nvSpPr>
        <p:spPr>
          <a:xfrm>
            <a:off x="8316416" y="6021288"/>
            <a:ext cx="648072" cy="576064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38972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</a:t>
            </a:r>
            <a:endParaRPr lang="en-US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роби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61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1957389"/>
            <a:ext cx="2304256" cy="1327598"/>
            <a:chOff x="2555776" y="2326164"/>
            <a:chExt cx="2304256" cy="9588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153991" y="2326164"/>
            <a:ext cx="1179512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2" imgW="8839200" imgH="9448800" progId="Equation.3">
                    <p:embed/>
                  </p:oleObj>
                </mc:Choice>
                <mc:Fallback>
                  <p:oleObj name="Формула" r:id="rId2" imgW="8839200" imgH="94488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153991" y="2326164"/>
                          <a:ext cx="1179512" cy="9286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427984" y="116632"/>
          <a:ext cx="4384675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4" imgW="28346400" imgH="9448800" progId="Equation.3">
                  <p:embed/>
                </p:oleObj>
              </mc:Choice>
              <mc:Fallback>
                <p:oleObj name="Формула" r:id="rId4" imgW="28346400" imgH="9448800" progId="Equation.3">
                  <p:embed/>
                  <p:pic>
                    <p:nvPicPr>
                      <p:cNvPr id="0" name="Изображение 307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27984" y="116632"/>
                        <a:ext cx="4384675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1988840"/>
            <a:ext cx="2304256" cy="1296144"/>
            <a:chOff x="2555776" y="2348880"/>
            <a:chExt cx="2304256" cy="101411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915816" y="2349113"/>
            <a:ext cx="1656184" cy="1013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6" imgW="11887200" imgH="9448800" progId="Equation.3">
                    <p:embed/>
                  </p:oleObj>
                </mc:Choice>
                <mc:Fallback>
                  <p:oleObj name="Формула" r:id="rId6" imgW="11887200" imgH="9448800" progId="Equation.3">
                    <p:embed/>
                    <p:pic>
                      <p:nvPicPr>
                        <p:cNvPr id="0" name="Изображение 30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15816" y="2349113"/>
                          <a:ext cx="1656184" cy="10135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03848" y="3500438"/>
            <a:ext cx="2304256" cy="1368425"/>
            <a:chOff x="2555776" y="2235756"/>
            <a:chExt cx="2304256" cy="1070665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626941" y="2235756"/>
            <a:ext cx="2161083" cy="1070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Формула" r:id="rId8" imgW="15544800" imgH="10058400" progId="Equation.3">
                    <p:embed/>
                  </p:oleObj>
                </mc:Choice>
                <mc:Fallback>
                  <p:oleObj name="Формула" r:id="rId8" imgW="15544800" imgH="10058400" progId="Equation.3">
                    <p:embed/>
                    <p:pic>
                      <p:nvPicPr>
                        <p:cNvPr id="0" name="Изображение 307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626941" y="2235756"/>
                          <a:ext cx="2161083" cy="107066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3571875"/>
            <a:ext cx="2304256" cy="1296988"/>
            <a:chOff x="2555776" y="2291376"/>
            <a:chExt cx="2304256" cy="101474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2987824" y="2291376"/>
            <a:ext cx="1512168" cy="1014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Формула" r:id="rId10" imgW="10668000" imgH="9448800" progId="Equation.3">
                    <p:embed/>
                  </p:oleObj>
                </mc:Choice>
                <mc:Fallback>
                  <p:oleObj name="Формула" r:id="rId10" imgW="10668000" imgH="9448800" progId="Equation.3">
                    <p:embed/>
                    <p:pic>
                      <p:nvPicPr>
                        <p:cNvPr id="0" name="Изображение 30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987824" y="2291376"/>
                          <a:ext cx="1512168" cy="1014748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34" name="Управляющая кнопка: назад 33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ведения 34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3131840" y="4653136"/>
            <a:ext cx="5904656" cy="1584176"/>
          </a:xfrm>
          <a:prstGeom prst="wedgeRoundRectCallout">
            <a:avLst>
              <a:gd name="adj1" fmla="val -10860"/>
              <a:gd name="adj2" fmla="val 69470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сложить рациональные дроби с одинаковыми знаменателями, нужно сложить их числители, а знаменатель оставить тот же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38" grpId="0" animBg="1"/>
      <p:bldP spid="3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38972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</a:t>
            </a:r>
            <a:endParaRPr lang="en-US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роби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02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1957387"/>
            <a:ext cx="2304256" cy="1327599"/>
            <a:chOff x="2555776" y="2326163"/>
            <a:chExt cx="2304256" cy="95882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500066" y="2326163"/>
            <a:ext cx="487362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Формула" r:id="rId2" imgW="3657600" imgH="9448800" progId="Equation.3">
                    <p:embed/>
                  </p:oleObj>
                </mc:Choice>
                <mc:Fallback>
                  <p:oleObj name="Формула" r:id="rId2" imgW="3657600" imgH="9448800" progId="Equation.3">
                    <p:embed/>
                    <p:pic>
                      <p:nvPicPr>
                        <p:cNvPr id="0" name="Изображение 409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500066" y="2326163"/>
                          <a:ext cx="487362" cy="9286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568825" y="115888"/>
          <a:ext cx="410210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4" imgW="26517600" imgH="9448800" progId="Equation.3">
                  <p:embed/>
                </p:oleObj>
              </mc:Choice>
              <mc:Fallback>
                <p:oleObj name="Формула" r:id="rId4" imgW="26517600" imgH="9448800" progId="Equation.3">
                  <p:embed/>
                  <p:pic>
                    <p:nvPicPr>
                      <p:cNvPr id="0" name="Изображение 4097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68825" y="115888"/>
                        <a:ext cx="4102100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1947862"/>
            <a:ext cx="2304256" cy="1377950"/>
            <a:chOff x="2555776" y="2316819"/>
            <a:chExt cx="2304256" cy="107811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2682479" y="2316819"/>
            <a:ext cx="2122487" cy="1078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Формула" r:id="rId6" imgW="15240000" imgH="10058400" progId="Equation.3">
                    <p:embed/>
                  </p:oleObj>
                </mc:Choice>
                <mc:Fallback>
                  <p:oleObj name="Формула" r:id="rId6" imgW="15240000" imgH="10058400" progId="Equation.3">
                    <p:embed/>
                    <p:pic>
                      <p:nvPicPr>
                        <p:cNvPr id="0" name="Изображение 409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82479" y="2316819"/>
                          <a:ext cx="2122487" cy="107811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03848" y="3541714"/>
            <a:ext cx="2304256" cy="1299754"/>
            <a:chOff x="2555776" y="2268050"/>
            <a:chExt cx="2304256" cy="101693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3325441" y="2268050"/>
            <a:ext cx="762000" cy="10060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8" imgW="5486400" imgH="9448800" progId="Equation.3">
                    <p:embed/>
                  </p:oleObj>
                </mc:Choice>
                <mc:Fallback>
                  <p:oleObj name="Формула" r:id="rId8" imgW="5486400" imgH="94488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325441" y="2268050"/>
                          <a:ext cx="762000" cy="10060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3573017"/>
            <a:ext cx="2304256" cy="1295848"/>
            <a:chOff x="2555776" y="2292269"/>
            <a:chExt cx="2304256" cy="1013856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484166" y="2292270"/>
            <a:ext cx="517525" cy="10138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Формула" r:id="rId10" imgW="3657600" imgH="9448800" progId="Equation.3">
                    <p:embed/>
                  </p:oleObj>
                </mc:Choice>
                <mc:Fallback>
                  <p:oleObj name="Формула" r:id="rId10" imgW="3657600" imgH="9448800" progId="Equation.3">
                    <p:embed/>
                    <p:pic>
                      <p:nvPicPr>
                        <p:cNvPr id="0" name="Изображение 41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484166" y="2292270"/>
                          <a:ext cx="517525" cy="101385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39" name="Управляющая кнопка: назад 38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сведения 39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алее 40">
            <a:hlinkClick r:id="" action="ppaction://hlinkshowjump?jump=nextslide" highlightClick="1"/>
          </p:cNvPr>
          <p:cNvSpPr/>
          <p:nvPr/>
        </p:nvSpPr>
        <p:spPr>
          <a:xfrm>
            <a:off x="6228184" y="6453336"/>
            <a:ext cx="792088" cy="288032"/>
          </a:xfrm>
          <a:prstGeom prst="actionButtonForwardNext">
            <a:avLst/>
          </a:prstGeom>
          <a:solidFill>
            <a:srgbClr val="D2A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2195736" y="4653136"/>
            <a:ext cx="6840760" cy="1584176"/>
          </a:xfrm>
          <a:prstGeom prst="wedgeRoundRectCallout">
            <a:avLst>
              <a:gd name="adj1" fmla="val -1960"/>
              <a:gd name="adj2" fmla="val 68920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вычесть рациональные дроби с одинаковыми знаменателями, нужно из числителя первой дроби вычесть числитель второй дроби,  а знаменатель оставить тот же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42" grpId="0" animBg="1"/>
      <p:bldP spid="4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s.lpmtr.ru/files/0/1/d/01debf62068fe8293a11ef5c84fc50c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233314"/>
            <a:ext cx="9144000" cy="56246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38972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 виде </a:t>
            </a:r>
            <a:endParaRPr lang="en-US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роби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772816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№1(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3203848" y="1957389"/>
            <a:ext cx="2304256" cy="1327598"/>
            <a:chOff x="2555776" y="2326164"/>
            <a:chExt cx="2304256" cy="9588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"/>
            <p:cNvGraphicFramePr>
              <a:graphicFrameLocks noChangeAspect="1"/>
            </p:cNvGraphicFramePr>
            <p:nvPr/>
          </p:nvGraphicFramePr>
          <p:xfrm>
            <a:off x="3155578" y="2326164"/>
            <a:ext cx="1177925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1" name="Формула" r:id="rId2" imgW="8839200" imgH="9448800" progId="Equation.3">
                    <p:embed/>
                  </p:oleObj>
                </mc:Choice>
                <mc:Fallback>
                  <p:oleObj name="Формула" r:id="rId2" imgW="8839200" imgH="9448800" progId="Equation.3">
                    <p:embed/>
                    <p:pic>
                      <p:nvPicPr>
                        <p:cNvPr id="0" name="Изображение 51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155578" y="2326164"/>
                          <a:ext cx="1177925" cy="9286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Скругленный прямоугольник 15"/>
          <p:cNvSpPr/>
          <p:nvPr/>
        </p:nvSpPr>
        <p:spPr>
          <a:xfrm>
            <a:off x="320384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716016" y="0"/>
          <a:ext cx="3817937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Формула" r:id="rId4" imgW="24688800" imgH="10058400" progId="Equation.3">
                  <p:embed/>
                </p:oleObj>
              </mc:Choice>
              <mc:Fallback>
                <p:oleObj name="Формула" r:id="rId4" imgW="24688800" imgH="10058400" progId="Equation.3">
                  <p:embed/>
                  <p:pic>
                    <p:nvPicPr>
                      <p:cNvPr id="0" name="Изображение 512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6016" y="0"/>
                        <a:ext cx="3817937" cy="14668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12160" y="3532188"/>
            <a:ext cx="2304256" cy="1377950"/>
            <a:chOff x="2555776" y="2316936"/>
            <a:chExt cx="2304256" cy="107811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3022204" y="2316936"/>
            <a:ext cx="1443037" cy="1078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6" imgW="10363200" imgH="10058400" progId="Equation.3">
                    <p:embed/>
                  </p:oleObj>
                </mc:Choice>
                <mc:Fallback>
                  <p:oleObj name="Формула" r:id="rId6" imgW="10363200" imgH="10058400" progId="Equation.3">
                    <p:embed/>
                    <p:pic>
                      <p:nvPicPr>
                        <p:cNvPr id="0" name="Изображение 512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022204" y="2316936"/>
                          <a:ext cx="1443037" cy="107811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Скругленный прямоугольник 21"/>
          <p:cNvSpPr/>
          <p:nvPr/>
        </p:nvSpPr>
        <p:spPr>
          <a:xfrm>
            <a:off x="6012160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03848" y="3541712"/>
            <a:ext cx="2304256" cy="1299755"/>
            <a:chOff x="2555776" y="2268049"/>
            <a:chExt cx="2304256" cy="1016937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6" name="Object 1"/>
            <p:cNvGraphicFramePr>
              <a:graphicFrameLocks noChangeAspect="1"/>
            </p:cNvGraphicFramePr>
            <p:nvPr/>
          </p:nvGraphicFramePr>
          <p:xfrm>
            <a:off x="2987303" y="2268049"/>
            <a:ext cx="1439863" cy="10060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8" imgW="10363200" imgH="9448800" progId="Equation.3">
                    <p:embed/>
                  </p:oleObj>
                </mc:Choice>
                <mc:Fallback>
                  <p:oleObj name="Формула" r:id="rId8" imgW="10363200" imgH="9448800" progId="Equation.3">
                    <p:embed/>
                    <p:pic>
                      <p:nvPicPr>
                        <p:cNvPr id="0" name="Изображение 512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987303" y="2268049"/>
                          <a:ext cx="1439863" cy="100607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Скругленный прямоугольник 27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6012160" y="1988841"/>
            <a:ext cx="2304256" cy="1295696"/>
            <a:chOff x="2555776" y="2292269"/>
            <a:chExt cx="2304256" cy="1013737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3117454" y="2292501"/>
            <a:ext cx="1250950" cy="1013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Формула" r:id="rId10" imgW="8839200" imgH="9448800" progId="Equation.3">
                    <p:embed/>
                  </p:oleObj>
                </mc:Choice>
                <mc:Fallback>
                  <p:oleObj name="Формула" r:id="rId10" imgW="8839200" imgH="9448800" progId="Equation.3">
                    <p:embed/>
                    <p:pic>
                      <p:nvPicPr>
                        <p:cNvPr id="0" name="Изображение 51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117454" y="2292501"/>
                          <a:ext cx="1250950" cy="101350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Скругленный прямоугольник 26"/>
          <p:cNvSpPr/>
          <p:nvPr/>
        </p:nvSpPr>
        <p:spPr>
          <a:xfrm>
            <a:off x="320384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12160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10800000">
            <a:off x="5724128" y="4509120"/>
            <a:ext cx="2339752" cy="2083842"/>
          </a:xfrm>
          <a:prstGeom prst="rect">
            <a:avLst/>
          </a:prstGeom>
          <a:noFill/>
        </p:spPr>
      </p:pic>
      <p:sp>
        <p:nvSpPr>
          <p:cNvPr id="34" name="Управляющая кнопка: назад 33">
            <a:hlinkClick r:id="rId13" action="ppaction://hlinksldjump" highlightClick="1"/>
          </p:cNvPr>
          <p:cNvSpPr/>
          <p:nvPr/>
        </p:nvSpPr>
        <p:spPr>
          <a:xfrm>
            <a:off x="4355976" y="6453336"/>
            <a:ext cx="792088" cy="288032"/>
          </a:xfrm>
          <a:prstGeom prst="actionButtonBackPrevious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ведения 34">
            <a:hlinkClick r:id="" action="ppaction://noaction" highlightClick="1"/>
          </p:cNvPr>
          <p:cNvSpPr/>
          <p:nvPr/>
        </p:nvSpPr>
        <p:spPr>
          <a:xfrm>
            <a:off x="5292080" y="6453336"/>
            <a:ext cx="792088" cy="288032"/>
          </a:xfrm>
          <a:prstGeom prst="actionButtonInformation">
            <a:avLst/>
          </a:prstGeom>
          <a:solidFill>
            <a:srgbClr val="D2A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2195736" y="4653136"/>
            <a:ext cx="6840760" cy="1584176"/>
          </a:xfrm>
          <a:prstGeom prst="wedgeRoundRectCallout">
            <a:avLst>
              <a:gd name="adj1" fmla="val -1960"/>
              <a:gd name="adj2" fmla="val 68920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вычесть рациональные дроби с одинаковыми знаменателями, нужно из числителя первой дроби вычесть числитель второй дроби,  а знаменатель оставить тот же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23" grpId="0" animBg="1"/>
      <p:bldP spid="23" grpId="1" animBg="1"/>
      <p:bldP spid="28" grpId="0" animBg="1"/>
      <p:bldP spid="28" grpId="1" animBg="1"/>
      <p:bldP spid="38" grpId="0" animBg="1"/>
      <p:bldP spid="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764704"/>
            <a:ext cx="4339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№2(а)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299127">
            <a:off x="215150" y="1518207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4932040" y="0"/>
          <a:ext cx="3773487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Формула" r:id="rId4" imgW="24384000" imgH="9448800" progId="Equation.3">
                  <p:embed/>
                </p:oleObj>
              </mc:Choice>
              <mc:Fallback>
                <p:oleObj name="Формула" r:id="rId4" imgW="24384000" imgH="9448800" progId="Equation.3">
                  <p:embed/>
                  <p:pic>
                    <p:nvPicPr>
                      <p:cNvPr id="0" name="Изображение 6144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32040" y="0"/>
                        <a:ext cx="3773487" cy="13779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12"/>
          <p:cNvGrpSpPr/>
          <p:nvPr/>
        </p:nvGrpSpPr>
        <p:grpSpPr>
          <a:xfrm>
            <a:off x="3275856" y="1957387"/>
            <a:ext cx="2304256" cy="1327599"/>
            <a:chOff x="2555776" y="2326163"/>
            <a:chExt cx="2304256" cy="958821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2932758" y="2326163"/>
            <a:ext cx="1624012" cy="928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6" imgW="12192000" imgH="9448800" progId="Equation.3">
                    <p:embed/>
                  </p:oleObj>
                </mc:Choice>
                <mc:Fallback>
                  <p:oleObj name="Формула" r:id="rId6" imgW="12192000" imgH="94488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932758" y="2326163"/>
                          <a:ext cx="1624012" cy="9286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18"/>
          <p:cNvGrpSpPr/>
          <p:nvPr/>
        </p:nvGrpSpPr>
        <p:grpSpPr>
          <a:xfrm>
            <a:off x="6084168" y="3532188"/>
            <a:ext cx="2304256" cy="1377950"/>
            <a:chOff x="2555776" y="2316936"/>
            <a:chExt cx="2304256" cy="1078119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2916858" y="2316936"/>
            <a:ext cx="1654175" cy="1078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8" imgW="11887200" imgH="10058400" progId="Equation.3">
                    <p:embed/>
                  </p:oleObj>
                </mc:Choice>
                <mc:Fallback>
                  <p:oleObj name="Формула" r:id="rId8" imgW="11887200" imgH="100584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916858" y="2316936"/>
                          <a:ext cx="1654175" cy="107811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Группа 23"/>
          <p:cNvGrpSpPr/>
          <p:nvPr/>
        </p:nvGrpSpPr>
        <p:grpSpPr>
          <a:xfrm>
            <a:off x="3275856" y="3573018"/>
            <a:ext cx="2304256" cy="1268449"/>
            <a:chOff x="2555776" y="2292543"/>
            <a:chExt cx="2304256" cy="992443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393768" y="2483107"/>
            <a:ext cx="602167" cy="598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Формула" r:id="rId10" imgW="3048000" imgH="3962400" progId="Equation.3">
                    <p:embed/>
                  </p:oleObj>
                </mc:Choice>
                <mc:Fallback>
                  <p:oleObj name="Формула" r:id="rId10" imgW="3048000" imgH="3962400" progId="Equation.3">
                    <p:embed/>
                    <p:pic>
                      <p:nvPicPr>
                        <p:cNvPr id="0" name="Изображение 61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393768" y="2483107"/>
                          <a:ext cx="602167" cy="598189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Группа 28"/>
          <p:cNvGrpSpPr/>
          <p:nvPr/>
        </p:nvGrpSpPr>
        <p:grpSpPr>
          <a:xfrm>
            <a:off x="6084168" y="1988842"/>
            <a:ext cx="2304256" cy="1268826"/>
            <a:chOff x="2555776" y="2292269"/>
            <a:chExt cx="2304256" cy="992714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204220" y="2503647"/>
            <a:ext cx="1079500" cy="592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Формула" r:id="rId12" imgW="5486400" imgH="3962400" progId="Equation.3">
                    <p:embed/>
                  </p:oleObj>
                </mc:Choice>
                <mc:Fallback>
                  <p:oleObj name="Формула" r:id="rId12" imgW="5486400" imgH="3962400" progId="Equation.3">
                    <p:embed/>
                    <p:pic>
                      <p:nvPicPr>
                        <p:cNvPr id="0" name="Изображение 614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204220" y="2503647"/>
                          <a:ext cx="1079500" cy="59245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sp>
        <p:nvSpPr>
          <p:cNvPr id="56" name="Управляющая кнопка: назад 55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" action="ppaction://noaction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6012160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ая прямоугольная выноска 58"/>
          <p:cNvSpPr/>
          <p:nvPr/>
        </p:nvSpPr>
        <p:spPr>
          <a:xfrm>
            <a:off x="5364088" y="4869160"/>
            <a:ext cx="3672408" cy="1368152"/>
          </a:xfrm>
          <a:prstGeom prst="wedgeRoundRectCallout">
            <a:avLst>
              <a:gd name="adj1" fmla="val -39962"/>
              <a:gd name="adj2" fmla="val 67185"/>
              <a:gd name="adj3" fmla="val 16667"/>
            </a:avLst>
          </a:prstGeom>
          <a:solidFill>
            <a:srgbClr val="A46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ДУМАЙ!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  <p:bldP spid="59" grpId="0" animBg="1"/>
      <p:bldP spid="5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img-fotki.yandex.ru/get/6605/47407354.6e3/0_e9820_b10c745e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248644" y="1340768"/>
            <a:ext cx="8074867" cy="53958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764704"/>
            <a:ext cx="4339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Упростите </a:t>
            </a:r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200" b="1" cap="none" spc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№2(б)</a:t>
            </a:r>
            <a:endParaRPr lang="ru-RU" sz="5400" b="1" i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4" descr="http://www.clipartbest.com/cliparts/9cp/opj/9cpopjBgi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3275856" cy="3642644"/>
          </a:xfrm>
          <a:prstGeom prst="rect">
            <a:avLst/>
          </a:prstGeom>
          <a:noFill/>
        </p:spPr>
      </p:pic>
      <p:pic>
        <p:nvPicPr>
          <p:cNvPr id="30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299127">
            <a:off x="215150" y="1518207"/>
            <a:ext cx="2339752" cy="2083842"/>
          </a:xfrm>
          <a:prstGeom prst="rect">
            <a:avLst/>
          </a:prstGeom>
          <a:noFill/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4649788" y="-66675"/>
          <a:ext cx="434022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Формула" r:id="rId4" imgW="28041600" imgH="10363200" progId="Equation.3">
                  <p:embed/>
                </p:oleObj>
              </mc:Choice>
              <mc:Fallback>
                <p:oleObj name="Формула" r:id="rId4" imgW="28041600" imgH="10363200" progId="Equation.3">
                  <p:embed/>
                  <p:pic>
                    <p:nvPicPr>
                      <p:cNvPr id="0" name="Изображение 7168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9788" y="-66675"/>
                        <a:ext cx="4340225" cy="15113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6084168" y="1957390"/>
            <a:ext cx="2304256" cy="1327602"/>
            <a:chOff x="2555776" y="2326162"/>
            <a:chExt cx="2304256" cy="958822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55776" y="2348880"/>
              <a:ext cx="2304256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8" name="Object 1"/>
            <p:cNvGraphicFramePr>
              <a:graphicFrameLocks noChangeAspect="1"/>
            </p:cNvGraphicFramePr>
            <p:nvPr/>
          </p:nvGraphicFramePr>
          <p:xfrm>
            <a:off x="3216896" y="2326162"/>
            <a:ext cx="1054100" cy="958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Формула" r:id="rId6" imgW="7924800" imgH="9448800" progId="Equation.3">
                    <p:embed/>
                  </p:oleObj>
                </mc:Choice>
                <mc:Fallback>
                  <p:oleObj name="Формула" r:id="rId6" imgW="7924800" imgH="9448800" progId="Equation.3">
                    <p:embed/>
                    <p:pic>
                      <p:nvPicPr>
                        <p:cNvPr id="0" name="Изображение 71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216896" y="2326162"/>
                          <a:ext cx="1054100" cy="95881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Скругленный прямоугольник 38"/>
          <p:cNvSpPr/>
          <p:nvPr/>
        </p:nvSpPr>
        <p:spPr>
          <a:xfrm>
            <a:off x="6084168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6084168" y="3573017"/>
            <a:ext cx="2304256" cy="1296144"/>
            <a:chOff x="2555776" y="2348880"/>
            <a:chExt cx="2304256" cy="1014113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555776" y="2348880"/>
              <a:ext cx="2304256" cy="10141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3193083" y="2349230"/>
            <a:ext cx="1101725" cy="1013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Формула" r:id="rId8" imgW="7924800" imgH="9448800" progId="Equation.3">
                    <p:embed/>
                  </p:oleObj>
                </mc:Choice>
                <mc:Fallback>
                  <p:oleObj name="Формула" r:id="rId8" imgW="7924800" imgH="9448800" progId="Equation.3">
                    <p:embed/>
                    <p:pic>
                      <p:nvPicPr>
                        <p:cNvPr id="0" name="Изображение 71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193083" y="2349230"/>
                          <a:ext cx="1101725" cy="101353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Скругленный прямоугольник 43"/>
          <p:cNvSpPr/>
          <p:nvPr/>
        </p:nvSpPr>
        <p:spPr>
          <a:xfrm>
            <a:off x="6084168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Подумай!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3275856" y="3501008"/>
            <a:ext cx="2304256" cy="1368153"/>
            <a:chOff x="2555776" y="2236202"/>
            <a:chExt cx="2304256" cy="1070452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55776" y="2292543"/>
              <a:ext cx="2304256" cy="99244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8" name="Object 1"/>
            <p:cNvGraphicFramePr>
              <a:graphicFrameLocks noChangeAspect="1"/>
            </p:cNvGraphicFramePr>
            <p:nvPr/>
          </p:nvGraphicFramePr>
          <p:xfrm>
            <a:off x="3203848" y="2236202"/>
            <a:ext cx="1080120" cy="10704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Формула" r:id="rId10" imgW="7924800" imgH="9448800" progId="Equation.3">
                    <p:embed/>
                  </p:oleObj>
                </mc:Choice>
                <mc:Fallback>
                  <p:oleObj name="Формула" r:id="rId10" imgW="7924800" imgH="9448800" progId="Equation.3">
                    <p:embed/>
                    <p:pic>
                      <p:nvPicPr>
                        <p:cNvPr id="0" name="Изображение 71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203848" y="2236202"/>
                          <a:ext cx="1080120" cy="107045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Скругленный прямоугольник 48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36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28"/>
          <p:cNvGrpSpPr/>
          <p:nvPr/>
        </p:nvGrpSpPr>
        <p:grpSpPr>
          <a:xfrm>
            <a:off x="3275856" y="1916833"/>
            <a:ext cx="2304256" cy="1368152"/>
            <a:chOff x="2555776" y="2235931"/>
            <a:chExt cx="2304256" cy="1070426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555776" y="2292269"/>
              <a:ext cx="2304256" cy="9927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2" name="Object 1"/>
            <p:cNvGraphicFramePr>
              <a:graphicFrameLocks noChangeAspect="1"/>
            </p:cNvGraphicFramePr>
            <p:nvPr/>
          </p:nvGraphicFramePr>
          <p:xfrm>
            <a:off x="3131839" y="2235931"/>
            <a:ext cx="1224137" cy="1070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Формула" r:id="rId12" imgW="7924800" imgH="9448800" progId="Equation.3">
                    <p:embed/>
                  </p:oleObj>
                </mc:Choice>
                <mc:Fallback>
                  <p:oleObj name="Формула" r:id="rId12" imgW="7924800" imgH="9448800" progId="Equation.3">
                    <p:embed/>
                    <p:pic>
                      <p:nvPicPr>
                        <p:cNvPr id="0" name="Изображение 71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131839" y="2235931"/>
                          <a:ext cx="1224137" cy="107042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Скругленный прямоугольник 52"/>
          <p:cNvSpPr/>
          <p:nvPr/>
        </p:nvSpPr>
        <p:spPr>
          <a:xfrm>
            <a:off x="3275856" y="3573016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275856" y="1988840"/>
            <a:ext cx="2304256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2" descr="http://xn--80aeagbo2cdbbyc1o.xn--p1ai/wp-content/uploads/2016/02/8iEjyLpo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03616">
            <a:off x="6745671" y="4650668"/>
            <a:ext cx="2339752" cy="2083842"/>
          </a:xfrm>
          <a:prstGeom prst="rect">
            <a:avLst/>
          </a:prstGeom>
          <a:noFill/>
        </p:spPr>
      </p:pic>
      <p:sp>
        <p:nvSpPr>
          <p:cNvPr id="56" name="Управляющая кнопка: назад 55">
            <a:hlinkClick r:id="rId14" action="ppaction://hlinksldjump" highlightClick="1"/>
          </p:cNvPr>
          <p:cNvSpPr/>
          <p:nvPr/>
        </p:nvSpPr>
        <p:spPr>
          <a:xfrm>
            <a:off x="4139952" y="6453336"/>
            <a:ext cx="792088" cy="288032"/>
          </a:xfrm>
          <a:prstGeom prst="actionButtonBackPrevious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сведения 56">
            <a:hlinkClick r:id="rId15" action="ppaction://hlinksldjump" highlightClick="1"/>
          </p:cNvPr>
          <p:cNvSpPr/>
          <p:nvPr/>
        </p:nvSpPr>
        <p:spPr>
          <a:xfrm>
            <a:off x="5076056" y="6453336"/>
            <a:ext cx="792088" cy="288032"/>
          </a:xfrm>
          <a:prstGeom prst="actionButtonInformation">
            <a:avLst/>
          </a:prstGeom>
          <a:solidFill>
            <a:srgbClr val="3CB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6012160" y="6453336"/>
            <a:ext cx="792088" cy="288032"/>
          </a:xfrm>
          <a:prstGeom prst="actionButtonForwardNext">
            <a:avLst/>
          </a:prstGeom>
          <a:solidFill>
            <a:srgbClr val="1F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4538</Words>
  <Application>WPS Presentation</Application>
  <PresentationFormat>Экран (4:3)</PresentationFormat>
  <Paragraphs>613</Paragraphs>
  <Slides>40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183</vt:i4>
      </vt:variant>
      <vt:variant>
        <vt:lpstr>幻灯片标题</vt:lpstr>
      </vt:variant>
      <vt:variant>
        <vt:i4>40</vt:i4>
      </vt:variant>
    </vt:vector>
  </HeadingPairs>
  <TitlesOfParts>
    <vt:vector size="23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280</cp:revision>
  <dcterms:created xsi:type="dcterms:W3CDTF">2018-07-11T10:51:00Z</dcterms:created>
  <dcterms:modified xsi:type="dcterms:W3CDTF">2025-02-16T15:58:54Z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F2F948B05D154123AD568F516FE321A4_12</vt:lpwstr>
  </property>
  <property fmtid="{D5CDD505-2E9C-101B-9397-08002B2CF9AE}" pid="3" name="KSOProductBuildVer">
    <vt:lpwstr>1049-12.2.0.19805</vt:lpwstr>
  </property>
</Properties>
</file>