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3"/>
    <p:sldId id="258" r:id="rId4"/>
    <p:sldId id="259" r:id="rId5"/>
    <p:sldId id="279" r:id="rId6"/>
    <p:sldId id="280" r:id="rId7"/>
    <p:sldId id="281" r:id="rId8"/>
    <p:sldId id="282" r:id="rId9"/>
    <p:sldId id="274" r:id="rId10"/>
    <p:sldId id="287" r:id="rId11"/>
    <p:sldId id="283" r:id="rId12"/>
    <p:sldId id="285" r:id="rId13"/>
    <p:sldId id="286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C1EB-675D-41D2-8990-5ACAA79AF28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2250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№9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469248" y="4869160"/>
            <a:ext cx="7450629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ОДНОЧЛЕНЫ  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Группа 33"/>
          <p:cNvGrpSpPr/>
          <p:nvPr userDrawn="1"/>
        </p:nvGrpSpPr>
        <p:grpSpPr>
          <a:xfrm>
            <a:off x="-1" y="908720"/>
            <a:ext cx="3131840" cy="4430264"/>
            <a:chOff x="3203848" y="1196752"/>
            <a:chExt cx="2761455" cy="4142232"/>
          </a:xfrm>
        </p:grpSpPr>
        <p:sp>
          <p:nvSpPr>
            <p:cNvPr id="35" name="Овал 34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19782" y="2424241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796136" y="586168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 userDrawn="1"/>
        </p:nvGrpSpPr>
        <p:grpSpPr>
          <a:xfrm>
            <a:off x="45171" y="2215280"/>
            <a:ext cx="1515312" cy="2088232"/>
            <a:chOff x="3203848" y="1196752"/>
            <a:chExt cx="2761455" cy="4142232"/>
          </a:xfrm>
        </p:grpSpPr>
        <p:sp>
          <p:nvSpPr>
            <p:cNvPr id="31" name="Овал 30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035298" y="1260625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308304" y="1511418"/>
            <a:ext cx="1440160" cy="86670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 userDrawn="1"/>
        </p:nvGrpSpPr>
        <p:grpSpPr>
          <a:xfrm>
            <a:off x="3797973" y="1937980"/>
            <a:ext cx="1515312" cy="2088232"/>
            <a:chOff x="3203848" y="1196752"/>
            <a:chExt cx="2761455" cy="4142232"/>
          </a:xfrm>
        </p:grpSpPr>
        <p:sp>
          <p:nvSpPr>
            <p:cNvPr id="21" name="Овал 20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Прямоугольник 25"/>
          <p:cNvSpPr/>
          <p:nvPr userDrawn="1"/>
        </p:nvSpPr>
        <p:spPr>
          <a:xfrm>
            <a:off x="401482" y="1511419"/>
            <a:ext cx="1434214" cy="86670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 flipH="1">
            <a:off x="3984589" y="4646722"/>
            <a:ext cx="1467504" cy="2088232"/>
            <a:chOff x="3203848" y="1196752"/>
            <a:chExt cx="2761455" cy="4142232"/>
          </a:xfrm>
        </p:grpSpPr>
        <p:sp>
          <p:nvSpPr>
            <p:cNvPr id="28" name="Овал 27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621497" y="585554"/>
            <a:ext cx="5901005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ОДНОЧЛЕНЫ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 userDrawn="1"/>
        </p:nvGrpSpPr>
        <p:grpSpPr>
          <a:xfrm flipH="1">
            <a:off x="5922689" y="1556792"/>
            <a:ext cx="2916832" cy="4430264"/>
            <a:chOff x="3203848" y="1196752"/>
            <a:chExt cx="2761455" cy="4142232"/>
          </a:xfrm>
        </p:grpSpPr>
        <p:sp>
          <p:nvSpPr>
            <p:cNvPr id="29" name="Овал 28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 userDrawn="1"/>
        </p:nvGrpSpPr>
        <p:grpSpPr>
          <a:xfrm>
            <a:off x="3828949" y="3429000"/>
            <a:ext cx="1515312" cy="2088232"/>
            <a:chOff x="3203848" y="1196752"/>
            <a:chExt cx="2761455" cy="4142232"/>
          </a:xfrm>
        </p:grpSpPr>
        <p:sp>
          <p:nvSpPr>
            <p:cNvPr id="37" name="Овал 36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Группа 36"/>
          <p:cNvGrpSpPr/>
          <p:nvPr userDrawn="1"/>
        </p:nvGrpSpPr>
        <p:grpSpPr>
          <a:xfrm>
            <a:off x="69928" y="521003"/>
            <a:ext cx="1515312" cy="2088232"/>
            <a:chOff x="3203848" y="1196752"/>
            <a:chExt cx="2761455" cy="4142232"/>
          </a:xfrm>
        </p:grpSpPr>
        <p:sp>
          <p:nvSpPr>
            <p:cNvPr id="38" name="Овал 37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Группа 27"/>
          <p:cNvGrpSpPr/>
          <p:nvPr userDrawn="1"/>
        </p:nvGrpSpPr>
        <p:grpSpPr>
          <a:xfrm flipH="1">
            <a:off x="5922689" y="1556792"/>
            <a:ext cx="2916832" cy="4430264"/>
            <a:chOff x="3203848" y="1196752"/>
            <a:chExt cx="2761455" cy="4142232"/>
          </a:xfrm>
        </p:grpSpPr>
        <p:sp>
          <p:nvSpPr>
            <p:cNvPr id="29" name="Овал 28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 userDrawn="1"/>
        </p:nvGrpSpPr>
        <p:grpSpPr>
          <a:xfrm>
            <a:off x="3828949" y="3429000"/>
            <a:ext cx="1515312" cy="2088232"/>
            <a:chOff x="3203848" y="1196752"/>
            <a:chExt cx="2761455" cy="4142232"/>
          </a:xfrm>
        </p:grpSpPr>
        <p:sp>
          <p:nvSpPr>
            <p:cNvPr id="34" name="Овал 33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6" name="Группа 35"/>
          <p:cNvGrpSpPr/>
          <p:nvPr userDrawn="1"/>
        </p:nvGrpSpPr>
        <p:grpSpPr>
          <a:xfrm>
            <a:off x="3828949" y="3429000"/>
            <a:ext cx="1515312" cy="2088232"/>
            <a:chOff x="3203848" y="1196752"/>
            <a:chExt cx="2761455" cy="4142232"/>
          </a:xfrm>
        </p:grpSpPr>
        <p:sp>
          <p:nvSpPr>
            <p:cNvPr id="37" name="Овал 36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3828949" y="3429000"/>
            <a:ext cx="1515312" cy="2088232"/>
            <a:chOff x="3203848" y="1196752"/>
            <a:chExt cx="2761455" cy="4142232"/>
          </a:xfrm>
        </p:grpSpPr>
        <p:sp>
          <p:nvSpPr>
            <p:cNvPr id="33" name="Овал 32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3828949" y="3429000"/>
            <a:ext cx="1515312" cy="2088232"/>
            <a:chOff x="3203848" y="1196752"/>
            <a:chExt cx="2761455" cy="4142232"/>
          </a:xfrm>
        </p:grpSpPr>
        <p:sp>
          <p:nvSpPr>
            <p:cNvPr id="37" name="Овал 36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hyperlink" Target="https://thumbs.dreamstime.com/b/%D1%83%D1%81%D0%BC%D0%B5%D1%85%D0%B0%D1%82%D1%8C%D1%81%D1%8F-%D1%88%D0%BA%D0%BE%D0%BB%D1%8C%D0%BD%D0%B8%D0%BA%D0%B0-15825955.jpg" TargetMode="Externa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9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1" y="908720"/>
            <a:ext cx="3131840" cy="4430264"/>
            <a:chOff x="3203848" y="1196752"/>
            <a:chExt cx="2761455" cy="4142232"/>
          </a:xfrm>
        </p:grpSpPr>
        <p:sp>
          <p:nvSpPr>
            <p:cNvPr id="2" name="Овал 1"/>
            <p:cNvSpPr/>
            <p:nvPr/>
          </p:nvSpPr>
          <p:spPr>
            <a:xfrm>
              <a:off x="4716016" y="1844824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685144" y="2283368"/>
              <a:ext cx="864096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4296528" y="3267868"/>
              <a:ext cx="43204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074767" y="4581128"/>
              <a:ext cx="509807" cy="2244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82" name="Picture 2" descr="https://thumbs.dreamstime.com/b/%D1%83%D1%81%D0%BC%D0%B5%D1%85%D0%B0%D1%82%D1%8C%D1%81%D1%8F-%D1%88%D0%BA%D0%BE%D0%BB%D1%8C%D0%BD%D0%B8%D0%BA%D0%B0-15825955.jpg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03848" y="1196752"/>
              <a:ext cx="2761455" cy="41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6021705"/>
            <a:ext cx="633158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33265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в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 одночлена.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8197" y="178854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²⁷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4710" y="5733255"/>
            <a:ext cx="299455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0" y="3728013"/>
            <a:ext cx="300841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3263" y="4744496"/>
            <a:ext cx="29929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05922" y="2724928"/>
            <a:ext cx="29929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1693" y="180010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¹²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7544" y="2724928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544" y="3728012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4136" y="5733255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8209" y="4744496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5800" y="908720"/>
            <a:ext cx="8392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вида.</a:t>
            </a:r>
            <a:r>
              <a:rPr lang="en-US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ответе запишите </a:t>
            </a:r>
            <a:r>
              <a:rPr lang="ru-RU" sz="28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полусумму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коэффициента и степени полученного одночлена.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800" y="404664"/>
            <a:ext cx="839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выражение в виде </a:t>
            </a:r>
            <a:r>
              <a:rPr lang="ru-RU" sz="28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одночлена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6216" y="2457762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37,5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45356" y="2457761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40399" y="5889736"/>
            <a:ext cx="154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114,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24708" y="5889736"/>
            <a:ext cx="2334293" cy="6962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91" y="3077878"/>
            <a:ext cx="595480" cy="595480"/>
          </a:xfrm>
          <a:prstGeom prst="rect">
            <a:avLst/>
          </a:prstGeom>
        </p:spPr>
      </p:pic>
      <p:pic>
        <p:nvPicPr>
          <p:cNvPr id="23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109" y="324609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66968" y="1812350"/>
            <a:ext cx="328808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)⁴ · 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3528" y="4339775"/>
            <a:ext cx="8392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вида.</a:t>
            </a:r>
            <a:r>
              <a:rPr lang="en-US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ответе запишите </a:t>
            </a:r>
            <a:r>
              <a:rPr lang="ru-RU" sz="2800" b="1" dirty="0" err="1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полусумму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коэффициента и степени полученного одночлена.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3835719"/>
            <a:ext cx="8392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выражение в виде </a:t>
            </a:r>
            <a:r>
              <a:rPr lang="ru-RU" sz="28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одночлена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84696" y="5243405"/>
            <a:ext cx="323678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)³ · 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523976"/>
            <a:ext cx="6606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график функции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62584" y="1897039"/>
            <a:ext cx="1685286" cy="4701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565" y="3980859"/>
            <a:ext cx="595480" cy="595480"/>
          </a:xfrm>
          <a:prstGeom prst="rect">
            <a:avLst/>
          </a:prstGeom>
        </p:spPr>
      </p:pic>
      <p:pic>
        <p:nvPicPr>
          <p:cNvPr id="25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83" y="4149080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34675" y="1306638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006" y="1636824"/>
            <a:ext cx="127791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755576" y="2801066"/>
          <a:ext cx="2566592" cy="355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GraphC" r:id="rId4" imgW="3724275" imgH="5153025" progId="GraphCtrl.Document">
                  <p:embed/>
                </p:oleObj>
              </mc:Choice>
              <mc:Fallback>
                <p:oleObj name="GraphC" r:id="rId4" imgW="3724275" imgH="5153025" progId="GraphCtrl.Document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801066"/>
                        <a:ext cx="2566592" cy="3550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80312" y="1636823"/>
            <a:ext cx="12522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1898222"/>
            <a:ext cx="1685286" cy="47015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211517" y="2599271"/>
          <a:ext cx="1963746" cy="395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GraphC" r:id="rId6" imgW="2752725" imgH="5543550" progId="GraphCtrl.Document">
                  <p:embed/>
                </p:oleObj>
              </mc:Choice>
              <mc:Fallback>
                <p:oleObj name="GraphC" r:id="rId6" imgW="2752725" imgH="5543550" progId="GraphCtrl.Document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517" y="2599271"/>
                        <a:ext cx="1963746" cy="3954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Мальчик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0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7434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713" y="5758376"/>
            <a:ext cx="299959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4101" y="3735264"/>
            <a:ext cx="3013483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· (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9571" y="2713274"/>
            <a:ext cx="2998013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4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9571" y="4744151"/>
            <a:ext cx="2998013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476672"/>
            <a:ext cx="8337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выражение, которое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ЛЯЕТСЯ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одночленом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713263" y="5758375"/>
            <a:ext cx="302451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·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0" y="4744771"/>
            <a:ext cx="303851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bbbbc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711" y="2713273"/>
            <a:ext cx="30229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·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10210" y="3729181"/>
            <a:ext cx="30229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5536" y="620688"/>
            <a:ext cx="833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одночлен</a:t>
            </a:r>
            <a:endParaRPr lang="ru-RU" sz="36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тандартного вида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681922" y="3729181"/>
            <a:ext cx="299854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1" y="4744771"/>
            <a:ext cx="30124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·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710" y="2713273"/>
            <a:ext cx="299697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·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99138" y="5739830"/>
            <a:ext cx="299697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1443" y="5729582"/>
            <a:ext cx="293600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47846" y="4723241"/>
            <a:ext cx="294960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a²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268" y="2713272"/>
            <a:ext cx="29344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abac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3268" y="3729181"/>
            <a:ext cx="293445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776" y="313264"/>
            <a:ext cx="833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</a:t>
            </a:r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в виде одночлена стандартного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713262" y="5758375"/>
            <a:ext cx="29532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0" y="3728013"/>
            <a:ext cx="296697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710" y="2713273"/>
            <a:ext cx="295174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abcaab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41030" y="4744769"/>
            <a:ext cx="295174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0818" y="5729582"/>
            <a:ext cx="292662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3729181"/>
            <a:ext cx="2940183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2358" y="4744770"/>
            <a:ext cx="292508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xyxy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6914" y="2713274"/>
            <a:ext cx="292508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592" y="1788548"/>
            <a:ext cx="2925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7344" y="1772680"/>
            <a:ext cx="2643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457" y="404664"/>
            <a:ext cx="833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одночлен нужно вставить</a:t>
            </a:r>
            <a:r>
              <a:rPr lang="ru-RU" sz="28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запись вместо знака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получилось верное равенство?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Рисунок 3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36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5713263" y="5758375"/>
            <a:ext cx="299455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0" y="3728013"/>
            <a:ext cx="300841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710" y="2713273"/>
            <a:ext cx="29929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01783" y="4744770"/>
            <a:ext cx="29929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772" y="5729582"/>
            <a:ext cx="29256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9670" y="2713274"/>
            <a:ext cx="293922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3311" y="4744770"/>
            <a:ext cx="29241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7544" y="3728013"/>
            <a:ext cx="29241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1788548"/>
            <a:ext cx="33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5060" y="1794015"/>
            <a:ext cx="3842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· 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14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1457" y="404664"/>
            <a:ext cx="833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одночлен нужно вставить</a:t>
            </a:r>
            <a:r>
              <a:rPr lang="ru-RU" sz="28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запись вместо знака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8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получилось верное равенство?</a:t>
            </a:r>
            <a:endParaRPr lang="ru-RU" sz="28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708" y="1788547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 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9250" y="1788546"/>
            <a:ext cx="3307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·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772" y="3717032"/>
            <a:ext cx="29256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9670" y="2713274"/>
            <a:ext cx="293922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3311" y="4744770"/>
            <a:ext cx="29241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4759" y="5719127"/>
            <a:ext cx="292413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13263" y="5758375"/>
            <a:ext cx="299455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4710" y="3728013"/>
            <a:ext cx="300841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3263" y="4744496"/>
            <a:ext cx="29929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3262" y="2738426"/>
            <a:ext cx="29929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67544" y="33265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в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одночлена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7544" y="2724928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67544" y="4711877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⁵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4136" y="5733255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7544" y="3711461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2914" y="1803158"/>
            <a:ext cx="175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)³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8144" y="1798929"/>
            <a:ext cx="1752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04348" y="2724928"/>
            <a:ext cx="299455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0" y="3728013"/>
            <a:ext cx="300841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3263" y="4744496"/>
            <a:ext cx="29929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05923" y="5733255"/>
            <a:ext cx="29929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42" y="5483688"/>
            <a:ext cx="595480" cy="595480"/>
          </a:xfrm>
          <a:prstGeom prst="rect">
            <a:avLst/>
          </a:prstGeom>
        </p:spPr>
      </p:pic>
      <p:pic>
        <p:nvPicPr>
          <p:cNvPr id="20" name="Picture 6" descr="https://c7.hotpng.com/preview/220/3/724/5bbc0f2a39503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760" y="5651909"/>
            <a:ext cx="437714" cy="4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7544" y="33265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</a:t>
            </a:r>
            <a:r>
              <a:rPr lang="ru-RU" sz="32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в </a:t>
            </a:r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квадрата одночлена. </a:t>
            </a:r>
            <a:endParaRPr lang="ru-RU" sz="32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8197" y="1788546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¹⁸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⁶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24710" y="5733255"/>
            <a:ext cx="299455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24710" y="3728013"/>
            <a:ext cx="300841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78370" y="2724928"/>
            <a:ext cx="29929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¹⁶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08154" y="4744494"/>
            <a:ext cx="2992975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⁹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³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1693" y="1800108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¹⁶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7544" y="2724928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(4,5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78209" y="4744495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(4,5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4136" y="5733255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4136" y="3728012"/>
            <a:ext cx="292835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⁸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WPS Presentation</Application>
  <PresentationFormat>Экран (4:3)</PresentationFormat>
  <Paragraphs>250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GraphCtrl.Document</vt:lpstr>
      <vt:lpstr>GraphCtrl.Document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141</cp:revision>
  <dcterms:created xsi:type="dcterms:W3CDTF">2020-07-09T02:51:00Z</dcterms:created>
  <dcterms:modified xsi:type="dcterms:W3CDTF">2024-11-02T15:17:07Z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E6DCAEC79D93402488810B44CFF11C33_12</vt:lpwstr>
  </property>
  <property fmtid="{D5CDD505-2E9C-101B-9397-08002B2CF9AE}" pid="3" name="KSOProductBuildVer">
    <vt:lpwstr>1049-12.2.0.18607</vt:lpwstr>
  </property>
</Properties>
</file>