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handoutMasterIdLst>
    <p:handoutMasterId r:id="rId16"/>
  </p:handoutMasterIdLst>
  <p:sldIdLst>
    <p:sldId id="256" r:id="rId3"/>
    <p:sldId id="257" r:id="rId4"/>
    <p:sldId id="259" r:id="rId5"/>
    <p:sldId id="278" r:id="rId6"/>
    <p:sldId id="262" r:id="rId7"/>
    <p:sldId id="271" r:id="rId8"/>
    <p:sldId id="276" r:id="rId9"/>
    <p:sldId id="282" r:id="rId10"/>
    <p:sldId id="279" r:id="rId11"/>
    <p:sldId id="280" r:id="rId12"/>
    <p:sldId id="283" r:id="rId13"/>
    <p:sldId id="264" r:id="rId14"/>
    <p:sldId id="25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FAF4"/>
    <a:srgbClr val="D6F6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4" d="100"/>
          <a:sy n="64" d="100"/>
        </p:scale>
        <p:origin x="-3144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handoutMaster" Target="handoutMasters/handoutMaster1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6F28BE-E186-4840-9CF2-4B2EF2D80EA9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BBD7DB-B97C-4D78-94B4-09643008077A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jpeg"/><Relationship Id="rId7" Type="http://schemas.openxmlformats.org/officeDocument/2006/relationships/image" Target="../media/image7.pn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FC65F-042C-4A37-A13D-A06E8DBD7D1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3595A-C37B-4D0E-B3D4-DF153D5B5B3C}" type="slidenum">
              <a:rPr lang="ru-RU" smtClean="0"/>
            </a:fld>
            <a:endParaRPr lang="ru-RU"/>
          </a:p>
        </p:txBody>
      </p:sp>
      <p:pic>
        <p:nvPicPr>
          <p:cNvPr id="7" name="Picture 2" descr="https://www.nwu.ac.za/sites/www.nwu.ac.za/files/files/i-media/tn-eish-201509/images/fotolia_53649479_subscription_x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Рамка 7"/>
          <p:cNvSpPr/>
          <p:nvPr userDrawn="1"/>
        </p:nvSpPr>
        <p:spPr>
          <a:xfrm>
            <a:off x="0" y="1579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1691680" y="3212976"/>
            <a:ext cx="7272808" cy="1008113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ru-RU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r>
              <a:rPr lang="en-US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ЫЧИТАНИЕ</a:t>
            </a:r>
            <a:endParaRPr lang="ru-RU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179512" y="6309320"/>
            <a:ext cx="8784976" cy="36004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Каратанова</a:t>
            </a:r>
            <a:r>
              <a:rPr lang="ru-RU" sz="16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Марина Николаевна МБОУ СОШ №256 ГО ЗАТО Фокино Приморский край</a:t>
            </a:r>
            <a:endParaRPr lang="ru-RU" sz="1600" b="1" dirty="0">
              <a:solidFill>
                <a:schemeClr val="accent5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 userDrawn="1"/>
        </p:nvSpPr>
        <p:spPr>
          <a:xfrm>
            <a:off x="3018602" y="260648"/>
            <a:ext cx="5801870" cy="72008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Дидактический материал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 userDrawn="1"/>
        </p:nvSpPr>
        <p:spPr>
          <a:xfrm>
            <a:off x="7236295" y="5504711"/>
            <a:ext cx="1734253" cy="72008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класс</a:t>
            </a:r>
            <a:endParaRPr lang="ru-RU" sz="32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3255568" y="5504711"/>
            <a:ext cx="3856999" cy="72008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</a:t>
            </a:r>
            <a:endParaRPr lang="ru-RU" sz="32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 userDrawn="1"/>
        </p:nvSpPr>
        <p:spPr>
          <a:xfrm>
            <a:off x="7884368" y="1052736"/>
            <a:ext cx="921381" cy="57606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№8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Picture 10" descr="https://ds03.infourok.ru/uploads/ex/0f46/00063d4d-c975e978/hello_html_m250e0e35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65137"/>
            <a:ext cx="3730869" cy="5903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https://www.nwu.ac.za/sites/www.nwu.ac.za/files/files/i-media/tn-eish-201509/images/fotolia_53649479_subscription_x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Прямоугольник 40"/>
          <p:cNvSpPr/>
          <p:nvPr userDrawn="1"/>
        </p:nvSpPr>
        <p:spPr>
          <a:xfrm>
            <a:off x="251520" y="260648"/>
            <a:ext cx="8634714" cy="6408712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251520" y="231856"/>
            <a:ext cx="4248472" cy="1828992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4652392" y="231856"/>
            <a:ext cx="4248472" cy="1828992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Рамка 21"/>
          <p:cNvSpPr/>
          <p:nvPr userDrawn="1"/>
        </p:nvSpPr>
        <p:spPr>
          <a:xfrm>
            <a:off x="10526" y="-11415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 userDrawn="1"/>
        </p:nvSpPr>
        <p:spPr>
          <a:xfrm>
            <a:off x="5653575" y="2215838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5649220" y="3311045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 userDrawn="1"/>
        </p:nvSpPr>
        <p:spPr>
          <a:xfrm>
            <a:off x="5649218" y="4399953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 userDrawn="1"/>
        </p:nvSpPr>
        <p:spPr>
          <a:xfrm>
            <a:off x="5649220" y="5492993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 userDrawn="1"/>
        </p:nvSpPr>
        <p:spPr>
          <a:xfrm>
            <a:off x="899591" y="2203651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 userDrawn="1"/>
        </p:nvSpPr>
        <p:spPr>
          <a:xfrm>
            <a:off x="895236" y="3298858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 userDrawn="1"/>
        </p:nvSpPr>
        <p:spPr>
          <a:xfrm>
            <a:off x="895234" y="4387766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 userDrawn="1"/>
        </p:nvSpPr>
        <p:spPr>
          <a:xfrm>
            <a:off x="895236" y="5480806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 userDrawn="1"/>
        </p:nvSpPr>
        <p:spPr>
          <a:xfrm>
            <a:off x="3995936" y="2204864"/>
            <a:ext cx="1152128" cy="57606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Picture 10" descr="https://ds03.infourok.ru/uploads/ex/0f46/00063d4d-c975e978/hello_html_m250e0e35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5480" y="2852936"/>
            <a:ext cx="1706793" cy="2700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www.nwu.ac.za/sites/www.nwu.ac.za/files/files/i-media/tn-eish-201509/images/fotolia_53649479_subscription_x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Рамка 7"/>
          <p:cNvSpPr/>
          <p:nvPr userDrawn="1"/>
        </p:nvSpPr>
        <p:spPr>
          <a:xfrm>
            <a:off x="10526" y="-11415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251520" y="260648"/>
            <a:ext cx="8634714" cy="6408712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251520" y="231856"/>
            <a:ext cx="8640960" cy="154096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 userDrawn="1"/>
        </p:nvSpPr>
        <p:spPr>
          <a:xfrm>
            <a:off x="7208305" y="2156139"/>
            <a:ext cx="1152128" cy="57606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3856275" y="1988806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 userDrawn="1"/>
        </p:nvSpPr>
        <p:spPr>
          <a:xfrm>
            <a:off x="3851920" y="3084013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3851918" y="4172921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 userDrawn="1"/>
        </p:nvSpPr>
        <p:spPr>
          <a:xfrm>
            <a:off x="3851920" y="5265961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Picture 10" descr="https://ds03.infourok.ru/uploads/ex/0f46/00063d4d-c975e978/hello_html_m250e0e35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949365" y="2852936"/>
            <a:ext cx="1670007" cy="2700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www.nwu.ac.za/sites/www.nwu.ac.za/files/files/i-media/tn-eish-201509/images/fotolia_53649479_subscription_x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Рамка 7"/>
          <p:cNvSpPr/>
          <p:nvPr userDrawn="1"/>
        </p:nvSpPr>
        <p:spPr>
          <a:xfrm>
            <a:off x="10526" y="-11415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251520" y="260648"/>
            <a:ext cx="8634714" cy="6408712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251520" y="231856"/>
            <a:ext cx="6840760" cy="89288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 userDrawn="1"/>
        </p:nvSpPr>
        <p:spPr>
          <a:xfrm>
            <a:off x="7524328" y="845948"/>
            <a:ext cx="1152128" cy="57606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611560" y="1304765"/>
            <a:ext cx="1728192" cy="1944216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2627784" y="1304765"/>
            <a:ext cx="1728192" cy="1944216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4618349" y="1304764"/>
            <a:ext cx="1728192" cy="1944216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 userDrawn="1"/>
        </p:nvSpPr>
        <p:spPr>
          <a:xfrm>
            <a:off x="251520" y="3431305"/>
            <a:ext cx="6840760" cy="89288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 userDrawn="1"/>
        </p:nvSpPr>
        <p:spPr>
          <a:xfrm>
            <a:off x="611560" y="4509121"/>
            <a:ext cx="1728192" cy="1944216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 userDrawn="1"/>
        </p:nvSpPr>
        <p:spPr>
          <a:xfrm>
            <a:off x="2627784" y="4509121"/>
            <a:ext cx="1728192" cy="1944216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 userDrawn="1"/>
        </p:nvSpPr>
        <p:spPr>
          <a:xfrm>
            <a:off x="4618349" y="4509120"/>
            <a:ext cx="1728192" cy="1944216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Picture 10" descr="https://ds03.infourok.ru/uploads/ex/0f46/00063d4d-c975e978/hello_html_m250e0e35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265388" y="2276873"/>
            <a:ext cx="1670007" cy="2700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www.nwu.ac.za/sites/www.nwu.ac.za/files/files/i-media/tn-eish-201509/images/fotolia_53649479_subscription_x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Рамка 7"/>
          <p:cNvSpPr/>
          <p:nvPr userDrawn="1"/>
        </p:nvSpPr>
        <p:spPr>
          <a:xfrm>
            <a:off x="10526" y="-11415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251520" y="260648"/>
            <a:ext cx="8634714" cy="6408712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 userDrawn="1"/>
        </p:nvSpPr>
        <p:spPr>
          <a:xfrm>
            <a:off x="7524328" y="1586563"/>
            <a:ext cx="1152128" cy="57606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3851920" y="1707016"/>
            <a:ext cx="971927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 userDrawn="1"/>
        </p:nvSpPr>
        <p:spPr>
          <a:xfrm>
            <a:off x="2663607" y="1703151"/>
            <a:ext cx="971927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251520" y="231856"/>
            <a:ext cx="8634714" cy="89288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611560" y="1304765"/>
            <a:ext cx="1728192" cy="1944216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6228183" y="1707016"/>
            <a:ext cx="971927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5039870" y="1703151"/>
            <a:ext cx="971927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 userDrawn="1"/>
        </p:nvSpPr>
        <p:spPr>
          <a:xfrm>
            <a:off x="3834924" y="4868536"/>
            <a:ext cx="971927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 userDrawn="1"/>
        </p:nvSpPr>
        <p:spPr>
          <a:xfrm>
            <a:off x="2646611" y="4864671"/>
            <a:ext cx="971927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 userDrawn="1"/>
        </p:nvSpPr>
        <p:spPr>
          <a:xfrm>
            <a:off x="234524" y="3393376"/>
            <a:ext cx="8634714" cy="89288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 userDrawn="1"/>
        </p:nvSpPr>
        <p:spPr>
          <a:xfrm>
            <a:off x="594564" y="4466285"/>
            <a:ext cx="1728192" cy="1944216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 userDrawn="1"/>
        </p:nvSpPr>
        <p:spPr>
          <a:xfrm>
            <a:off x="6211187" y="4868536"/>
            <a:ext cx="971927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 userDrawn="1"/>
        </p:nvSpPr>
        <p:spPr>
          <a:xfrm>
            <a:off x="5022874" y="4864671"/>
            <a:ext cx="971927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" name="Picture 10" descr="https://ds03.infourok.ru/uploads/ex/0f46/00063d4d-c975e978/hello_html_m250e0e35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31853" y="4286264"/>
            <a:ext cx="1385044" cy="2240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FC65F-042C-4A37-A13D-A06E8DBD7D1D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3595A-C37B-4D0E-B3D4-DF153D5B5B3C}" type="slidenum">
              <a:rPr lang="ru-RU" smtClean="0"/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FC65F-042C-4A37-A13D-A06E8DBD7D1D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3595A-C37B-4D0E-B3D4-DF153D5B5B3C}" type="slidenum">
              <a:rPr lang="ru-RU" smtClean="0"/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FC65F-042C-4A37-A13D-A06E8DBD7D1D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3595A-C37B-4D0E-B3D4-DF153D5B5B3C}" type="slidenum">
              <a:rPr lang="ru-RU" smtClean="0"/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FC65F-042C-4A37-A13D-A06E8DBD7D1D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3595A-C37B-4D0E-B3D4-DF153D5B5B3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FC65F-042C-4A37-A13D-A06E8DBD7D1D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3595A-C37B-4D0E-B3D4-DF153D5B5B3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FC65F-042C-4A37-A13D-A06E8DBD7D1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3595A-C37B-4D0E-B3D4-DF153D5B5B3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www.nwu.ac.za/sites/www.nwu.ac.za/files/files/i-media/tn-eish-201509/images/fotolia_53649479_subscription_x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Рамка 7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3423610" y="1479140"/>
            <a:ext cx="5328592" cy="5046204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395536" y="404664"/>
            <a:ext cx="8352928" cy="72008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ЫЧИТАНИЕ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10" descr="https://ds03.infourok.ru/uploads/ex/0f46/00063d4d-c975e978/hello_html_m250e0e35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65137"/>
            <a:ext cx="3730869" cy="5903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FC65F-042C-4A37-A13D-A06E8DBD7D1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3595A-C37B-4D0E-B3D4-DF153D5B5B3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www.nwu.ac.za/sites/www.nwu.ac.za/files/files/i-media/tn-eish-201509/images/fotolia_53649479_subscription_x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Рамка 7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251520" y="260648"/>
            <a:ext cx="8634714" cy="6408712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395536" y="1484784"/>
            <a:ext cx="5328592" cy="4896544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395536" y="404664"/>
            <a:ext cx="3312368" cy="72008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2" descr="http://www.yangteacher.ru/wp-content/uploads/2016/02/5-mtest-z-1-638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925" y="3984225"/>
            <a:ext cx="1991424" cy="2649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https://reshator.org/content/class-5/matematiks/matematika-5-klass-kozlov/title.jp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124" y="2705943"/>
            <a:ext cx="1894218" cy="2702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https://media2.24aul.ru/imgs/5da880271002d30001e593fa/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9766" y="1166422"/>
            <a:ext cx="2045742" cy="2694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https://cdn.eksmo.ru/v2/VEN000000000435286/COVER/cover3d1.jpg"/>
          <p:cNvPicPr>
            <a:picLocks noChangeAspect="1" noChangeArrowheads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4"/>
          <a:stretch>
            <a:fillRect/>
          </a:stretch>
        </p:blipFill>
        <p:spPr bwMode="auto">
          <a:xfrm>
            <a:off x="3131840" y="3357699"/>
            <a:ext cx="2003343" cy="2700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254" y="2028201"/>
            <a:ext cx="1875685" cy="2658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4" descr="https://izigdz.ru/_ld/2/91908923.jpg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861048"/>
            <a:ext cx="1917951" cy="2685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0" descr="https://ds03.infourok.ru/uploads/ex/0f46/00063d4d-c975e978/hello_html_m250e0e35.png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923075" y="839752"/>
            <a:ext cx="3174343" cy="5035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 userDrawn="1"/>
        </p:nvSpPr>
        <p:spPr>
          <a:xfrm>
            <a:off x="5657932" y="1964942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 userDrawn="1"/>
        </p:nvSpPr>
        <p:spPr>
          <a:xfrm>
            <a:off x="5653577" y="3060149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 userDrawn="1"/>
        </p:nvSpPr>
        <p:spPr>
          <a:xfrm>
            <a:off x="5653575" y="4149057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 userDrawn="1"/>
        </p:nvSpPr>
        <p:spPr>
          <a:xfrm>
            <a:off x="5653577" y="5242097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" descr="https://www.nwu.ac.za/sites/www.nwu.ac.za/files/files/i-media/tn-eish-201509/images/fotolia_53649479_subscription_x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Рамка 7"/>
          <p:cNvSpPr/>
          <p:nvPr userDrawn="1"/>
        </p:nvSpPr>
        <p:spPr>
          <a:xfrm>
            <a:off x="10526" y="-11415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251520" y="260648"/>
            <a:ext cx="8634714" cy="6408712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251520" y="231856"/>
            <a:ext cx="8640960" cy="125292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903948" y="1970609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899593" y="3065816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899591" y="4154724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899593" y="5247764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 userDrawn="1"/>
        </p:nvSpPr>
        <p:spPr>
          <a:xfrm>
            <a:off x="3995936" y="2204864"/>
            <a:ext cx="1152128" cy="57606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 userDrawn="1"/>
        </p:nvSpPr>
        <p:spPr>
          <a:xfrm>
            <a:off x="5619385" y="1964940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 userDrawn="1"/>
        </p:nvSpPr>
        <p:spPr>
          <a:xfrm>
            <a:off x="5615030" y="3060147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 userDrawn="1"/>
        </p:nvSpPr>
        <p:spPr>
          <a:xfrm>
            <a:off x="5615028" y="4149055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 userDrawn="1"/>
        </p:nvSpPr>
        <p:spPr>
          <a:xfrm>
            <a:off x="5615030" y="5242095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Picture 10" descr="https://ds03.infourok.ru/uploads/ex/0f46/00063d4d-c975e978/hello_html_m250e0e35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5480" y="2852936"/>
            <a:ext cx="1706793" cy="2700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https://www.nwu.ac.za/sites/www.nwu.ac.za/files/files/i-media/tn-eish-201509/images/fotolia_53649479_subscription_x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Прямоугольник 26"/>
          <p:cNvSpPr/>
          <p:nvPr userDrawn="1"/>
        </p:nvSpPr>
        <p:spPr>
          <a:xfrm>
            <a:off x="251520" y="260648"/>
            <a:ext cx="8634714" cy="6408712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251520" y="1970609"/>
            <a:ext cx="352839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247165" y="3065816"/>
            <a:ext cx="352839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247163" y="4154724"/>
            <a:ext cx="352839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265242" y="5265392"/>
            <a:ext cx="352839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5368444" y="1964965"/>
            <a:ext cx="3517790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5364089" y="3060172"/>
            <a:ext cx="3517790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5364087" y="4149080"/>
            <a:ext cx="3517790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5356179" y="5259748"/>
            <a:ext cx="3517790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251520" y="231856"/>
            <a:ext cx="4248472" cy="125292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4652392" y="231856"/>
            <a:ext cx="4248472" cy="125292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Рамка 21"/>
          <p:cNvSpPr/>
          <p:nvPr userDrawn="1"/>
        </p:nvSpPr>
        <p:spPr>
          <a:xfrm>
            <a:off x="10526" y="-11415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Прямоугольник 22"/>
          <p:cNvSpPr/>
          <p:nvPr userDrawn="1"/>
        </p:nvSpPr>
        <p:spPr>
          <a:xfrm>
            <a:off x="3995936" y="2204864"/>
            <a:ext cx="1152128" cy="57606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Picture 10" descr="https://ds03.infourok.ru/uploads/ex/0f46/00063d4d-c975e978/hello_html_m250e0e35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5480" y="2852936"/>
            <a:ext cx="1706793" cy="2700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https://www.nwu.ac.za/sites/www.nwu.ac.za/files/files/i-media/tn-eish-201509/images/fotolia_53649479_subscription_x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Прямоугольник 40"/>
          <p:cNvSpPr/>
          <p:nvPr userDrawn="1"/>
        </p:nvSpPr>
        <p:spPr>
          <a:xfrm>
            <a:off x="251520" y="260648"/>
            <a:ext cx="8634714" cy="6408712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251520" y="231856"/>
            <a:ext cx="4248472" cy="125292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4652392" y="231856"/>
            <a:ext cx="4248472" cy="125292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Рамка 21"/>
          <p:cNvSpPr/>
          <p:nvPr userDrawn="1"/>
        </p:nvSpPr>
        <p:spPr>
          <a:xfrm>
            <a:off x="10526" y="-11415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 userDrawn="1"/>
        </p:nvSpPr>
        <p:spPr>
          <a:xfrm>
            <a:off x="5657932" y="1964942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5653577" y="3060149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 userDrawn="1"/>
        </p:nvSpPr>
        <p:spPr>
          <a:xfrm>
            <a:off x="5653575" y="4149057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 userDrawn="1"/>
        </p:nvSpPr>
        <p:spPr>
          <a:xfrm>
            <a:off x="5653577" y="5242097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 userDrawn="1"/>
        </p:nvSpPr>
        <p:spPr>
          <a:xfrm>
            <a:off x="903948" y="1970609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 userDrawn="1"/>
        </p:nvSpPr>
        <p:spPr>
          <a:xfrm>
            <a:off x="899593" y="3065816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 userDrawn="1"/>
        </p:nvSpPr>
        <p:spPr>
          <a:xfrm>
            <a:off x="899591" y="4154724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 userDrawn="1"/>
        </p:nvSpPr>
        <p:spPr>
          <a:xfrm>
            <a:off x="899593" y="5247764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 userDrawn="1"/>
        </p:nvSpPr>
        <p:spPr>
          <a:xfrm>
            <a:off x="3995936" y="2204864"/>
            <a:ext cx="1152128" cy="57606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Picture 10" descr="https://ds03.infourok.ru/uploads/ex/0f46/00063d4d-c975e978/hello_html_m250e0e35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5480" y="2852936"/>
            <a:ext cx="1706793" cy="2700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www.nwu.ac.za/sites/www.nwu.ac.za/files/files/i-media/tn-eish-201509/images/fotolia_53649479_subscription_x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Рамка 7"/>
          <p:cNvSpPr/>
          <p:nvPr userDrawn="1"/>
        </p:nvSpPr>
        <p:spPr>
          <a:xfrm>
            <a:off x="10526" y="-11415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251520" y="260648"/>
            <a:ext cx="8634714" cy="6408712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251520" y="231856"/>
            <a:ext cx="8640960" cy="154096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 userDrawn="1"/>
        </p:nvSpPr>
        <p:spPr>
          <a:xfrm>
            <a:off x="7208305" y="2156139"/>
            <a:ext cx="1152128" cy="57606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899592" y="1988806"/>
            <a:ext cx="5585155" cy="3096378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3888105" y="5445222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 userDrawn="1"/>
        </p:nvSpPr>
        <p:spPr>
          <a:xfrm>
            <a:off x="899592" y="5445224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10" descr="https://ds03.infourok.ru/uploads/ex/0f46/00063d4d-c975e978/hello_html_m250e0e35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949365" y="2852936"/>
            <a:ext cx="1670007" cy="2700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www.nwu.ac.za/sites/www.nwu.ac.za/files/files/i-media/tn-eish-201509/images/fotolia_53649479_subscription_x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Рамка 7"/>
          <p:cNvSpPr/>
          <p:nvPr userDrawn="1"/>
        </p:nvSpPr>
        <p:spPr>
          <a:xfrm>
            <a:off x="10526" y="-11415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251520" y="260648"/>
            <a:ext cx="8634714" cy="6408712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251520" y="231856"/>
            <a:ext cx="8640960" cy="125292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1204785" y="1681705"/>
            <a:ext cx="2016224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 userDrawn="1"/>
        </p:nvSpPr>
        <p:spPr>
          <a:xfrm>
            <a:off x="1204785" y="4172882"/>
            <a:ext cx="2016224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 userDrawn="1"/>
        </p:nvSpPr>
        <p:spPr>
          <a:xfrm>
            <a:off x="4006462" y="1772096"/>
            <a:ext cx="1152128" cy="57606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 userDrawn="1"/>
        </p:nvSpPr>
        <p:spPr>
          <a:xfrm>
            <a:off x="266431" y="2804083"/>
            <a:ext cx="8640960" cy="125292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 userDrawn="1"/>
        </p:nvSpPr>
        <p:spPr>
          <a:xfrm>
            <a:off x="5813297" y="1681704"/>
            <a:ext cx="2016224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 userDrawn="1"/>
        </p:nvSpPr>
        <p:spPr>
          <a:xfrm>
            <a:off x="5813297" y="4172881"/>
            <a:ext cx="2016224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pic>
        <p:nvPicPr>
          <p:cNvPr id="13" name="Picture 10" descr="https://ds03.infourok.ru/uploads/ex/0f46/00063d4d-c975e978/hello_html_m250e0e35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3926" y="4202450"/>
            <a:ext cx="1456148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https://www.nwu.ac.za/sites/www.nwu.ac.za/files/files/i-media/tn-eish-201509/images/fotolia_53649479_subscription_x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Прямоугольник 40"/>
          <p:cNvSpPr/>
          <p:nvPr userDrawn="1"/>
        </p:nvSpPr>
        <p:spPr>
          <a:xfrm>
            <a:off x="251520" y="260648"/>
            <a:ext cx="8634714" cy="6408712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251520" y="231856"/>
            <a:ext cx="4248472" cy="161296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4652392" y="231856"/>
            <a:ext cx="4248472" cy="161296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Рамка 21"/>
          <p:cNvSpPr/>
          <p:nvPr userDrawn="1"/>
        </p:nvSpPr>
        <p:spPr>
          <a:xfrm>
            <a:off x="10526" y="-11415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 userDrawn="1"/>
        </p:nvSpPr>
        <p:spPr>
          <a:xfrm>
            <a:off x="5657932" y="1964942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5653577" y="3060149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 userDrawn="1"/>
        </p:nvSpPr>
        <p:spPr>
          <a:xfrm>
            <a:off x="5653575" y="4149057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 userDrawn="1"/>
        </p:nvSpPr>
        <p:spPr>
          <a:xfrm>
            <a:off x="5653577" y="5242097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 userDrawn="1"/>
        </p:nvSpPr>
        <p:spPr>
          <a:xfrm>
            <a:off x="903948" y="1970609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 userDrawn="1"/>
        </p:nvSpPr>
        <p:spPr>
          <a:xfrm>
            <a:off x="899593" y="3065816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 userDrawn="1"/>
        </p:nvSpPr>
        <p:spPr>
          <a:xfrm>
            <a:off x="899591" y="4154724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 userDrawn="1"/>
        </p:nvSpPr>
        <p:spPr>
          <a:xfrm>
            <a:off x="899593" y="5247764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 userDrawn="1"/>
        </p:nvSpPr>
        <p:spPr>
          <a:xfrm>
            <a:off x="3995936" y="2204864"/>
            <a:ext cx="1152128" cy="57606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Picture 10" descr="https://ds03.infourok.ru/uploads/ex/0f46/00063d4d-c975e978/hello_html_m250e0e35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5480" y="2852936"/>
            <a:ext cx="1706793" cy="2700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BFC65F-042C-4A37-A13D-A06E8DBD7D1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63595A-C37B-4D0E-B3D4-DF153D5B5B3C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4.png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hyperlink" Target="https://ds03.infourok.ru/uploads/ex/0f46/00063d4d-c975e978/hello_html_m250e0e35.png" TargetMode="External"/><Relationship Id="rId1" Type="http://schemas.openxmlformats.org/officeDocument/2006/relationships/hyperlink" Target="https://www.nwu.ac.za/sites/www.nwu.ac.za/files/files/i-media/tn-eish-201509/images/fotolia_53649479_subscription_xl.jpg" TargetMode="Externa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" Target="slide10.xml"/><Relationship Id="rId8" Type="http://schemas.openxmlformats.org/officeDocument/2006/relationships/slide" Target="slide6.xml"/><Relationship Id="rId7" Type="http://schemas.openxmlformats.org/officeDocument/2006/relationships/slide" Target="slide8.xml"/><Relationship Id="rId6" Type="http://schemas.openxmlformats.org/officeDocument/2006/relationships/slide" Target="slide4.xml"/><Relationship Id="rId5" Type="http://schemas.openxmlformats.org/officeDocument/2006/relationships/slide" Target="slide11.xml"/><Relationship Id="rId4" Type="http://schemas.openxmlformats.org/officeDocument/2006/relationships/slide" Target="slide9.xml"/><Relationship Id="rId3" Type="http://schemas.openxmlformats.org/officeDocument/2006/relationships/slide" Target="slide5.xml"/><Relationship Id="rId2" Type="http://schemas.openxmlformats.org/officeDocument/2006/relationships/slide" Target="slide7.xml"/><Relationship Id="rId11" Type="http://schemas.openxmlformats.org/officeDocument/2006/relationships/slideLayout" Target="../slideLayouts/slideLayout2.xml"/><Relationship Id="rId10" Type="http://schemas.openxmlformats.org/officeDocument/2006/relationships/slide" Target="slide12.xml"/><Relationship Id="rId1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8" descr="https://nauka.club/wp-content/auploads/944603/znayka_neznayka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5" name="AutoShape 10" descr="https://nauka.club/wp-content/auploads/944603/znayka_neznayka.web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6" name="AutoShape 12" descr="https://nauka.club/wp-content/auploads/944603/znayka_neznayka.webp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7" name="AutoShape 14" descr="https://nauka.club/wp-content/auploads/944603/fullsize.webp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pic>
        <p:nvPicPr>
          <p:cNvPr id="1034" name="Picture 10" descr="https://ds03.infourok.ru/uploads/ex/0f46/00063d4d-c975e978/hello_html_m250e0e35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65137"/>
            <a:ext cx="3730869" cy="5903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15" y="6309360"/>
            <a:ext cx="8950960" cy="4565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09627" y="2204861"/>
            <a:ext cx="8018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7888" y="260648"/>
            <a:ext cx="42877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дух тысяч 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вычли два десятка.</a:t>
            </a:r>
            <a:endParaRPr lang="ru-RU" sz="3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получилось?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Управляющая кнопка: домой 13">
            <a:hlinkClick r:id="rId1" action="ppaction://hlinksldjump" highlightClick="1"/>
          </p:cNvPr>
          <p:cNvSpPr/>
          <p:nvPr/>
        </p:nvSpPr>
        <p:spPr>
          <a:xfrm>
            <a:off x="3663324" y="6196083"/>
            <a:ext cx="774936" cy="360040"/>
          </a:xfrm>
          <a:prstGeom prst="actionButtonHom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5" name="Управляющая кнопка: далее 14">
            <a:hlinkClick r:id="" action="ppaction://hlinkshowjump?jump=nextslide" highlightClick="1"/>
          </p:cNvPr>
          <p:cNvSpPr/>
          <p:nvPr/>
        </p:nvSpPr>
        <p:spPr>
          <a:xfrm>
            <a:off x="4705740" y="6196083"/>
            <a:ext cx="774936" cy="360040"/>
          </a:xfrm>
          <a:prstGeom prst="actionButtonForwardNex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62207" y="2065200"/>
            <a:ext cx="2436986" cy="86409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1800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988875" y="5336337"/>
            <a:ext cx="2448272" cy="85974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1980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995159" y="3170822"/>
            <a:ext cx="2435704" cy="848824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198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973693" y="4241652"/>
            <a:ext cx="2435704" cy="864096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1980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753273" y="4227877"/>
            <a:ext cx="2436986" cy="86409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360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741987" y="3160145"/>
            <a:ext cx="2448272" cy="85974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3400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743269" y="2059593"/>
            <a:ext cx="2435704" cy="848824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3040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719326" y="5331736"/>
            <a:ext cx="2435704" cy="864096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3600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38804" y="243225"/>
            <a:ext cx="42877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четырёх 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тысяч вычли 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четыре сотни.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получилось?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8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09627" y="2204861"/>
            <a:ext cx="8018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0751" y="311019"/>
            <a:ext cx="42877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одном рулоне 40м шёлка, а в другом 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10м 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50см меньше. 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шёлка в обоих рулонах?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Управляющая кнопка: домой 13">
            <a:hlinkClick r:id="rId1" action="ppaction://hlinksldjump" highlightClick="1"/>
          </p:cNvPr>
          <p:cNvSpPr/>
          <p:nvPr/>
        </p:nvSpPr>
        <p:spPr>
          <a:xfrm>
            <a:off x="3663324" y="6196083"/>
            <a:ext cx="774936" cy="360040"/>
          </a:xfrm>
          <a:prstGeom prst="actionButtonHom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5" name="Управляющая кнопка: далее 14">
            <a:hlinkClick r:id="" action="ppaction://hlinkshowjump?jump=nextslide" highlightClick="1"/>
          </p:cNvPr>
          <p:cNvSpPr/>
          <p:nvPr/>
        </p:nvSpPr>
        <p:spPr>
          <a:xfrm>
            <a:off x="4705740" y="6196083"/>
            <a:ext cx="774936" cy="360040"/>
          </a:xfrm>
          <a:prstGeom prst="actionButtonForwardNex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76039" y="4472779"/>
            <a:ext cx="2436986" cy="86409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м 50 см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971037" y="5572793"/>
            <a:ext cx="2448272" cy="85974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 м 50 см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977321" y="3407278"/>
            <a:ext cx="2435704" cy="848824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 м 50 см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971037" y="2296049"/>
            <a:ext cx="2435704" cy="864096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69 м 50 см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740705" y="5562501"/>
            <a:ext cx="2436986" cy="86409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м 50 см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740705" y="3396601"/>
            <a:ext cx="2448272" cy="85974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м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741987" y="2296049"/>
            <a:ext cx="2435704" cy="848824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39 м 50 см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753273" y="4472778"/>
            <a:ext cx="2435704" cy="864096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 м 50 см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95925" y="126353"/>
            <a:ext cx="42877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рулоне 25м обоев. 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другом на 14м 50см меньше. Для оклейки стен использовали оба рулона. Сколько обоев было в этих двух рулонах?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8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404664"/>
            <a:ext cx="8784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Какое 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число следующее 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ряду чисел …?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88875" y="2075836"/>
            <a:ext cx="2436986" cy="86409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1225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1309" y="4244266"/>
            <a:ext cx="2448272" cy="85974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1335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95159" y="3170822"/>
            <a:ext cx="2435704" cy="848824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1330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95159" y="5331986"/>
            <a:ext cx="2435704" cy="864096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1325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86201" y="2204859"/>
            <a:ext cx="10070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№10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740875" y="2065200"/>
            <a:ext cx="2436986" cy="86409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2220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753020" y="5336337"/>
            <a:ext cx="2448272" cy="85974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2180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750019" y="3143815"/>
            <a:ext cx="2435704" cy="848824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2120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750019" y="4244266"/>
            <a:ext cx="2435704" cy="864096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2280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Управляющая кнопка: домой 13">
            <a:hlinkClick r:id="rId1" action="ppaction://hlinksldjump" highlightClick="1"/>
          </p:cNvPr>
          <p:cNvSpPr/>
          <p:nvPr/>
        </p:nvSpPr>
        <p:spPr>
          <a:xfrm>
            <a:off x="3663324" y="6196083"/>
            <a:ext cx="774936" cy="360040"/>
          </a:xfrm>
          <a:prstGeom prst="actionButtonHom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5" name="Управляющая кнопка: далее 14">
            <a:hlinkClick r:id="" action="ppaction://hlinkshowjump?jump=nextslide" highlightClick="1"/>
          </p:cNvPr>
          <p:cNvSpPr/>
          <p:nvPr/>
        </p:nvSpPr>
        <p:spPr>
          <a:xfrm>
            <a:off x="4705740" y="6196083"/>
            <a:ext cx="774936" cy="360040"/>
          </a:xfrm>
          <a:prstGeom prst="actionButtonForwardNex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79512" y="1251067"/>
            <a:ext cx="4320480" cy="598134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1385, 1370, 1355, 1340,…</a:t>
            </a:r>
            <a:endParaRPr lang="ru-RU" sz="30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644008" y="1251067"/>
            <a:ext cx="4320480" cy="598134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2540, 2420, 2300,…</a:t>
            </a:r>
            <a:endParaRPr lang="ru-RU" sz="30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8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1556792"/>
            <a:ext cx="1452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1"/>
              </a:rPr>
              <a:t>Фон слайдов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1844824"/>
            <a:ext cx="1168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2"/>
              </a:rPr>
              <a:t>Незнайка 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настраиваемая 2">
            <a:hlinkClick r:id="rId1" action="ppaction://hlinksldjump" highlightClick="1"/>
          </p:cNvPr>
          <p:cNvSpPr/>
          <p:nvPr/>
        </p:nvSpPr>
        <p:spPr>
          <a:xfrm>
            <a:off x="4274472" y="2132856"/>
            <a:ext cx="1801312" cy="720080"/>
          </a:xfrm>
          <a:prstGeom prst="actionButtonBlank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Управляющая кнопка: настраиваемая 3">
            <a:hlinkClick r:id="rId2" action="ppaction://hlinksldjump" highlightClick="1"/>
          </p:cNvPr>
          <p:cNvSpPr/>
          <p:nvPr/>
        </p:nvSpPr>
        <p:spPr>
          <a:xfrm>
            <a:off x="4274472" y="3679256"/>
            <a:ext cx="1801312" cy="720080"/>
          </a:xfrm>
          <a:prstGeom prst="actionButtonBlank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№5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Управляющая кнопка: настраиваемая 4">
            <a:hlinkClick r:id="rId3" action="ppaction://hlinksldjump" highlightClick="1"/>
          </p:cNvPr>
          <p:cNvSpPr/>
          <p:nvPr/>
        </p:nvSpPr>
        <p:spPr>
          <a:xfrm>
            <a:off x="4274472" y="2908920"/>
            <a:ext cx="1801312" cy="720080"/>
          </a:xfrm>
          <a:prstGeom prst="actionButtonBlank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№3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Управляющая кнопка: настраиваемая 5">
            <a:hlinkClick r:id="rId4" action="ppaction://hlinksldjump" highlightClick="1"/>
          </p:cNvPr>
          <p:cNvSpPr/>
          <p:nvPr/>
        </p:nvSpPr>
        <p:spPr>
          <a:xfrm>
            <a:off x="4274472" y="4459920"/>
            <a:ext cx="1801312" cy="720080"/>
          </a:xfrm>
          <a:prstGeom prst="actionButtonBlank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№7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Управляющая кнопка: настраиваемая 6">
            <a:hlinkClick r:id="rId5" action="ppaction://hlinksldjump" highlightClick="1"/>
          </p:cNvPr>
          <p:cNvSpPr/>
          <p:nvPr/>
        </p:nvSpPr>
        <p:spPr>
          <a:xfrm>
            <a:off x="4274472" y="5232582"/>
            <a:ext cx="1801312" cy="720080"/>
          </a:xfrm>
          <a:prstGeom prst="actionButtonBlank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№9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Управляющая кнопка: настраиваемая 7">
            <a:hlinkClick r:id="rId6" action="ppaction://hlinksldjump" highlightClick="1"/>
          </p:cNvPr>
          <p:cNvSpPr/>
          <p:nvPr/>
        </p:nvSpPr>
        <p:spPr>
          <a:xfrm>
            <a:off x="6228184" y="2132856"/>
            <a:ext cx="1801312" cy="720080"/>
          </a:xfrm>
          <a:prstGeom prst="actionButtonBlank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№2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Управляющая кнопка: настраиваемая 8">
            <a:hlinkClick r:id="rId7" action="ppaction://hlinksldjump" highlightClick="1"/>
          </p:cNvPr>
          <p:cNvSpPr/>
          <p:nvPr/>
        </p:nvSpPr>
        <p:spPr>
          <a:xfrm>
            <a:off x="6228184" y="3679256"/>
            <a:ext cx="1801312" cy="720080"/>
          </a:xfrm>
          <a:prstGeom prst="actionButtonBlank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№6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Управляющая кнопка: настраиваемая 9">
            <a:hlinkClick r:id="rId8" action="ppaction://hlinksldjump" highlightClick="1"/>
          </p:cNvPr>
          <p:cNvSpPr/>
          <p:nvPr/>
        </p:nvSpPr>
        <p:spPr>
          <a:xfrm>
            <a:off x="6228184" y="2908920"/>
            <a:ext cx="1801312" cy="720080"/>
          </a:xfrm>
          <a:prstGeom prst="actionButtonBlank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№4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Управляющая кнопка: настраиваемая 10">
            <a:hlinkClick r:id="rId9" action="ppaction://hlinksldjump" highlightClick="1"/>
          </p:cNvPr>
          <p:cNvSpPr/>
          <p:nvPr/>
        </p:nvSpPr>
        <p:spPr>
          <a:xfrm>
            <a:off x="6228184" y="4459920"/>
            <a:ext cx="1801312" cy="720080"/>
          </a:xfrm>
          <a:prstGeom prst="actionButtonBlank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№8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Управляющая кнопка: настраиваемая 11">
            <a:hlinkClick r:id="rId10" action="ppaction://hlinksldjump" highlightClick="1"/>
          </p:cNvPr>
          <p:cNvSpPr/>
          <p:nvPr/>
        </p:nvSpPr>
        <p:spPr>
          <a:xfrm>
            <a:off x="6228184" y="5232582"/>
            <a:ext cx="1801312" cy="720080"/>
          </a:xfrm>
          <a:prstGeom prst="actionButtonBlank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№10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Управляющая кнопка: в конец 14">
            <a:hlinkClick r:id="" action="ppaction://hlinkshowjump?jump=endshow" highlightClick="1"/>
          </p:cNvPr>
          <p:cNvSpPr/>
          <p:nvPr/>
        </p:nvSpPr>
        <p:spPr>
          <a:xfrm>
            <a:off x="8100392" y="6105609"/>
            <a:ext cx="792088" cy="521208"/>
          </a:xfrm>
          <a:prstGeom prst="actionButtonEnd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27000"/>
            <a:bevelB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Управляющая кнопка: сведения 1">
            <a:hlinkClick r:id="" action="ppaction://hlinkshowjump?jump=lastslide" highlightClick="1"/>
          </p:cNvPr>
          <p:cNvSpPr/>
          <p:nvPr/>
        </p:nvSpPr>
        <p:spPr>
          <a:xfrm>
            <a:off x="3275856" y="6107444"/>
            <a:ext cx="790896" cy="521208"/>
          </a:xfrm>
          <a:prstGeom prst="actionButtonInformation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27000"/>
            <a:bevelB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61045" y="188640"/>
            <a:ext cx="42389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из 200 000</a:t>
            </a:r>
            <a:endParaRPr lang="ru-RU" sz="3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ычесть 1000, </a:t>
            </a:r>
            <a:endParaRPr lang="ru-RU" sz="3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 получится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09627" y="2204861"/>
            <a:ext cx="8018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Управляющая кнопка: домой 17">
            <a:hlinkClick r:id="rId1" action="ppaction://hlinksldjump" highlightClick="1"/>
          </p:cNvPr>
          <p:cNvSpPr/>
          <p:nvPr/>
        </p:nvSpPr>
        <p:spPr>
          <a:xfrm>
            <a:off x="3663324" y="6196083"/>
            <a:ext cx="774936" cy="360040"/>
          </a:xfrm>
          <a:prstGeom prst="actionButtonHom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9" name="Управляющая кнопка: далее 18">
            <a:hlinkClick r:id="" action="ppaction://hlinkshowjump?jump=nextslide" highlightClick="1"/>
          </p:cNvPr>
          <p:cNvSpPr/>
          <p:nvPr/>
        </p:nvSpPr>
        <p:spPr>
          <a:xfrm>
            <a:off x="4705740" y="6196083"/>
            <a:ext cx="774936" cy="360040"/>
          </a:xfrm>
          <a:prstGeom prst="actionButtonForwardNex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4652392" y="204292"/>
            <a:ext cx="42389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из 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800 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000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вычесть 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2000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 получится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988875" y="2075836"/>
            <a:ext cx="2436986" cy="86409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19 000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988875" y="5336337"/>
            <a:ext cx="2448272" cy="85974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190 900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988875" y="4236323"/>
            <a:ext cx="2435704" cy="848824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1900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001443" y="3155794"/>
            <a:ext cx="2435704" cy="864096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199 000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724128" y="2055799"/>
            <a:ext cx="2436986" cy="86409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79 800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741987" y="3160145"/>
            <a:ext cx="2448272" cy="85974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709 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5704631" y="4236323"/>
            <a:ext cx="2435704" cy="848824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799 000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5711824" y="5319544"/>
            <a:ext cx="2435704" cy="864096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798 000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8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61045" y="188640"/>
            <a:ext cx="42389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Разность чисел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50 300 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1300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равна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09627" y="2204861"/>
            <a:ext cx="8018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Управляющая кнопка: домой 17">
            <a:hlinkClick r:id="rId1" action="ppaction://hlinksldjump" highlightClick="1"/>
          </p:cNvPr>
          <p:cNvSpPr/>
          <p:nvPr/>
        </p:nvSpPr>
        <p:spPr>
          <a:xfrm>
            <a:off x="3663324" y="6196083"/>
            <a:ext cx="774936" cy="360040"/>
          </a:xfrm>
          <a:prstGeom prst="actionButtonHom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9" name="Управляющая кнопка: далее 18">
            <a:hlinkClick r:id="" action="ppaction://hlinkshowjump?jump=nextslide" highlightClick="1"/>
          </p:cNvPr>
          <p:cNvSpPr/>
          <p:nvPr/>
        </p:nvSpPr>
        <p:spPr>
          <a:xfrm>
            <a:off x="4705740" y="6196083"/>
            <a:ext cx="774936" cy="360040"/>
          </a:xfrm>
          <a:prstGeom prst="actionButtonForwardNex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988875" y="2075836"/>
            <a:ext cx="2436986" cy="86409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4900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988875" y="5336337"/>
            <a:ext cx="2448272" cy="85974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40 900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973414" y="3181477"/>
            <a:ext cx="2435704" cy="848824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50 000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004891" y="4236323"/>
            <a:ext cx="2435704" cy="864096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49 000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754563" y="5331987"/>
            <a:ext cx="2436986" cy="86409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2900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741987" y="3160145"/>
            <a:ext cx="2448272" cy="85974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30 000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5704631" y="4236323"/>
            <a:ext cx="2435704" cy="848824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20 000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5741987" y="2065200"/>
            <a:ext cx="2435704" cy="864096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29 000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66109" y="188640"/>
            <a:ext cx="42389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Разность чисел</a:t>
            </a:r>
            <a:endParaRPr lang="ru-RU" sz="3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30 500 и 1500</a:t>
            </a:r>
            <a:endParaRPr lang="ru-RU" sz="3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равна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8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09627" y="2204861"/>
            <a:ext cx="8018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7888" y="260648"/>
            <a:ext cx="42877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Уменьшаемое 10 000, вычитаемое 999. Чему равна разность? 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Управляющая кнопка: домой 13">
            <a:hlinkClick r:id="rId1" action="ppaction://hlinksldjump" highlightClick="1"/>
          </p:cNvPr>
          <p:cNvSpPr/>
          <p:nvPr/>
        </p:nvSpPr>
        <p:spPr>
          <a:xfrm>
            <a:off x="3663324" y="6196083"/>
            <a:ext cx="774936" cy="360040"/>
          </a:xfrm>
          <a:prstGeom prst="actionButtonHom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5" name="Управляющая кнопка: далее 14">
            <a:hlinkClick r:id="" action="ppaction://hlinkshowjump?jump=nextslide" highlightClick="1"/>
          </p:cNvPr>
          <p:cNvSpPr/>
          <p:nvPr/>
        </p:nvSpPr>
        <p:spPr>
          <a:xfrm>
            <a:off x="4705740" y="6196083"/>
            <a:ext cx="774936" cy="360040"/>
          </a:xfrm>
          <a:prstGeom prst="actionButtonForwardNex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88875" y="2075836"/>
            <a:ext cx="2436986" cy="86409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1991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988875" y="5336337"/>
            <a:ext cx="2448272" cy="85974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9991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995159" y="3170822"/>
            <a:ext cx="2435704" cy="848824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101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955311" y="4236323"/>
            <a:ext cx="2435704" cy="864096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9001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741987" y="5326045"/>
            <a:ext cx="2436986" cy="86409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90 001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720124" y="2058878"/>
            <a:ext cx="2448272" cy="85974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99 991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704631" y="4236323"/>
            <a:ext cx="2435704" cy="848824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9001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743269" y="3141822"/>
            <a:ext cx="2435704" cy="864096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99 001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29198" y="260648"/>
            <a:ext cx="42877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Уменьшаемое 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 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000, вычитаемое 999. Чему равна разность? 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8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29976" y="1772816"/>
            <a:ext cx="8018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5639" y="306034"/>
            <a:ext cx="84641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ерно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 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неравенство …?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991047"/>
            <a:ext cx="7200800" cy="598134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51 007</a:t>
            </a:r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1234 </a:t>
            </a:r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75 001 – 1234 </a:t>
            </a:r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0531" y="2815995"/>
            <a:ext cx="84641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ерно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 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неравенство …?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908820" y="4263249"/>
            <a:ext cx="1830550" cy="86409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300346" y="4229032"/>
            <a:ext cx="1824481" cy="864096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Управляющая кнопка: домой 12">
            <a:hlinkClick r:id="rId1" action="ppaction://hlinksldjump" highlightClick="1"/>
          </p:cNvPr>
          <p:cNvSpPr/>
          <p:nvPr/>
        </p:nvSpPr>
        <p:spPr>
          <a:xfrm>
            <a:off x="3663324" y="6196083"/>
            <a:ext cx="774936" cy="360040"/>
          </a:xfrm>
          <a:prstGeom prst="actionButtonHom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4" name="Управляющая кнопка: далее 13">
            <a:hlinkClick r:id="" action="ppaction://hlinkshowjump?jump=nextslide" highlightClick="1"/>
          </p:cNvPr>
          <p:cNvSpPr/>
          <p:nvPr/>
        </p:nvSpPr>
        <p:spPr>
          <a:xfrm>
            <a:off x="4705740" y="6196083"/>
            <a:ext cx="774936" cy="360040"/>
          </a:xfrm>
          <a:prstGeom prst="actionButtonForwardNex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5908820" y="1772816"/>
            <a:ext cx="1830550" cy="86409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310612" y="1772815"/>
            <a:ext cx="1824481" cy="864096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947324" y="3501008"/>
            <a:ext cx="7200800" cy="598134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40 058 – 2765 </a:t>
            </a:r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40 058 – 3765 </a:t>
            </a:r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F81BD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F81BD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F81BD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F81BD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F81BD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F81BD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F81BD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F81BD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5" grpId="0" animBg="1"/>
      <p:bldP spid="1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88640"/>
            <a:ext cx="87849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Какая цифра </a:t>
            </a:r>
            <a:r>
              <a:rPr lang="ru-RU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записи результата вычитания найдена неверно?</a:t>
            </a:r>
            <a:endParaRPr lang="ru-RU" sz="3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02007" y="1601443"/>
            <a:ext cx="8018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Управляющая кнопка: домой 12">
            <a:hlinkClick r:id="rId1" action="ppaction://hlinksldjump" highlightClick="1"/>
          </p:cNvPr>
          <p:cNvSpPr/>
          <p:nvPr/>
        </p:nvSpPr>
        <p:spPr>
          <a:xfrm>
            <a:off x="6913960" y="6191469"/>
            <a:ext cx="774936" cy="360040"/>
          </a:xfrm>
          <a:prstGeom prst="actionButtonHom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4" name="Управляющая кнопка: далее 13">
            <a:hlinkClick r:id="" action="ppaction://hlinkshowjump?jump=nextslide" highlightClick="1"/>
          </p:cNvPr>
          <p:cNvSpPr/>
          <p:nvPr/>
        </p:nvSpPr>
        <p:spPr>
          <a:xfrm>
            <a:off x="7956376" y="6191469"/>
            <a:ext cx="774936" cy="360040"/>
          </a:xfrm>
          <a:prstGeom prst="actionButtonForwardNex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1410500"/>
            <a:ext cx="1515467" cy="17592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3108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1709</a:t>
            </a:r>
            <a:endParaRPr lang="ru-RU" sz="3200" b="1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1309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4200" y="1645249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endParaRPr lang="ru-RU" sz="36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737484" y="1784765"/>
            <a:ext cx="832688" cy="86409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930784" y="1798626"/>
            <a:ext cx="836544" cy="85974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300192" y="1784765"/>
            <a:ext cx="832250" cy="848824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114206" y="1754170"/>
            <a:ext cx="832250" cy="864096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46289" y="2538631"/>
            <a:ext cx="1005403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1399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9512" y="3320408"/>
            <a:ext cx="87849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Какая цифра </a:t>
            </a:r>
            <a:r>
              <a:rPr lang="ru-RU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записи результата сложения найдена неверно?</a:t>
            </a:r>
            <a:endParaRPr lang="ru-RU" sz="3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29240" y="4569630"/>
            <a:ext cx="1515467" cy="17592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8054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2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4263</a:t>
            </a:r>
            <a:endParaRPr lang="ru-RU" sz="3200" b="1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3891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711148" y="4943895"/>
            <a:ext cx="832688" cy="86409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083608" y="4948245"/>
            <a:ext cx="836544" cy="85974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273856" y="4943895"/>
            <a:ext cx="832250" cy="848824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906486" y="4939878"/>
            <a:ext cx="832250" cy="864096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33753" y="5735978"/>
            <a:ext cx="1005403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3791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48170" y="4802942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endParaRPr lang="ru-RU" sz="36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8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8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3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29976" y="1772816"/>
            <a:ext cx="8018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5639" y="306034"/>
            <a:ext cx="84641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ерно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 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равенство …?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991047"/>
            <a:ext cx="7200800" cy="598134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3621 – 3000 – </a:t>
            </a:r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600 – 20 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1 = 0 </a:t>
            </a:r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0531" y="2815995"/>
            <a:ext cx="84641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ерно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 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равенство …?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908820" y="4263249"/>
            <a:ext cx="1830550" cy="86409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300346" y="4229032"/>
            <a:ext cx="1824481" cy="864096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Управляющая кнопка: домой 12">
            <a:hlinkClick r:id="rId1" action="ppaction://hlinksldjump" highlightClick="1"/>
          </p:cNvPr>
          <p:cNvSpPr/>
          <p:nvPr/>
        </p:nvSpPr>
        <p:spPr>
          <a:xfrm>
            <a:off x="3663324" y="6196083"/>
            <a:ext cx="774936" cy="360040"/>
          </a:xfrm>
          <a:prstGeom prst="actionButtonHom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4" name="Управляющая кнопка: далее 13">
            <a:hlinkClick r:id="" action="ppaction://hlinkshowjump?jump=nextslide" highlightClick="1"/>
          </p:cNvPr>
          <p:cNvSpPr/>
          <p:nvPr/>
        </p:nvSpPr>
        <p:spPr>
          <a:xfrm>
            <a:off x="4705740" y="6196083"/>
            <a:ext cx="774936" cy="360040"/>
          </a:xfrm>
          <a:prstGeom prst="actionButtonForwardNex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5908820" y="1772816"/>
            <a:ext cx="1830550" cy="86409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310612" y="1772815"/>
            <a:ext cx="1824481" cy="864096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947324" y="3501008"/>
            <a:ext cx="7200800" cy="598134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4085 – 4000 </a:t>
            </a:r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 – 5 = 0 </a:t>
            </a:r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F81BD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F81BD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F81BD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F81BD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F81BD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F81BD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F81BD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F81BD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5" grpId="0" animBg="1"/>
      <p:bldP spid="1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09627" y="2204861"/>
            <a:ext cx="8018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7887" y="105569"/>
            <a:ext cx="42877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школьников была в музее 2ч 20мин.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1-м зале она пробыла 50мин. Сколько времени осталось для осмотра остальных зало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Управляющая кнопка: домой 13">
            <a:hlinkClick r:id="rId1" action="ppaction://hlinksldjump" highlightClick="1"/>
          </p:cNvPr>
          <p:cNvSpPr/>
          <p:nvPr/>
        </p:nvSpPr>
        <p:spPr>
          <a:xfrm>
            <a:off x="3663324" y="6196083"/>
            <a:ext cx="774936" cy="360040"/>
          </a:xfrm>
          <a:prstGeom prst="actionButtonHom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5" name="Управляющая кнопка: далее 14">
            <a:hlinkClick r:id="" action="ppaction://hlinkshowjump?jump=nextslide" highlightClick="1"/>
          </p:cNvPr>
          <p:cNvSpPr/>
          <p:nvPr/>
        </p:nvSpPr>
        <p:spPr>
          <a:xfrm>
            <a:off x="4705740" y="6196083"/>
            <a:ext cx="774936" cy="360040"/>
          </a:xfrm>
          <a:prstGeom prst="actionButtonForwardNex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76039" y="4472779"/>
            <a:ext cx="2436986" cy="86409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 мин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971037" y="5572793"/>
            <a:ext cx="2448272" cy="85974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ч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977321" y="3407278"/>
            <a:ext cx="2435704" cy="848824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ч 10 мин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971037" y="2296049"/>
            <a:ext cx="2435704" cy="864096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ч 30 мин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740705" y="5562501"/>
            <a:ext cx="2436986" cy="86409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 мин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740705" y="3396601"/>
            <a:ext cx="2448272" cy="85974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95 мин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741987" y="2296049"/>
            <a:ext cx="2435704" cy="848824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ч 15 мин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753273" y="4472778"/>
            <a:ext cx="2435704" cy="864096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55 мин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95925" y="126353"/>
            <a:ext cx="42877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Пётр готовил уроки </a:t>
            </a:r>
            <a:endParaRPr lang="ru-RU" sz="2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 25мин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Стихотворение он учил 30мин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Сколько времени осталось 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выполнение  всех уроков?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8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1690</Words>
  <Application>WPS Presentation</Application>
  <PresentationFormat>Экран (4:3)</PresentationFormat>
  <Paragraphs>265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1" baseType="lpstr">
      <vt:lpstr>Arial</vt:lpstr>
      <vt:lpstr>SimSun</vt:lpstr>
      <vt:lpstr>Wingdings</vt:lpstr>
      <vt:lpstr>Times New Roman</vt:lpstr>
      <vt:lpstr>Calibri</vt:lpstr>
      <vt:lpstr>Microsoft YaHei</vt:lpstr>
      <vt:lpstr>Arial Unicode MS</vt:lpstr>
      <vt:lpstr>Тема Office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KarMaN</dc:creator>
  <cp:lastModifiedBy>Людмила Мороз</cp:lastModifiedBy>
  <cp:revision>98</cp:revision>
  <dcterms:created xsi:type="dcterms:W3CDTF">2020-10-13T08:41:00Z</dcterms:created>
  <dcterms:modified xsi:type="dcterms:W3CDTF">2024-11-01T15:44:00Z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3E6D0CFF40E34959AB74ACAF8F7A8769_12</vt:lpwstr>
  </property>
  <property fmtid="{D5CDD505-2E9C-101B-9397-08002B2CF9AE}" pid="3" name="KSOProductBuildVer">
    <vt:lpwstr>1049-12.2.0.18607</vt:lpwstr>
  </property>
</Properties>
</file>