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M Sans" panose="020B0604020202020204" charset="0"/>
      <p:regular r:id="rId16"/>
    </p:embeddedFont>
    <p:embeddedFont>
      <p:font typeface="Libre Baskerville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370" y="-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01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Площадь и периметр комнаты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Практическ</a:t>
            </a:r>
            <a:r>
              <a:rPr lang="ru-RU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ие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задача </a:t>
            </a: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математике</a:t>
            </a:r>
            <a:endParaRPr lang="ru-RU" sz="175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1750" dirty="0">
              <a:solidFill>
                <a:srgbClr val="454240"/>
              </a:solidFill>
            </a:endParaRPr>
          </a:p>
          <a:p>
            <a:pPr marL="0" indent="0" algn="r">
              <a:lnSpc>
                <a:spcPts val="2850"/>
              </a:lnSpc>
              <a:buNone/>
            </a:pPr>
            <a:r>
              <a:rPr lang="ru-RU" dirty="0">
                <a:solidFill>
                  <a:srgbClr val="454240"/>
                </a:solidFill>
              </a:rPr>
              <a:t>Ученица 6-Б</a:t>
            </a:r>
          </a:p>
          <a:p>
            <a:pPr marL="0" indent="0" algn="r">
              <a:lnSpc>
                <a:spcPts val="2850"/>
              </a:lnSpc>
              <a:buNone/>
            </a:pPr>
            <a:r>
              <a:rPr lang="ru-RU" dirty="0" err="1">
                <a:solidFill>
                  <a:srgbClr val="454240"/>
                </a:solidFill>
              </a:rPr>
              <a:t>Яламова</a:t>
            </a:r>
            <a:r>
              <a:rPr lang="ru-RU" dirty="0">
                <a:solidFill>
                  <a:srgbClr val="454240"/>
                </a:solidFill>
              </a:rPr>
              <a:t> Полина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02449" y="311825"/>
            <a:ext cx="30085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План нашей комнаты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49" y="814864"/>
            <a:ext cx="4989671" cy="74815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76442" y="3985855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Размеры комнаты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8676442" y="4255175"/>
            <a:ext cx="2559010" cy="408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Давайте рассмотрим комнату, для которой мы будем рассчитывать площадь и периметр.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8676442" y="4714399"/>
            <a:ext cx="2559010" cy="447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Длина:</a:t>
            </a: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5 метров</a:t>
            </a:r>
            <a:endParaRPr lang="en-US" sz="1200" dirty="0"/>
          </a:p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Ширина:</a:t>
            </a: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4 метра</a:t>
            </a:r>
            <a:endParaRPr lang="en-US" sz="1200" dirty="0"/>
          </a:p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Форма:</a:t>
            </a: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прямоугольная</a:t>
            </a:r>
            <a:endParaRPr lang="en-US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857945A-BA60-428D-903D-A53053D93E6F}"/>
              </a:ext>
            </a:extLst>
          </p:cNvPr>
          <p:cNvSpPr/>
          <p:nvPr/>
        </p:nvSpPr>
        <p:spPr>
          <a:xfrm>
            <a:off x="11704320" y="6847840"/>
            <a:ext cx="2926080" cy="1280160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37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Расчёт периметра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2926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647712"/>
            <a:ext cx="3664744" cy="3048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2822019"/>
            <a:ext cx="30008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Записываем формулу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3312438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Периметр прямоугольника вычисляется по формуле: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4174331"/>
            <a:ext cx="36647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 = 2 × (длина + ширина)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171748" y="22926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0171748" y="2647712"/>
            <a:ext cx="3664863" cy="3048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1" name="Text 8"/>
          <p:cNvSpPr/>
          <p:nvPr/>
        </p:nvSpPr>
        <p:spPr>
          <a:xfrm>
            <a:off x="10171748" y="2822019"/>
            <a:ext cx="32175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Подставляем значения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171748" y="3312438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Заменяем длину и ширину на наши данные: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171748" y="4174331"/>
            <a:ext cx="3664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 = 2 × (5 м + 4 м)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280190" y="493406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280190" y="5289113"/>
            <a:ext cx="7556421" cy="3048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6" name="Text 13"/>
          <p:cNvSpPr/>
          <p:nvPr/>
        </p:nvSpPr>
        <p:spPr>
          <a:xfrm>
            <a:off x="6280190" y="5463421"/>
            <a:ext cx="33994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Выполняем вычисления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6280190" y="59538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Сначала складываем в скобках, потом умножаем: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6280190" y="645283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 = 2 × 9 = 18 метров</a:t>
            </a:r>
            <a:endParaRPr lang="en-US" sz="175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C6E571-82B6-47A6-8612-199135326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1873" y="6937136"/>
            <a:ext cx="2938527" cy="1292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9990BC-7D01-4580-8913-353E368A35A0}"/>
              </a:ext>
            </a:extLst>
          </p:cNvPr>
          <p:cNvSpPr/>
          <p:nvPr/>
        </p:nvSpPr>
        <p:spPr>
          <a:xfrm>
            <a:off x="11704320" y="6847840"/>
            <a:ext cx="2926080" cy="1280160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93790" y="6956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Расчёт площади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7143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Формула площади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623542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Площадь прямоугольника находится по формуле: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553420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 = длина × ширина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143137"/>
            <a:ext cx="386238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Подставляем значения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793790" y="479524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 = 5 м × 4 м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38495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Получаем результат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93790" y="6037064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 = 20 м²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604040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Площадь нашей комнаты составляет 20 квадратных метров.</a:t>
            </a:r>
            <a:endParaRPr lang="en-US" sz="17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2308265"/>
            <a:ext cx="8284131" cy="46620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02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Задача 1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82660"/>
            <a:ext cx="4196358" cy="3026569"/>
          </a:xfrm>
          <a:prstGeom prst="roundRect">
            <a:avLst>
              <a:gd name="adj" fmla="val 4834"/>
            </a:avLst>
          </a:prstGeom>
          <a:solidFill>
            <a:srgbClr val="FFFDFA"/>
          </a:solidFill>
          <a:ln w="30480">
            <a:solidFill>
              <a:srgbClr val="B88E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182660"/>
            <a:ext cx="121920" cy="3026569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43995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Условие задачи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142524" y="4001333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Площадь комнаты составляет </a:t>
            </a: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20 м²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42524" y="4863227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Одна банка краски покрывает </a:t>
            </a: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5 м²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площади.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182660"/>
            <a:ext cx="4196358" cy="3026569"/>
          </a:xfrm>
          <a:prstGeom prst="roundRect">
            <a:avLst>
              <a:gd name="adj" fmla="val 4834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6482" y="3182660"/>
            <a:ext cx="121920" cy="3026569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10" name="Text 8"/>
          <p:cNvSpPr/>
          <p:nvPr/>
        </p:nvSpPr>
        <p:spPr>
          <a:xfrm>
            <a:off x="5565696" y="343995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Вопрос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5565696" y="4001333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Сколько банок краски нужно купить, чтобы покрасить всю комнату?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182660"/>
            <a:ext cx="4196358" cy="3026569"/>
          </a:xfrm>
          <a:prstGeom prst="roundRect">
            <a:avLst>
              <a:gd name="adj" fmla="val 4834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9653" y="3182660"/>
            <a:ext cx="121920" cy="3026569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14" name="Text 12"/>
          <p:cNvSpPr/>
          <p:nvPr/>
        </p:nvSpPr>
        <p:spPr>
          <a:xfrm>
            <a:off x="9988868" y="343995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Решение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9988868" y="4001333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Чтобы найти количество банок, нужно разделить общую площадь на площадь, которую покрывает одна банка: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988868" y="5589032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20 м² ÷ 5 м² = 4 банки</a:t>
            </a:r>
            <a:endParaRPr lang="en-US" sz="175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54C330-43D6-4940-B2B0-96217F03D785}"/>
              </a:ext>
            </a:extLst>
          </p:cNvPr>
          <p:cNvSpPr/>
          <p:nvPr/>
        </p:nvSpPr>
        <p:spPr>
          <a:xfrm>
            <a:off x="11704320" y="6847840"/>
            <a:ext cx="2926080" cy="1280160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02449" y="311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Задача 2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49" y="814864"/>
            <a:ext cx="4989671" cy="7472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76442" y="3761899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Дано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8676442" y="4031218"/>
            <a:ext cx="2559010" cy="291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Размеры комнаты: </a:t>
            </a: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 м </a:t>
            </a:r>
            <a:r>
              <a:rPr lang="ru-RU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</a:t>
            </a: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3 м</a:t>
            </a:r>
            <a:endParaRPr lang="en-US" sz="1200" dirty="0"/>
          </a:p>
          <a:p>
            <a:pPr marL="342900" indent="-342900" algn="l">
              <a:lnSpc>
                <a:spcPts val="1050"/>
              </a:lnSpc>
              <a:buSzPct val="100000"/>
              <a:buChar char="•"/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Покрытие одной банки: </a:t>
            </a: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 м²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8676442" y="4379833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Решение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676442" y="4649153"/>
            <a:ext cx="2559010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Сначала найдём площадь комнаты: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676442" y="4836200"/>
            <a:ext cx="2559010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2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 = 6 м × 3 м = 18 м²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8676442" y="5023247"/>
            <a:ext cx="2559010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Теперь разделим на покрытие одной банки</a:t>
            </a: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8676442" y="5210294"/>
            <a:ext cx="2559010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18 м² ÷ 6 м² = 3 банки</a:t>
            </a:r>
            <a:endParaRPr lang="en-US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F529C7-AAE7-48E5-A39B-642739CB1CE5}"/>
              </a:ext>
            </a:extLst>
          </p:cNvPr>
          <p:cNvSpPr/>
          <p:nvPr/>
        </p:nvSpPr>
        <p:spPr>
          <a:xfrm>
            <a:off x="11704320" y="6847840"/>
            <a:ext cx="2926080" cy="1280160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7437B4-2B96-42B9-963F-671007ADA5FC}"/>
              </a:ext>
            </a:extLst>
          </p:cNvPr>
          <p:cNvSpPr/>
          <p:nvPr/>
        </p:nvSpPr>
        <p:spPr>
          <a:xfrm>
            <a:off x="11704320" y="6847840"/>
            <a:ext cx="2926080" cy="1280160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1086683" y="509349"/>
            <a:ext cx="6010513" cy="56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Практическое применение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079302" y="1654969"/>
            <a:ext cx="2707958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Почему это важно?</a:t>
            </a:r>
            <a:endParaRPr lang="en-US" sz="2100" b="1" dirty="0"/>
          </a:p>
        </p:txBody>
      </p:sp>
      <p:sp>
        <p:nvSpPr>
          <p:cNvPr id="4" name="Text 2"/>
          <p:cNvSpPr/>
          <p:nvPr/>
        </p:nvSpPr>
        <p:spPr>
          <a:xfrm>
            <a:off x="1079302" y="2568497"/>
            <a:ext cx="7942778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Расчёт площади и периметра комнаты — это не просто математическая задача. Эти знания пригодятся вам в реальной жизни: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079302" y="3954462"/>
            <a:ext cx="7942778" cy="1188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Планирование ремонта и покупка материалов</a:t>
            </a:r>
            <a:endParaRPr lang="en-US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Расчёт стоимости покрытия полов и стен</a:t>
            </a:r>
            <a:endParaRPr lang="en-US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Размещение мебели и планировка пространства</a:t>
            </a:r>
            <a:endParaRPr lang="en-US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Оценка площади для недвижимости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5" y="1450538"/>
            <a:ext cx="4073723" cy="61081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625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Подведём итоги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724989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Периметр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4215408"/>
            <a:ext cx="330815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Это сумма длин всех сторон. Используется для расчёта плинтусов, бордюров и ограждений.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893" y="3724989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86356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Площадь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086356" y="4215408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Это размер поверхности. Нужна для расчёта покрытий полов, обоев и краски.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3724989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28459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Формулы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28459" y="4215408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 = 2×(a+b) и S = a×b — простые формулы, которые всегда помогут в расчётах.</a:t>
            </a:r>
            <a:endParaRPr lang="en-US" sz="17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8EAB88-A56F-4574-8C05-3712640F0EA4}"/>
              </a:ext>
            </a:extLst>
          </p:cNvPr>
          <p:cNvSpPr/>
          <p:nvPr/>
        </p:nvSpPr>
        <p:spPr>
          <a:xfrm>
            <a:off x="11704320" y="6847840"/>
            <a:ext cx="2926080" cy="1280160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81739"/>
            <a:ext cx="62366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Спасибо за внимание!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53067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Теперь вы знаете, как рассчитать площадь и периметр комнаты и применить эти знания на практике.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4766786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Математика — это не просто формулы и задачи. Это умение решать реальные жизненные проблемы!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511635"/>
            <a:ext cx="30480" cy="1236107"/>
          </a:xfrm>
          <a:prstGeom prst="rect">
            <a:avLst/>
          </a:prstGeom>
          <a:solidFill>
            <a:srgbClr val="B88E23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395</Words>
  <Application>Microsoft Office PowerPoint</Application>
  <PresentationFormat>Произвольный</PresentationFormat>
  <Paragraphs>77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Libre Baskerville</vt:lpstr>
      <vt:lpstr>Libre Baskerville Light</vt:lpstr>
      <vt:lpstr>Arial</vt:lpstr>
      <vt:lpstr>Calibri</vt:lpstr>
      <vt:lpstr>DM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майнкрафт майнкрафт</cp:lastModifiedBy>
  <cp:revision>3</cp:revision>
  <dcterms:created xsi:type="dcterms:W3CDTF">2026-03-15T10:25:06Z</dcterms:created>
  <dcterms:modified xsi:type="dcterms:W3CDTF">2026-03-15T10:35:03Z</dcterms:modified>
</cp:coreProperties>
</file>