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87" r:id="rId16"/>
    <p:sldId id="2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FF00FF"/>
    <a:srgbClr val="C05B08"/>
    <a:srgbClr val="FFC1C1"/>
    <a:srgbClr val="008000"/>
    <a:srgbClr val="04041E"/>
    <a:srgbClr val="0D0D71"/>
    <a:srgbClr val="130541"/>
    <a:srgbClr val="230975"/>
    <a:srgbClr val="431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73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259060" y="262397"/>
            <a:ext cx="1152128" cy="6144667"/>
          </a:xfrm>
          <a:prstGeom prst="rect">
            <a:avLst/>
          </a:prstGeom>
          <a:solidFill>
            <a:srgbClr val="04041E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736137" y="266281"/>
            <a:ext cx="1152128" cy="6144667"/>
          </a:xfrm>
          <a:prstGeom prst="rect">
            <a:avLst/>
          </a:prstGeom>
          <a:solidFill>
            <a:srgbClr val="130541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11742" y="255502"/>
            <a:ext cx="7633704" cy="61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- 26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193606">
            <a:off x="767195" y="5013789"/>
            <a:ext cx="7771260" cy="1150702"/>
          </a:xfrm>
          <a:prstGeom prst="rect">
            <a:avLst/>
          </a:prstGeom>
          <a:solidFill>
            <a:schemeClr val="bg1"/>
          </a:solidFill>
          <a:ln w="793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ДЕЛЕНИЕ</a:t>
            </a:r>
            <a:r>
              <a:rPr lang="ru-RU" sz="3000" b="1" baseline="0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 ДЕСЯТИЧНОЙ ДРОБИ НА РАЗРЯДНУЮ ЕДИНИЦУ 0,001</a:t>
            </a:r>
            <a:endParaRPr lang="ru-RU" sz="3000" b="1" dirty="0">
              <a:solidFill>
                <a:srgbClr val="FF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642767">
            <a:off x="7713399" y="761326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05294">
            <a:off x="339850" y="1297168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3203848" y="657785"/>
            <a:ext cx="5770688" cy="483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Успехов!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9512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3.bp.blogspot.com/-KdBd4S5sDoI/W-ETUPVQiXI/AAAAAAAA618/lmSJNalywKA0gtIlKJBGQKEdc41tyj4lgCLcBGAs/s1600/228589070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32"/>
          <a:stretch>
            <a:fillRect/>
          </a:stretch>
        </p:blipFill>
        <p:spPr bwMode="auto">
          <a:xfrm>
            <a:off x="248187" y="980728"/>
            <a:ext cx="7181577" cy="511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3.bp.blogspot.com/-KdBd4S5sDoI/W-ETUPVQiXI/AAAAAAAA618/lmSJNalywKA0gtIlKJBGQKEdc41tyj4lgCLcBGAs/s1600/228589070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41"/>
          <a:stretch>
            <a:fillRect/>
          </a:stretch>
        </p:blipFill>
        <p:spPr bwMode="auto">
          <a:xfrm flipH="1">
            <a:off x="7429764" y="1021511"/>
            <a:ext cx="1540616" cy="506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395536" y="5687030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843808" y="332656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https://3.bp.blogspot.com/-KdBd4S5sDoI/W-ETUPVQiXI/AAAAAAAA618/lmSJNalywKA0gtIlKJBGQKEdc41tyj4lgCLcBGAs/s1600/228589070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32"/>
          <a:stretch>
            <a:fillRect/>
          </a:stretch>
        </p:blipFill>
        <p:spPr bwMode="auto">
          <a:xfrm>
            <a:off x="248187" y="980728"/>
            <a:ext cx="7181577" cy="511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s://3.bp.blogspot.com/-KdBd4S5sDoI/W-ETUPVQiXI/AAAAAAAA618/lmSJNalywKA0gtIlKJBGQKEdc41tyj4lgCLcBGAs/s1600/228589070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41"/>
          <a:stretch>
            <a:fillRect/>
          </a:stretch>
        </p:blipFill>
        <p:spPr bwMode="auto">
          <a:xfrm flipH="1">
            <a:off x="7429764" y="980728"/>
            <a:ext cx="1540616" cy="511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 rot="1045101">
            <a:off x="3753775" y="1102852"/>
            <a:ext cx="4404144" cy="1490661"/>
            <a:chOff x="473014" y="2850305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473014" y="2850305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10.jpeg"/><Relationship Id="rId7" Type="http://schemas.openxmlformats.org/officeDocument/2006/relationships/image" Target="../media/image9.jpeg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hyperlink" Target="https://3.bp.blogspot.com/-KdBd4S5sDoI/W-ETUPVQiXI/AAAAAAAA618/lmSJNalywKA0gtIlKJBGQKEdc41tyj4lgCLcBGAs/s1600/228589070.jpg" TargetMode="External"/><Relationship Id="rId1" Type="http://schemas.openxmlformats.org/officeDocument/2006/relationships/hyperlink" Target="http://ae01.alicdn.com/kf/HTB1lGgAXtfvK1RjSspfq6zzXFXaA.jpg_q50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442710"/>
            <a:ext cx="8723630" cy="3295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863662" y="478247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901200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65211" y="306756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90120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81448" y="142713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71071" y="227041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851599" y="5794708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901,2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78019" y="394581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12037" y="43237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1,48 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76786" y="579470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901200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258135" y="314062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33107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54330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33107" y="47690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6733" y="5773280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54,33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33107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95446" y="460349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2,3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79182" y="142106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65228" y="22610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58968" y="31284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54330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79153" y="47910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2361" y="393939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3133" y="5804193"/>
            <a:ext cx="3256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0,1503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1210" y="30611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33781" y="441524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7,005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72882" y="14210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72882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72882" y="31562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9" y="158667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24744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00392" y="6093296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65724" y="48614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65724" y="396759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40537" y="5795713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5,003 :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6048" y="310349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0,05003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95446" y="43237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 :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72092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72092" y="315623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72092" y="226830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72710" y="308982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72709" y="484779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1015" y="5797673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0,432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72708" y="3956986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42870" y="439280"/>
            <a:ext cx="2448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68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306392" y="139503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92061" y="316522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68000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68000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298606" y="226507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3" grpId="0" animBg="1"/>
      <p:bldP spid="6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867477" y="483713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67477" y="3108716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75000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88541" y="226830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36500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00197" y="139826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0,0365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842290" y="5780932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0,075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68399" y="396988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0,00075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94186" y="448053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36,5 :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36500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288541" y="315623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0,365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6282633" y="139826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76196" y="224559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62847" y="395743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1190" y="310769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68492" y="579168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40,2 :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1190" y="481600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24546" y="432371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6,342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86447" y="31409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634,2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72" grpId="0" animBg="1"/>
      <p:bldP spid="39" grpId="0" animBg="1"/>
      <p:bldP spid="60" grpId="0" animBg="1"/>
      <p:bldP spid="63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64692" y="392811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74700" y="48096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7565" y="5766263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0,52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3035" y="308118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27106" y="432372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121,6 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96643" y="142128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1,216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96643" y="31562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0,01216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93767" y="226829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121600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121600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879405" y="306115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79405" y="39109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82439" y="137072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7013,9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02386" y="227130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70139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57565" y="581071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2,02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79405" y="478957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991153" y="441524"/>
            <a:ext cx="3256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7,0139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82439" y="3159237"/>
            <a:ext cx="189215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701390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7013,9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39" grpId="0" animBg="1"/>
      <p:bldP spid="61" grpId="0" animBg="1"/>
      <p:bldP spid="63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1920" y="478629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1920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42715" y="5795713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1920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03405" y="446202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20,09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51962" y="14210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63998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72220" y="31562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839</Words>
  <Application>WPS Presentation</Application>
  <PresentationFormat>Экран (4:3)</PresentationFormat>
  <Paragraphs>233</Paragraphs>
  <Slides>14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472</cp:revision>
  <dcterms:created xsi:type="dcterms:W3CDTF">2020-03-10T07:50:00Z</dcterms:created>
  <dcterms:modified xsi:type="dcterms:W3CDTF">2024-11-01T15:30:38Z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4EE9F08B3E784C058225EFCDD38B7FF6_12</vt:lpwstr>
  </property>
  <property fmtid="{D5CDD505-2E9C-101B-9397-08002B2CF9AE}" pid="3" name="KSOProductBuildVer">
    <vt:lpwstr>1049-12.2.0.18607</vt:lpwstr>
  </property>
</Properties>
</file>