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-437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36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557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81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02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64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22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7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7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18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94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94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9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6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png"/><Relationship Id="rId3" Type="http://schemas.openxmlformats.org/officeDocument/2006/relationships/audio" Target="../media/audio1.bin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6" Type="http://schemas.openxmlformats.org/officeDocument/2006/relationships/audio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500" dirty="0">
                <a:latin typeface="Corbel" panose="020B0503020204020204" pitchFamily="34" charset="0"/>
              </a:rPr>
              <a:t>Этот комплекс, </a:t>
            </a:r>
            <a:r>
              <a:rPr lang="ru-RU" sz="5500" dirty="0" smtClean="0">
                <a:latin typeface="Corbel" panose="020B0503020204020204" pitchFamily="34" charset="0"/>
              </a:rPr>
              <a:t>построенный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в </a:t>
            </a:r>
            <a:r>
              <a:rPr lang="ru-RU" sz="5500" dirty="0">
                <a:latin typeface="Corbel" panose="020B0503020204020204" pitchFamily="34" charset="0"/>
              </a:rPr>
              <a:t>1967 году, победил </a:t>
            </a:r>
            <a:r>
              <a:rPr lang="ru-RU" sz="5500" dirty="0" smtClean="0">
                <a:latin typeface="Corbel" panose="020B0503020204020204" pitchFamily="34" charset="0"/>
              </a:rPr>
              <a:t>в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архитектурном </a:t>
            </a:r>
            <a:r>
              <a:rPr lang="ru-RU" sz="5500" dirty="0">
                <a:latin typeface="Corbel" panose="020B0503020204020204" pitchFamily="34" charset="0"/>
              </a:rPr>
              <a:t>конкурсе, 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организованном датской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компанией</a:t>
            </a:r>
            <a:r>
              <a:rPr lang="ru-RU" sz="5500" dirty="0">
                <a:latin typeface="Corbel" panose="020B0503020204020204" pitchFamily="34" charset="0"/>
              </a:rPr>
              <a:t>. 8-летний Сэм 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Джонсон </a:t>
            </a:r>
            <a:r>
              <a:rPr lang="ru-RU" sz="5500" dirty="0">
                <a:latin typeface="Corbel" panose="020B0503020204020204" pitchFamily="34" charset="0"/>
              </a:rPr>
              <a:t>написал письмо в 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эту </a:t>
            </a:r>
            <a:r>
              <a:rPr lang="ru-RU" sz="5500" dirty="0">
                <a:latin typeface="Corbel" panose="020B0503020204020204" pitchFamily="34" charset="0"/>
              </a:rPr>
              <a:t>компанию с просьбой взять его на работу и 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пообещал</a:t>
            </a:r>
            <a:r>
              <a:rPr lang="ru-RU" sz="5500" dirty="0">
                <a:latin typeface="Corbel" panose="020B0503020204020204" pitchFamily="34" charset="0"/>
              </a:rPr>
              <a:t>, что к 23 годам дорастёт до дизайнера. </a:t>
            </a:r>
            <a:endParaRPr lang="en-US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500" b="1" dirty="0">
                <a:latin typeface="Corbel" panose="020B0503020204020204" pitchFamily="34" charset="0"/>
              </a:rPr>
              <a:t>компанию.</a:t>
            </a:r>
            <a:endParaRPr lang="ru-RU" sz="5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10" y="1301453"/>
            <a:ext cx="10667490" cy="60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rbel" panose="020B0503020204020204" pitchFamily="34" charset="0"/>
              </a:rPr>
              <a:t>LEGO</a:t>
            </a:r>
            <a:endParaRPr lang="ru-RU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f6a991c063b6c1d76c5cd3f14fdb3a5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87" y="2368975"/>
            <a:ext cx="8466439" cy="68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В одной статье ИХ </a:t>
            </a:r>
            <a:r>
              <a:rPr lang="ru-RU" sz="6600" dirty="0" smtClean="0">
                <a:latin typeface="Corbel" panose="020B0503020204020204" pitchFamily="34" charset="0"/>
              </a:rPr>
              <a:t>назвали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альтруистами</a:t>
            </a:r>
            <a:r>
              <a:rPr lang="ru-RU" sz="6600" dirty="0">
                <a:latin typeface="Corbel" panose="020B0503020204020204" pitchFamily="34" charset="0"/>
              </a:rPr>
              <a:t>, </a:t>
            </a:r>
            <a:r>
              <a:rPr lang="ru-RU" sz="6600" dirty="0" smtClean="0">
                <a:latin typeface="Corbel" panose="020B0503020204020204" pitchFamily="34" charset="0"/>
              </a:rPr>
              <a:t>которые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работают</a:t>
            </a:r>
            <a:r>
              <a:rPr lang="ru-RU" sz="6600" dirty="0">
                <a:latin typeface="Corbel" panose="020B0503020204020204" pitchFamily="34" charset="0"/>
              </a:rPr>
              <a:t>, чтобы получить </a:t>
            </a:r>
            <a:r>
              <a:rPr lang="ru-RU" sz="6600" dirty="0" smtClean="0">
                <a:latin typeface="Corbel" panose="020B0503020204020204" pitchFamily="34" charset="0"/>
              </a:rPr>
              <a:t>опыт.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</a:t>
            </a:r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Кто </a:t>
            </a:r>
            <a:r>
              <a:rPr lang="ru-RU" sz="6600" b="1" dirty="0">
                <a:latin typeface="Corbel" panose="020B0503020204020204" pitchFamily="34" charset="0"/>
              </a:rPr>
              <a:t>ОНИ? </a:t>
            </a:r>
            <a:r>
              <a:rPr lang="ru-RU" sz="6600" b="1" dirty="0" smtClean="0">
                <a:latin typeface="Corbel" panose="020B0503020204020204" pitchFamily="34" charset="0"/>
              </a:rPr>
              <a:t>За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второй </a:t>
            </a:r>
            <a:r>
              <a:rPr lang="ru-RU" sz="6600" b="1" dirty="0">
                <a:latin typeface="Corbel" panose="020B0503020204020204" pitchFamily="34" charset="0"/>
              </a:rPr>
              <a:t>балл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напишите </a:t>
            </a:r>
            <a:r>
              <a:rPr lang="ru-RU" sz="6600" b="1" dirty="0">
                <a:latin typeface="Corbel" panose="020B0503020204020204" pitchFamily="34" charset="0"/>
              </a:rPr>
              <a:t>имя и </a:t>
            </a:r>
            <a:r>
              <a:rPr lang="ru-RU" sz="6600" b="1" dirty="0" smtClean="0">
                <a:latin typeface="Corbel" panose="020B0503020204020204" pitchFamily="34" charset="0"/>
              </a:rPr>
              <a:t>фамилию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этого актёра </a:t>
            </a:r>
            <a:r>
              <a:rPr lang="ru-RU" sz="6600" b="1" dirty="0">
                <a:latin typeface="Corbel" panose="020B0503020204020204" pitchFamily="34" charset="0"/>
              </a:rPr>
              <a:t>и режиссёра.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242" y="1232112"/>
            <a:ext cx="6076961" cy="86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1693339" y="385470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Волонтёр – 1 балл. </a:t>
            </a:r>
            <a:endParaRPr lang="ru-RU" sz="4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4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Михай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Волонтир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 – 1 балл. </a:t>
            </a:r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D:\Docs\Desktop\1568358615_content_700x45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" y="2650383"/>
            <a:ext cx="10146890" cy="65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281962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Работники студии </a:t>
            </a:r>
            <a:r>
              <a:rPr lang="ru-RU" sz="6000" dirty="0" err="1">
                <a:latin typeface="Corbel" panose="020B0503020204020204" pitchFamily="34" charset="0"/>
              </a:rPr>
              <a:t>Cube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err="1">
                <a:latin typeface="Corbel" panose="020B0503020204020204" pitchFamily="34" charset="0"/>
              </a:rPr>
              <a:t>Works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создают копии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знаменитых </a:t>
            </a:r>
            <a:r>
              <a:rPr lang="ru-RU" sz="6000" dirty="0">
                <a:latin typeface="Corbel" panose="020B0503020204020204" pitchFamily="34" charset="0"/>
              </a:rPr>
              <a:t>картин.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Во </a:t>
            </a:r>
            <a:r>
              <a:rPr lang="ru-RU" sz="6000" dirty="0">
                <a:latin typeface="Corbel" panose="020B0503020204020204" pitchFamily="34" charset="0"/>
              </a:rPr>
              <a:t>время работы им, </a:t>
            </a:r>
            <a:r>
              <a:rPr lang="ru-RU" sz="6000" dirty="0" smtClean="0">
                <a:latin typeface="Corbel" panose="020B0503020204020204" pitchFamily="34" charset="0"/>
              </a:rPr>
              <a:t>конечно,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приходится </a:t>
            </a:r>
            <a:r>
              <a:rPr lang="ru-RU" sz="6000" dirty="0">
                <a:latin typeface="Corbel" panose="020B0503020204020204" pitchFamily="34" charset="0"/>
              </a:rPr>
              <a:t>поломать голову, зато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результаты действительно </a:t>
            </a:r>
            <a:r>
              <a:rPr lang="ru-RU" sz="6000" dirty="0">
                <a:latin typeface="Corbel" panose="020B0503020204020204" pitchFamily="34" charset="0"/>
              </a:rPr>
              <a:t>хороши.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материал,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используемый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для </a:t>
            </a:r>
            <a:r>
              <a:rPr lang="ru-RU" sz="6000" b="1" dirty="0">
                <a:latin typeface="Corbel" panose="020B0503020204020204" pitchFamily="34" charset="0"/>
              </a:rPr>
              <a:t>этих произведений.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268" y="1420226"/>
            <a:ext cx="7443199" cy="8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Кубики </a:t>
            </a:r>
            <a:r>
              <a:rPr lang="ru-RU" sz="8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Рубика</a:t>
            </a:r>
            <a:endParaRPr lang="ru-RU" sz="88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Docs\Desktop\кубик-руби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36" y="1817527"/>
            <a:ext cx="8256113" cy="82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Поехали! Один сайт составил список </a:t>
            </a:r>
            <a:r>
              <a:rPr lang="ru-RU" sz="6600" dirty="0" smtClean="0">
                <a:latin typeface="Corbel" panose="020B0503020204020204" pitchFamily="34" charset="0"/>
              </a:rPr>
              <a:t>100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профессий </a:t>
            </a:r>
            <a:r>
              <a:rPr lang="ru-RU" sz="6600" dirty="0">
                <a:latin typeface="Corbel" panose="020B0503020204020204" pitchFamily="34" charset="0"/>
              </a:rPr>
              <a:t>будущего. Одна из них </a:t>
            </a:r>
            <a:r>
              <a:rPr lang="ru-RU" sz="6600" dirty="0" smtClean="0">
                <a:latin typeface="Corbel" panose="020B0503020204020204" pitchFamily="34" charset="0"/>
              </a:rPr>
              <a:t>–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проектировщик </a:t>
            </a:r>
            <a:r>
              <a:rPr lang="ru-RU" sz="6600" dirty="0">
                <a:latin typeface="Corbel" panose="020B0503020204020204" pitchFamily="34" charset="0"/>
              </a:rPr>
              <a:t>ТАКИХ поселений. </a:t>
            </a:r>
            <a:endParaRPr lang="x-none" sz="6600" dirty="0" smtClean="0">
              <a:latin typeface="Corbel" panose="020B0503020204020204" pitchFamily="34" charset="0"/>
            </a:endParaRPr>
          </a:p>
          <a:p>
            <a:pPr fontAlgn="base"/>
            <a:endParaRPr lang="x-none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Каких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Внеземных</a:t>
            </a:r>
          </a:p>
        </p:txBody>
      </p:sp>
      <p:pic>
        <p:nvPicPr>
          <p:cNvPr id="7170" name="Picture 2" descr="D:\Docs\Desktop\alientech-750x46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7" y="2726391"/>
            <a:ext cx="10016715" cy="62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Даже начав с самого малого, можно добиться </a:t>
            </a:r>
            <a:r>
              <a:rPr lang="ru-RU" sz="6000" dirty="0" smtClean="0">
                <a:latin typeface="Corbel" panose="020B0503020204020204" pitchFamily="34" charset="0"/>
              </a:rPr>
              <a:t>большого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успеха</a:t>
            </a:r>
            <a:r>
              <a:rPr lang="ru-RU" sz="6000" dirty="0">
                <a:latin typeface="Corbel" panose="020B0503020204020204" pitchFamily="34" charset="0"/>
              </a:rPr>
              <a:t>. Автор одного зимнего рисунка показал </a:t>
            </a:r>
            <a:r>
              <a:rPr lang="ru-RU" sz="6000" dirty="0" smtClean="0">
                <a:latin typeface="Corbel" panose="020B0503020204020204" pitchFamily="34" charset="0"/>
              </a:rPr>
              <a:t>этот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принцип </a:t>
            </a:r>
            <a:r>
              <a:rPr lang="ru-RU" sz="6000" dirty="0">
                <a:latin typeface="Corbel" panose="020B0503020204020204" pitchFamily="34" charset="0"/>
              </a:rPr>
              <a:t>при помощи НЕГО.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endParaRPr lang="x-none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Кого </a:t>
            </a:r>
            <a:r>
              <a:rPr lang="ru-RU" sz="6000" b="1" dirty="0">
                <a:latin typeface="Corbel" panose="020B0503020204020204" pitchFamily="34" charset="0"/>
              </a:rPr>
              <a:t>обычно делают </a:t>
            </a:r>
            <a:r>
              <a:rPr lang="ru-RU" sz="6000" b="1" dirty="0" smtClean="0">
                <a:latin typeface="Corbel" panose="020B0503020204020204" pitchFamily="34" charset="0"/>
              </a:rPr>
              <a:t>из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трёх </a:t>
            </a:r>
            <a:r>
              <a:rPr lang="ru-RU" sz="6000" b="1" dirty="0">
                <a:latin typeface="Corbel" panose="020B0503020204020204" pitchFamily="34" charset="0"/>
              </a:rPr>
              <a:t>ИХ?</a:t>
            </a:r>
            <a:endParaRPr lang="ru-RU" sz="57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Снеговик</a:t>
            </a:r>
            <a:endParaRPr lang="en-US" sz="9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D:\Docs\Desktop\0bd04a9f1e2dd0151f05a7746cef395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588735"/>
            <a:ext cx="7988300" cy="84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Япония серьезно пострадала во время </a:t>
            </a:r>
            <a:r>
              <a:rPr lang="ru-RU" sz="7200" dirty="0" smtClean="0">
                <a:latin typeface="Corbel" panose="020B0503020204020204" pitchFamily="34" charset="0"/>
              </a:rPr>
              <a:t>Второй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мировой </a:t>
            </a:r>
            <a:r>
              <a:rPr lang="ru-RU" sz="7200" dirty="0">
                <a:latin typeface="Corbel" panose="020B0503020204020204" pitchFamily="34" charset="0"/>
              </a:rPr>
              <a:t>войны. Несмотря на это,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трудолюбивые </a:t>
            </a:r>
            <a:r>
              <a:rPr lang="ru-RU" sz="7200" dirty="0">
                <a:latin typeface="Corbel" panose="020B0503020204020204" pitchFamily="34" charset="0"/>
              </a:rPr>
              <a:t>жители страны </a:t>
            </a:r>
            <a:r>
              <a:rPr lang="ru-RU" sz="7200" dirty="0" smtClean="0">
                <a:latin typeface="Corbel" panose="020B0503020204020204" pitchFamily="34" charset="0"/>
              </a:rPr>
              <a:t>смогли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восстановить </a:t>
            </a:r>
            <a:r>
              <a:rPr lang="ru-RU" sz="7200" dirty="0">
                <a:latin typeface="Corbel" panose="020B0503020204020204" pitchFamily="34" charset="0"/>
              </a:rPr>
              <a:t>экономику. Говорят, что </a:t>
            </a:r>
            <a:r>
              <a:rPr lang="ru-RU" sz="7200" dirty="0" smtClean="0">
                <a:latin typeface="Corbel" panose="020B0503020204020204" pitchFamily="34" charset="0"/>
              </a:rPr>
              <a:t>Япония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восстала </a:t>
            </a:r>
            <a:r>
              <a:rPr lang="ru-RU" sz="7200" dirty="0">
                <a:latin typeface="Corbel" panose="020B0503020204020204" pitchFamily="34" charset="0"/>
              </a:rPr>
              <a:t>из пепла, словно…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Какое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мифическое </a:t>
            </a:r>
            <a:r>
              <a:rPr lang="ru-RU" sz="7200" b="1" dirty="0">
                <a:latin typeface="Corbel" panose="020B0503020204020204" pitchFamily="34" charset="0"/>
              </a:rPr>
              <a:t>существо?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Феникс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1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2564452"/>
            <a:ext cx="8866095" cy="63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Джон Бардин – единственный в мире </a:t>
            </a:r>
            <a:r>
              <a:rPr lang="ru-RU" sz="7200" dirty="0" smtClean="0">
                <a:latin typeface="Corbel" panose="020B0503020204020204" pitchFamily="34" charset="0"/>
              </a:rPr>
              <a:t>получил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две </a:t>
            </a:r>
            <a:r>
              <a:rPr lang="ru-RU" sz="7200" dirty="0">
                <a:latin typeface="Corbel" panose="020B0503020204020204" pitchFamily="34" charset="0"/>
              </a:rPr>
              <a:t>Нобелевские премии в области физики.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Кроме </a:t>
            </a:r>
            <a:r>
              <a:rPr lang="ru-RU" sz="7200" dirty="0">
                <a:latin typeface="Corbel" panose="020B0503020204020204" pitchFamily="34" charset="0"/>
              </a:rPr>
              <a:t>занятий наукой, Джон какое-то </a:t>
            </a:r>
            <a:r>
              <a:rPr lang="ru-RU" sz="7200" dirty="0" smtClean="0">
                <a:latin typeface="Corbel" panose="020B0503020204020204" pitchFamily="34" charset="0"/>
              </a:rPr>
              <a:t>время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работал </a:t>
            </a:r>
            <a:r>
              <a:rPr lang="ru-RU" sz="7200" dirty="0">
                <a:latin typeface="Corbel" panose="020B0503020204020204" pitchFamily="34" charset="0"/>
              </a:rPr>
              <a:t>советником в корпорации Х.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Какие 4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буквы </a:t>
            </a:r>
            <a:r>
              <a:rPr lang="ru-RU" sz="7200" b="1" dirty="0">
                <a:latin typeface="Corbel" panose="020B0503020204020204" pitchFamily="34" charset="0"/>
              </a:rPr>
              <a:t>мы пропустили в название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компании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9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erox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Docs\Desktop\xerox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8" y="2259012"/>
            <a:ext cx="9478492" cy="72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311</Words>
  <Application>Microsoft Office PowerPoint</Application>
  <PresentationFormat>Произвольный</PresentationFormat>
  <Paragraphs>85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386</cp:revision>
  <dcterms:modified xsi:type="dcterms:W3CDTF">2020-12-06T17:22:59Z</dcterms:modified>
</cp:coreProperties>
</file>