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8"/>
  </p:handoutMasterIdLst>
  <p:sldIdLst>
    <p:sldId id="256" r:id="rId3"/>
    <p:sldId id="274" r:id="rId4"/>
    <p:sldId id="257" r:id="rId5"/>
    <p:sldId id="275" r:id="rId7"/>
    <p:sldId id="276" r:id="rId8"/>
    <p:sldId id="277" r:id="rId9"/>
    <p:sldId id="278" r:id="rId10"/>
    <p:sldId id="279" r:id="rId11"/>
    <p:sldId id="280" r:id="rId12"/>
    <p:sldId id="282" r:id="rId13"/>
    <p:sldId id="281" r:id="rId14"/>
    <p:sldId id="283" r:id="rId15"/>
    <p:sldId id="273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9EFF7"/>
    <a:srgbClr val="D8E2F0"/>
    <a:srgbClr val="CCDAEC"/>
    <a:srgbClr val="ABC3DF"/>
    <a:srgbClr val="009900"/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73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250D3-54F0-401E-A9C0-E3DB413157F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03FC8-9E61-47BD-92F1-477B86BAC44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963-81E1-4306-AA39-0ADE91555D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Кнопка «ООО» </a:t>
            </a:r>
            <a:r>
              <a:rPr lang="ru-RU" smtClean="0"/>
              <a:t>– завершить </a:t>
            </a:r>
            <a:r>
              <a:rPr lang="ru-RU" dirty="0" smtClean="0"/>
              <a:t>показ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wallpaperup.com/uploads/wallpapers/2015/06/15/723519/54f6270d4de2a152863b3030ba681b70-1000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675990" cy="61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 rot="326661">
            <a:off x="5542056" y="356297"/>
            <a:ext cx="3384375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МАТЕМАТИКА</a:t>
            </a:r>
            <a:endParaRPr lang="ru-RU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1520" y="6453336"/>
            <a:ext cx="8675990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1149676">
            <a:off x="4909537" y="5541901"/>
            <a:ext cx="3920084" cy="648072"/>
          </a:xfrm>
          <a:prstGeom prst="rect">
            <a:avLst/>
          </a:prstGeom>
          <a:solidFill>
            <a:srgbClr val="FFC000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УСТНЫЙ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СЧЁТ - 20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21245868">
            <a:off x="886518" y="2646051"/>
            <a:ext cx="5137298" cy="1048115"/>
          </a:xfrm>
          <a:prstGeom prst="rect">
            <a:avLst/>
          </a:prstGeom>
          <a:solidFill>
            <a:schemeClr val="bg1"/>
          </a:solidFill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УМНОЖЕНИЕ </a:t>
            </a:r>
            <a:endParaRPr lang="ru-RU" sz="3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ДЕСЯТИЧНЫХ ДРОБЕЙ</a:t>
            </a:r>
            <a:endParaRPr lang="ru-RU" sz="3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233966">
            <a:off x="728148" y="4680967"/>
            <a:ext cx="864095" cy="1340532"/>
          </a:xfrm>
          <a:prstGeom prst="rect">
            <a:avLst/>
          </a:prstGeom>
          <a:solidFill>
            <a:srgbClr val="B482DA"/>
          </a:solidFill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5412d68d5492bb0c504673ede5cf156c&amp;n=13&amp;exp=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r="-1"/>
          <a:stretch>
            <a:fillRect/>
          </a:stretch>
        </p:blipFill>
        <p:spPr bwMode="auto">
          <a:xfrm flipH="1">
            <a:off x="179511" y="494171"/>
            <a:ext cx="8771177" cy="603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400782" y="620688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08890" y="5445224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3131840" y="468238"/>
            <a:ext cx="1095246" cy="109524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 userDrawn="1"/>
        </p:nvSpPr>
        <p:spPr>
          <a:xfrm>
            <a:off x="3131840" y="5293645"/>
            <a:ext cx="1095246" cy="109524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505868" y="1052736"/>
            <a:ext cx="3672408" cy="47525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1600" y="1884344"/>
            <a:ext cx="4032448" cy="830997"/>
            <a:chOff x="1187624" y="1842261"/>
            <a:chExt cx="4032448" cy="83099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897720"/>
              <a:ext cx="4032448" cy="720080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5804" y="1842261"/>
              <a:ext cx="30360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Источники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m0-tub-ru.yandex.net/i?id=5412d68d5492bb0c504673ede5cf156c&amp;n=13&amp;exp=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r="-1"/>
          <a:stretch>
            <a:fillRect/>
          </a:stretch>
        </p:blipFill>
        <p:spPr bwMode="auto">
          <a:xfrm flipH="1">
            <a:off x="179511" y="494171"/>
            <a:ext cx="8771177" cy="603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69751" y="5819343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 rot="21053530">
            <a:off x="629769" y="1247896"/>
            <a:ext cx="4404144" cy="1490661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 rot="21018818">
            <a:off x="1008323" y="1531559"/>
            <a:ext cx="3827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vanityfair.it/wp-content/uploads/2019/05/17121436/land1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18" y="348524"/>
            <a:ext cx="7474170" cy="53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51520" y="764703"/>
            <a:ext cx="3600400" cy="4176465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hyperlink" Target="https://im0-tub-ru.yandex.net/i?id=5412d68d5492bb0c504673ede5cf156c&amp;n=13&amp;exp=1" TargetMode="External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hyperlink" Target="https://images.vanityfair.it/wp-content/uploads/2019/05/17121436/land18.jpg" TargetMode="External"/><Relationship Id="rId10" Type="http://schemas.openxmlformats.org/officeDocument/2006/relationships/slideLayout" Target="../slideLayouts/slideLayout4.xml"/><Relationship Id="rId1" Type="http://schemas.openxmlformats.org/officeDocument/2006/relationships/hyperlink" Target="https://www.wallpaperup.com/uploads/wallpapers/2015/06/15/723519/54f6270d4de2a152863b3030ba681b70-100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6458585"/>
            <a:ext cx="8857615" cy="313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5148064" y="4918016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,72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2,4 · 0,3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0,04 · 6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rgbClr val="0080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,04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0,24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6087E-6 L -0.23159 -0.661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-330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29983 0.291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4" grpId="0" animBg="1"/>
      <p:bldP spid="41" grpId="0" animBg="1"/>
      <p:bldP spid="42" grpId="0" animBg="1"/>
      <p:bldP spid="43" grpId="0" animBg="1"/>
      <p:bldP spid="40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5148064" y="4900923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7"/>
            <a:ext cx="288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0,25 · 8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3,1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0,3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rgbClr val="0080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9,03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3941 0.3421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10173 -0.1435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4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5148064" y="4912663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5,02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rgbClr val="0080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0,09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19532 -0.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10972 0.5703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4" grpId="0" animBg="1"/>
      <p:bldP spid="39" grpId="0" animBg="1"/>
      <p:bldP spid="40" grpId="0" animBg="1"/>
      <p:bldP spid="41" grpId="0" animBg="1"/>
      <p:bldP spid="43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8100392" y="5157192"/>
            <a:ext cx="720080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ООО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393" y="11967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8319" y="158667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  <p:pic>
        <p:nvPicPr>
          <p:cNvPr id="1026" name="Picture 2" descr="https://i.pinimg.com/736x/57/cb/2d/57cb2d511b8a4e8235d4dfa8559ecf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1456"/>
            <a:ext cx="17067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42/50/f6/4250f6304a4c2911c27137773b1147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7" y="3140968"/>
            <a:ext cx="1706720" cy="23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685779" cy="21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2" y="3284984"/>
            <a:ext cx="1720835" cy="2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ok.minemshop.ru/image/10234448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5672"/>
            <a:ext cx="1685779" cy="2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14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0" name="Picture 16" descr="https://elib.pnzgu.ru/files/eb/image/7HQtIuQ83hS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695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03332" y="195600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Злость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 конец 2">
            <a:hlinkClick r:id="rId1" action="ppaction://hlinksldjump" highlightClick="1"/>
          </p:cNvPr>
          <p:cNvSpPr/>
          <p:nvPr/>
        </p:nvSpPr>
        <p:spPr>
          <a:xfrm>
            <a:off x="7198520" y="5244144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96692" y="5229200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6162" y="980728"/>
            <a:ext cx="34537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слайде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два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несколько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ответов.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задача найти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5148064" y="4909410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 · 1,1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1,2 · 7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rgbClr val="0080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,4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2119 -0.512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05458E-6 L -0.23159 0.0420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2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4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5148064" y="4920751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0,13 · 3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 · 0,6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rgbClr val="0080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19532 -0.19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2119 0.2018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4" grpId="1" animBg="1"/>
      <p:bldP spid="39" grpId="0" animBg="1"/>
      <p:bldP spid="41" grpId="1" animBg="1"/>
      <p:bldP spid="42" grpId="0" animBg="1"/>
      <p:bldP spid="43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5148064" y="4912605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0,1 · 0,1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1,3 · 0,3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rgbClr val="0080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,09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58927E-6 L -0.23159 -0.661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-330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29983 0.291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4" grpId="0" animBg="1"/>
      <p:bldP spid="41" grpId="0" animBg="1"/>
      <p:bldP spid="42" grpId="0" animBg="1"/>
      <p:bldP spid="43" grpId="0" animBg="1"/>
      <p:bldP spid="40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5148064" y="4920751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8,2 · 0,2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632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0,5 · 18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rgbClr val="0080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1,64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2119 -0.512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3941 0.3421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4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5148064" y="4920751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· 0,5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0,7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0,6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rgbClr val="0080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1,8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,42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19532 -0.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10972 0.5703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4" grpId="0" animBg="1"/>
      <p:bldP spid="39" grpId="0" animBg="1"/>
      <p:bldP spid="40" grpId="0" animBg="1"/>
      <p:bldP spid="41" grpId="0" animBg="1"/>
      <p:bldP spid="43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5148064" y="4912623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0,8 · 1, 1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0,9 · 0,5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rgbClr val="0080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0,45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416 L 0.19532 -0.20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9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2119 0.2018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4" grpId="0" animBg="1"/>
      <p:bldP spid="39" grpId="0" animBg="1"/>
      <p:bldP spid="41" grpId="0" animBg="1"/>
      <p:bldP spid="42" grpId="0" animBg="1"/>
      <p:bldP spid="43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5144424" y="4910990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0,4 · 1,5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4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rgbClr val="0080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,48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3941 0.3421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10173 -0.1435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4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WPS Presentation</Application>
  <PresentationFormat>Экран (4:3)</PresentationFormat>
  <Paragraphs>198</Paragraphs>
  <Slides>14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Comic Sans MS</vt:lpstr>
      <vt:lpstr>Times New Roman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124</cp:revision>
  <dcterms:created xsi:type="dcterms:W3CDTF">2020-03-10T07:50:00Z</dcterms:created>
  <dcterms:modified xsi:type="dcterms:W3CDTF">2024-11-01T15:24:42Z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2B825AAF9D2B4BBAAD3B57349DFD14A7_12</vt:lpwstr>
  </property>
  <property fmtid="{D5CDD505-2E9C-101B-9397-08002B2CF9AE}" pid="3" name="KSOProductBuildVer">
    <vt:lpwstr>1049-12.2.0.18607</vt:lpwstr>
  </property>
</Properties>
</file>