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5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1B5"/>
    <a:srgbClr val="EBF6F9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Рамка 9"/>
          <p:cNvSpPr/>
          <p:nvPr userDrawn="1"/>
        </p:nvSpPr>
        <p:spPr>
          <a:xfrm>
            <a:off x="0" y="1"/>
            <a:ext cx="9179914" cy="6857999"/>
          </a:xfrm>
          <a:prstGeom prst="frame">
            <a:avLst>
              <a:gd name="adj1" fmla="val 12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611559" y="764704"/>
            <a:ext cx="746960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ВПР </a:t>
            </a:r>
            <a:endParaRPr lang="ru-RU" sz="66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</a:t>
            </a:r>
            <a:endParaRPr lang="ru-RU" sz="6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9399" y="3212976"/>
            <a:ext cx="24529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класс</a:t>
            </a:r>
            <a:endParaRPr lang="ru-RU" sz="5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251520" y="6309320"/>
            <a:ext cx="8712968" cy="36004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256 ГО ЗАТО </a:t>
            </a:r>
            <a:r>
              <a:rPr lang="ru-RU" sz="1600" b="1" baseline="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г.Фокино</a:t>
            </a:r>
            <a:r>
              <a:rPr lang="ru-RU" sz="1600" b="1" baseline="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Приморский край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709399" y="5301208"/>
            <a:ext cx="13997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5400" b="1" baseline="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0" y="476672"/>
            <a:ext cx="914400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выражения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Рамка 12"/>
          <p:cNvSpPr/>
          <p:nvPr userDrawn="1"/>
        </p:nvSpPr>
        <p:spPr>
          <a:xfrm>
            <a:off x="0" y="1"/>
            <a:ext cx="9179914" cy="6857999"/>
          </a:xfrm>
          <a:prstGeom prst="frame">
            <a:avLst>
              <a:gd name="adj1" fmla="val 12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58056" y="2204864"/>
            <a:ext cx="8713027" cy="4104456"/>
          </a:xfrm>
          <a:prstGeom prst="rect">
            <a:avLst/>
          </a:prstGeom>
          <a:solidFill>
            <a:schemeClr val="bg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8056" y="1412776"/>
            <a:ext cx="8713027" cy="895858"/>
          </a:xfrm>
          <a:prstGeom prst="rect">
            <a:avLst/>
          </a:prstGeom>
          <a:solidFill>
            <a:srgbClr val="EBF6F9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58056" y="3736936"/>
            <a:ext cx="8713027" cy="895858"/>
          </a:xfrm>
          <a:prstGeom prst="rect">
            <a:avLst/>
          </a:prstGeom>
          <a:solidFill>
            <a:srgbClr val="EBF6F9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588224" y="6093296"/>
            <a:ext cx="2361812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2348880"/>
            <a:ext cx="4248472" cy="4104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699456" y="2349555"/>
            <a:ext cx="4248472" cy="41044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9540552" y="2708920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260648"/>
            <a:ext cx="4499992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652392" y="260648"/>
            <a:ext cx="4499992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 userDrawn="1"/>
        </p:nvSpPr>
        <p:spPr>
          <a:xfrm>
            <a:off x="0" y="1"/>
            <a:ext cx="9179914" cy="6857999"/>
          </a:xfrm>
          <a:prstGeom prst="frame">
            <a:avLst>
              <a:gd name="adj1" fmla="val 12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Рамка 9"/>
          <p:cNvSpPr/>
          <p:nvPr userDrawn="1"/>
        </p:nvSpPr>
        <p:spPr>
          <a:xfrm>
            <a:off x="0" y="1"/>
            <a:ext cx="9179914" cy="6857999"/>
          </a:xfrm>
          <a:prstGeom prst="frame">
            <a:avLst>
              <a:gd name="adj1" fmla="val 12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004048" y="548680"/>
            <a:ext cx="3888431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1485" y="1340768"/>
            <a:ext cx="4248472" cy="20882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https://p.calameoassets.com/140115105635-e602da858a88c29e790d76a86311b791/p1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7940" y="3082284"/>
            <a:ext cx="220778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mmedia.ozone.ru/multimedia/1022696327.jpg"/>
          <p:cNvPicPr>
            <a:picLocks noChangeAspect="1" noChangeArrowheads="1"/>
          </p:cNvPicPr>
          <p:nvPr userDrawn="1"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1385647"/>
            <a:ext cx="3922860" cy="339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knigaopt.ru/images/thumbs/1823523225/861796313.jpg"/>
          <p:cNvPicPr>
            <a:picLocks noChangeAspect="1" noChangeArrowheads="1"/>
          </p:cNvPicPr>
          <p:nvPr userDrawn="1"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1979712" y="3645024"/>
            <a:ext cx="2256716" cy="287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ruslania.com/pictures/books_photos/19/190902/o.jp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720135" y="3330545"/>
            <a:ext cx="2232248" cy="289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07504" y="116632"/>
            <a:ext cx="9036496" cy="6741368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0" y="1"/>
            <a:ext cx="9179914" cy="6857999"/>
          </a:xfrm>
          <a:prstGeom prst="frame">
            <a:avLst>
              <a:gd name="adj1" fmla="val 12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hyperlink" Target="https://prooge.ru/" TargetMode="External"/><Relationship Id="rId1" Type="http://schemas.openxmlformats.org/officeDocument/2006/relationships/hyperlink" Target="https://kartinkin.net/uploads/posts/2020-11/1606686929_13-p-fon-dlya-prezentatsii-po-matematike-18.p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" y="6309360"/>
            <a:ext cx="8674735" cy="36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1744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2959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97160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556792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(3080 – 121) · 11 + 3850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6585" y="3891414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1139 + 197 · 9 – 1088 : 17 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7768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32549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313184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92062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5246215" y="2445389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8186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32824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7462339" y="2445390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035677" y="155679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32824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880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1773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100295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0904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316319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3419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5277572" y="479715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39543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2848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настраиваемая 32">
            <a:hlinkClick r:id="" action="ppaction://noaction" highlightClick="1"/>
          </p:cNvPr>
          <p:cNvSpPr/>
          <p:nvPr/>
        </p:nvSpPr>
        <p:spPr>
          <a:xfrm>
            <a:off x="7493696" y="4797152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811770" y="389141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2848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1744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17141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97160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endshow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556792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99324 : 4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(281 · 61 – 6121)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6585" y="3891414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(2265 – 1827) · 8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1538 · 8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7768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11020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313184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92062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24831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5246215" y="2445389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8186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13811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7462339" y="2445390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052084" y="155679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13811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880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100295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0904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3504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316319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3419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12304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5277572" y="479715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39543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15808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настраиваемая 32">
            <a:hlinkClick r:id="" action="ppaction://noaction" highlightClick="1"/>
          </p:cNvPr>
          <p:cNvSpPr/>
          <p:nvPr/>
        </p:nvSpPr>
        <p:spPr>
          <a:xfrm>
            <a:off x="7493696" y="4797152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948264" y="389141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15808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7633" y="158675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6855" y="2051556"/>
            <a:ext cx="1974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2"/>
              </a:rPr>
              <a:t>https://prooge.ru/</a:t>
            </a:r>
            <a:r>
              <a:rPr lang="ru-RU" dirty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1744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97160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556792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(2204 – 1316) : 37 + 744 · 25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6585" y="3891414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420450 : (62 – 57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13320 : 12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7768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313184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92062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5246215" y="2445389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8186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18634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7462339" y="2445390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052084" y="155679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18634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880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100295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0904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84090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316319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3419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5277572" y="479715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39543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82980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настраиваемая 32">
            <a:hlinkClick r:id="" action="ppaction://noaction" highlightClick="1"/>
          </p:cNvPr>
          <p:cNvSpPr/>
          <p:nvPr/>
        </p:nvSpPr>
        <p:spPr>
          <a:xfrm>
            <a:off x="7493696" y="4797152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175822" y="389141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82980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1744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97160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556792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· 6441 : (172 – 59) + 19520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6585" y="3891414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(4298 + 336 · 8) : (206 – 199)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7768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180348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313184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92062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1596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5246215" y="2445389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8186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21116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7462339" y="2445390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108186" y="1564221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21116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880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2688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100295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0904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9686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316319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3419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5277572" y="479715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39543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настраиваемая 32">
            <a:hlinkClick r:id="" action="ppaction://noaction" highlightClick="1"/>
          </p:cNvPr>
          <p:cNvSpPr/>
          <p:nvPr/>
        </p:nvSpPr>
        <p:spPr>
          <a:xfrm>
            <a:off x="7493696" y="4797152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108186" y="3891414"/>
            <a:ext cx="1085552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1744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97160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556792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(3368 – 2939) · 7 + 2101 · 6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6585" y="3891414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(1139 +  197 · 9) : (201 – 109) 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7768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3003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313184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92062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12606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5246215" y="2445389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8186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15609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7462339" y="2445390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918945" y="155679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15609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880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1773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100295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0904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316319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3419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5277572" y="479715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39543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1456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настраиваемая 32">
            <a:hlinkClick r:id="" action="ppaction://noaction" highlightClick="1"/>
          </p:cNvPr>
          <p:cNvSpPr/>
          <p:nvPr/>
        </p:nvSpPr>
        <p:spPr>
          <a:xfrm>
            <a:off x="7493696" y="4797152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175822" y="389141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1456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1744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97160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556792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 + 20 · (5445 – 33) : 11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6585" y="3891414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166 + 20 · (7254 – 39) : 13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7768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108240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313184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92062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9840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5246215" y="2445389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8186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9982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7462339" y="2445390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54033" y="155679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9982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880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7215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100295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0904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144300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316319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3419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11100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5277572" y="479715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39543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11266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настраиваемая 32">
            <a:hlinkClick r:id="" action="ppaction://noaction" highlightClick="1"/>
          </p:cNvPr>
          <p:cNvSpPr/>
          <p:nvPr/>
        </p:nvSpPr>
        <p:spPr>
          <a:xfrm>
            <a:off x="7493696" y="4797152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798125" y="3891414"/>
            <a:ext cx="1364256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11266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1744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2079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97160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556792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3368 – 77 · 27 + 4501 · 6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6585" y="3891414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36243 : (82 – 73) + 72450 : 18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7768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313184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92062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1289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5246215" y="2445389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8186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28295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7462339" y="2445390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08618" y="152879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28295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880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100295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0904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316319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3419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5277572" y="479715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39543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8052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настраиваемая 32">
            <a:hlinkClick r:id="" action="ppaction://noaction" highlightClick="1"/>
          </p:cNvPr>
          <p:cNvSpPr/>
          <p:nvPr/>
        </p:nvSpPr>
        <p:spPr>
          <a:xfrm>
            <a:off x="7493696" y="4797152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108186" y="389141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8952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1744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18921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97160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556792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86733 : 3 – (371 · 51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3710)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6585" y="3891414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· 630 + (5238 – 3521) : 17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7768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15211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313184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92062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28911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5246215" y="2445389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8186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13700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7462339" y="2445390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052084" y="155679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13700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880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1717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100295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0904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9450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316319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3419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5277572" y="479715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39543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9551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настраиваемая 32">
            <a:hlinkClick r:id="" action="ppaction://noaction" highlightClick="1"/>
          </p:cNvPr>
          <p:cNvSpPr/>
          <p:nvPr/>
        </p:nvSpPr>
        <p:spPr>
          <a:xfrm>
            <a:off x="7493696" y="4797152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108186" y="389141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8952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1744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97160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556792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20084 – 425 : (112 – 87) · 12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6585" y="3891414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7140 + 110260 · (224 – 197) : 60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7768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313184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92062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5246215" y="2445389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8186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19880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7462339" y="2445390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034802" y="155679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19880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880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100295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685126" y="5329624"/>
            <a:ext cx="1656184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2977020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316319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3419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49617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5277572" y="479715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39543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56757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настраиваемая 32">
            <a:hlinkClick r:id="" action="ppaction://noaction" highlightClick="1"/>
          </p:cNvPr>
          <p:cNvSpPr/>
          <p:nvPr/>
        </p:nvSpPr>
        <p:spPr>
          <a:xfrm>
            <a:off x="7493696" y="4797152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340116" y="389141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56757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1744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6093296"/>
            <a:ext cx="927720" cy="5676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97160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далее 10">
            <a:hlinkClick r:id="" action="ppaction://hlinkshowjump?jump=nextslide" highlightClick="1"/>
          </p:cNvPr>
          <p:cNvSpPr/>
          <p:nvPr/>
        </p:nvSpPr>
        <p:spPr>
          <a:xfrm>
            <a:off x="7812360" y="6166353"/>
            <a:ext cx="936104" cy="432048"/>
          </a:xfrm>
          <a:prstGeom prst="actionButtonForwardNext">
            <a:avLst/>
          </a:prstGeom>
          <a:solidFill>
            <a:schemeClr val="accent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95536" y="1556792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25309 – 26 · 188 : (122 – 114)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6585" y="3891414"/>
            <a:ext cx="8424936" cy="616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(35814 – 20556) : </a:t>
            </a:r>
            <a:r>
              <a:rPr lang="ru-RU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3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41 · 37 = … 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77687" y="2977863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4888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Управляющая кнопка: настраиваемая 19">
            <a:hlinkClick r:id="" action="ppaction://noaction" highlightClick="1"/>
          </p:cNvPr>
          <p:cNvSpPr/>
          <p:nvPr/>
        </p:nvSpPr>
        <p:spPr>
          <a:xfrm>
            <a:off x="3131840" y="244539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92062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Управляющая кнопка: настраиваемая 21">
            <a:hlinkClick r:id="" action="ppaction://noaction" highlightClick="1"/>
          </p:cNvPr>
          <p:cNvSpPr/>
          <p:nvPr/>
        </p:nvSpPr>
        <p:spPr>
          <a:xfrm>
            <a:off x="5246215" y="2445389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8186" y="297786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24698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Управляющая кнопка: настраиваемая 23">
            <a:hlinkClick r:id="" action="ppaction://noaction" highlightClick="1"/>
          </p:cNvPr>
          <p:cNvSpPr/>
          <p:nvPr/>
        </p:nvSpPr>
        <p:spPr>
          <a:xfrm>
            <a:off x="7462339" y="2445390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052084" y="1556792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24698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4880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15258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Управляющая кнопка: настраиваемая 26">
            <a:hlinkClick r:id="" action="ppaction://noaction" highlightClick="1"/>
          </p:cNvPr>
          <p:cNvSpPr/>
          <p:nvPr/>
        </p:nvSpPr>
        <p:spPr>
          <a:xfrm>
            <a:off x="100295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809044" y="5329625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2543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Управляющая кнопка: настраиваемая 28">
            <a:hlinkClick r:id="" action="ppaction://noaction" highlightClick="1"/>
          </p:cNvPr>
          <p:cNvSpPr/>
          <p:nvPr/>
        </p:nvSpPr>
        <p:spPr>
          <a:xfrm>
            <a:off x="3163197" y="4797153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3419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1517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Управляющая кнопка: настраиваемая 30">
            <a:hlinkClick r:id="" action="ppaction://noaction" highlightClick="1"/>
          </p:cNvPr>
          <p:cNvSpPr/>
          <p:nvPr/>
        </p:nvSpPr>
        <p:spPr>
          <a:xfrm>
            <a:off x="5277572" y="4797151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139543" y="532962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Управляющая кнопка: настраиваемая 32">
            <a:hlinkClick r:id="" action="ppaction://noaction" highlightClick="1"/>
          </p:cNvPr>
          <p:cNvSpPr/>
          <p:nvPr/>
        </p:nvSpPr>
        <p:spPr>
          <a:xfrm>
            <a:off x="7493696" y="4797152"/>
            <a:ext cx="700042" cy="479553"/>
          </a:xfrm>
          <a:prstGeom prst="actionButtonBlank">
            <a:avLst/>
          </a:prstGeom>
          <a:solidFill>
            <a:srgbClr val="D2E1B5"/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052084" y="3891414"/>
            <a:ext cx="1408348" cy="6162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1220</Words>
  <Application>WPS Presentation</Application>
  <PresentationFormat>Экран (4:3)</PresentationFormat>
  <Paragraphs>424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30</cp:revision>
  <dcterms:created xsi:type="dcterms:W3CDTF">2022-09-14T01:12:00Z</dcterms:created>
  <dcterms:modified xsi:type="dcterms:W3CDTF">2024-11-16T13:17:11Z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12C07F20AAFC455EB013BD7610CB1B38_12</vt:lpwstr>
  </property>
  <property fmtid="{D5CDD505-2E9C-101B-9397-08002B2CF9AE}" pid="3" name="KSOProductBuildVer">
    <vt:lpwstr>1049-12.2.0.18911</vt:lpwstr>
  </property>
</Properties>
</file>