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3"/>
    <p:sldId id="270" r:id="rId4"/>
    <p:sldId id="258" r:id="rId5"/>
    <p:sldId id="259" r:id="rId7"/>
    <p:sldId id="260" r:id="rId8"/>
    <p:sldId id="261" r:id="rId9"/>
    <p:sldId id="262" r:id="rId10"/>
    <p:sldId id="263" r:id="rId11"/>
    <p:sldId id="269" r:id="rId12"/>
    <p:sldId id="264" r:id="rId13"/>
    <p:sldId id="265" r:id="rId14"/>
    <p:sldId id="266" r:id="rId15"/>
    <p:sldId id="267" r:id="rId16"/>
    <p:sldId id="268" r:id="rId17"/>
    <p:sldId id="25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7AB"/>
    <a:srgbClr val="9A6D36"/>
    <a:srgbClr val="6B3305"/>
    <a:srgbClr val="94560A"/>
    <a:srgbClr val="E4EDF8"/>
    <a:srgbClr val="3F837D"/>
    <a:srgbClr val="3B7973"/>
    <a:srgbClr val="28524E"/>
    <a:srgbClr val="86C4BE"/>
    <a:srgbClr val="E3F1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-3086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7" Type="http://schemas.openxmlformats.org/officeDocument/2006/relationships/image" Target="../media/image57.wmf"/><Relationship Id="rId6" Type="http://schemas.openxmlformats.org/officeDocument/2006/relationships/image" Target="../media/image41.wmf"/><Relationship Id="rId5" Type="http://schemas.openxmlformats.org/officeDocument/2006/relationships/image" Target="../media/image45.wmf"/><Relationship Id="rId4" Type="http://schemas.openxmlformats.org/officeDocument/2006/relationships/image" Target="../media/image56.wmf"/><Relationship Id="rId3" Type="http://schemas.openxmlformats.org/officeDocument/2006/relationships/image" Target="../media/image55.wmf"/><Relationship Id="rId2" Type="http://schemas.openxmlformats.org/officeDocument/2006/relationships/image" Target="../media/image34.wmf"/><Relationship Id="rId1" Type="http://schemas.openxmlformats.org/officeDocument/2006/relationships/image" Target="../media/image54.wmf"/></Relationships>
</file>

<file path=ppt/drawings/_rels/vmlDrawing11.vml.rels><?xml version="1.0" encoding="UTF-8" standalone="yes"?>
<Relationships xmlns="http://schemas.openxmlformats.org/package/2006/relationships"><Relationship Id="rId6" Type="http://schemas.openxmlformats.org/officeDocument/2006/relationships/image" Target="../media/image63.wmf"/><Relationship Id="rId5" Type="http://schemas.openxmlformats.org/officeDocument/2006/relationships/image" Target="../media/image41.wmf"/><Relationship Id="rId4" Type="http://schemas.openxmlformats.org/officeDocument/2006/relationships/image" Target="../media/image62.wmf"/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12.vml.rels><?xml version="1.0" encoding="UTF-8" standalone="yes"?>
<Relationships xmlns="http://schemas.openxmlformats.org/package/2006/relationships"><Relationship Id="rId9" Type="http://schemas.openxmlformats.org/officeDocument/2006/relationships/image" Target="../media/image72.wmf"/><Relationship Id="rId8" Type="http://schemas.openxmlformats.org/officeDocument/2006/relationships/image" Target="../media/image71.wmf"/><Relationship Id="rId7" Type="http://schemas.openxmlformats.org/officeDocument/2006/relationships/image" Target="../media/image70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2" Type="http://schemas.openxmlformats.org/officeDocument/2006/relationships/image" Target="../media/image75.wmf"/><Relationship Id="rId11" Type="http://schemas.openxmlformats.org/officeDocument/2006/relationships/image" Target="../media/image74.wmf"/><Relationship Id="rId10" Type="http://schemas.openxmlformats.org/officeDocument/2006/relationships/image" Target="../media/image73.wmf"/><Relationship Id="rId1" Type="http://schemas.openxmlformats.org/officeDocument/2006/relationships/image" Target="../media/image6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30.wmf"/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34.wmf"/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7" Type="http://schemas.openxmlformats.org/officeDocument/2006/relationships/image" Target="../media/image41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7" Type="http://schemas.openxmlformats.org/officeDocument/2006/relationships/image" Target="../media/image47.wmf"/><Relationship Id="rId6" Type="http://schemas.openxmlformats.org/officeDocument/2006/relationships/image" Target="../media/image41.wmf"/><Relationship Id="rId5" Type="http://schemas.openxmlformats.org/officeDocument/2006/relationships/image" Target="../media/image34.wmf"/><Relationship Id="rId4" Type="http://schemas.openxmlformats.org/officeDocument/2006/relationships/image" Target="../media/image46.wmf"/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6" Type="http://schemas.openxmlformats.org/officeDocument/2006/relationships/image" Target="../media/image53.wmf"/><Relationship Id="rId5" Type="http://schemas.openxmlformats.org/officeDocument/2006/relationships/image" Target="../media/image41.wmf"/><Relationship Id="rId4" Type="http://schemas.openxmlformats.org/officeDocument/2006/relationships/image" Target="../media/image52.wmf"/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BE89C-6AEC-46C5-B6B2-6E5827F2177D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Картинка имеет форму прямоугольника со сторонами 24 см и 38 см. Её наклеили на бумагу так, что вокруг картинки получилась окантовка одинаковой ширины. Площадь, которую занимает картинка с окантовкой, равна 1976 см</a:t>
            </a:r>
            <a:r>
              <a:rPr lang="ru-RU" baseline="30000" dirty="0" smtClean="0"/>
              <a:t>2</a:t>
            </a:r>
            <a:r>
              <a:rPr lang="ru-RU" dirty="0" smtClean="0"/>
              <a:t>. Какова ширина окантовки?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33BB1-A937-48C1-B6AE-E6A2B8E536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1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ый треугольник 5"/>
          <p:cNvSpPr/>
          <p:nvPr userDrawn="1"/>
        </p:nvSpPr>
        <p:spPr>
          <a:xfrm rot="2716156" flipV="1">
            <a:off x="4894608" y="5096773"/>
            <a:ext cx="3279340" cy="3289190"/>
          </a:xfrm>
          <a:prstGeom prst="rtTriangle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ый треугольник 4"/>
          <p:cNvSpPr/>
          <p:nvPr userDrawn="1"/>
        </p:nvSpPr>
        <p:spPr>
          <a:xfrm flipV="1">
            <a:off x="113529" y="669367"/>
            <a:ext cx="6172653" cy="6072001"/>
          </a:xfrm>
          <a:prstGeom prst="rtTriangle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 userDrawn="1"/>
        </p:nvSpPr>
        <p:spPr>
          <a:xfrm rot="18902747">
            <a:off x="337708" y="2534036"/>
            <a:ext cx="42820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квадрата 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прямоугольника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 rot="2627261">
            <a:off x="6043312" y="5203835"/>
            <a:ext cx="201516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М.Н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СОШ №256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 ЗАТО Фокино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Приморский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Рамка 6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406"/>
            </a:avLst>
          </a:prstGeom>
          <a:solidFill>
            <a:schemeClr val="bg1"/>
          </a:solidFill>
          <a:ln w="41275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9" name="Picture 2" descr="https://img-fotki.yandex.ru/get/198361/455745147.42/0_15865e_e0740702_XL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4716016" y="166973"/>
            <a:ext cx="3960441" cy="512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251520" y="332656"/>
            <a:ext cx="8640960" cy="864096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8172400" y="276774"/>
            <a:ext cx="720080" cy="457200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95536" y="1340768"/>
            <a:ext cx="4032448" cy="5040560"/>
          </a:xfrm>
          <a:prstGeom prst="rect">
            <a:avLst/>
          </a:prstGeom>
          <a:solidFill>
            <a:schemeClr val="bg1"/>
          </a:solidFill>
          <a:ln w="381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716016" y="1340768"/>
            <a:ext cx="4032448" cy="5040560"/>
          </a:xfrm>
          <a:prstGeom prst="rect">
            <a:avLst/>
          </a:prstGeom>
          <a:solidFill>
            <a:schemeClr val="bg1"/>
          </a:solidFill>
          <a:ln w="381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23612" y="5949280"/>
            <a:ext cx="1884492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2" descr="https://img-fotki.yandex.ru/get/198361/455745147.42/0_15865e_e0740702_XL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 userDrawn="1"/>
        </p:nvSpPr>
        <p:spPr>
          <a:xfrm flipV="1">
            <a:off x="113529" y="669367"/>
            <a:ext cx="6172653" cy="6072001"/>
          </a:xfrm>
          <a:prstGeom prst="rtTriangle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414" name="Picture 6" descr="https://img-fotki.yandex.ru/get/17865/304329947.f8/0_f050e_1048cd55_ori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16016" y="1412776"/>
            <a:ext cx="1976438" cy="2717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0" name="Picture 2" descr="https://skidka-perm.ru/images/prodacts/sourse/61687/61687712_geometriya-8-klass-uchebnik-dlya-uchaschihsya-obscheobrazovatelnyih-uchrejdeniy-fgos-ventana-graf.jpg"/>
          <p:cNvPicPr>
            <a:picLocks noChangeAspect="1" noChangeArrowheads="1"/>
          </p:cNvPicPr>
          <p:nvPr userDrawn="1"/>
        </p:nvPicPr>
        <p:blipFill rotWithShape="1">
          <a:blip r:embed="rId3" cstate="email"/>
          <a:srcRect/>
          <a:stretch>
            <a:fillRect/>
          </a:stretch>
        </p:blipFill>
        <p:spPr bwMode="auto">
          <a:xfrm>
            <a:off x="3865463" y="2204864"/>
            <a:ext cx="1944215" cy="2752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 userDrawn="1"/>
        </p:nvSpPr>
        <p:spPr>
          <a:xfrm>
            <a:off x="467544" y="404664"/>
            <a:ext cx="5472608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 rot="2627261">
            <a:off x="6205987" y="5308669"/>
            <a:ext cx="201516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М.Н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СОШ №256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 ЗАТО Фокино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Приморский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4" name="Picture 2" descr="https://img2.wbstatic.net/big/new/2750000/2754702-1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1835696" y="3871968"/>
            <a:ext cx="1876423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2" name="Picture 4" descr="https://detectivebookshop.ru/image/1016435966.jpg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987824" y="3068960"/>
            <a:ext cx="1954335" cy="269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38" name="Picture 2" descr="https://img-fotki.yandex.ru/get/198361/455745147.42/0_15865e_e0740702_XL.png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 flipH="1">
            <a:off x="5292080" y="741767"/>
            <a:ext cx="3960441" cy="512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395536" y="1340768"/>
            <a:ext cx="4032448" cy="5040560"/>
          </a:xfrm>
          <a:prstGeom prst="rect">
            <a:avLst/>
          </a:prstGeom>
          <a:solidFill>
            <a:schemeClr val="bg1"/>
          </a:solidFill>
          <a:ln w="381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716016" y="1340768"/>
            <a:ext cx="4032448" cy="5040560"/>
          </a:xfrm>
          <a:prstGeom prst="rect">
            <a:avLst/>
          </a:prstGeom>
          <a:solidFill>
            <a:schemeClr val="bg1"/>
          </a:solidFill>
          <a:ln w="381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275856" y="5949280"/>
            <a:ext cx="2592288" cy="5760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251520" y="332656"/>
            <a:ext cx="8640960" cy="864096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8172400" y="276774"/>
            <a:ext cx="720080" cy="457200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2" descr="https://img-fotki.yandex.ru/get/198361/455745147.42/0_15865e_e0740702_XL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043608" y="1412776"/>
            <a:ext cx="5688632" cy="4392488"/>
          </a:xfrm>
          <a:prstGeom prst="rect">
            <a:avLst/>
          </a:prstGeom>
          <a:solidFill>
            <a:schemeClr val="bg1"/>
          </a:solidFill>
          <a:ln w="381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2" descr="https://img-fotki.yandex.ru/get/198361/455745147.42/0_15865e_e0740702_XL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5292080" y="741767"/>
            <a:ext cx="3960441" cy="512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538EAD-83F7-4EB1-8402-EC27A5A5491E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E47096-2077-4E2B-B324-61113A22878C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7.jpe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i.artfile.ru/1920x1200_27579_%5bwww.ArtFile.ru%5d.jpg"/>
          <p:cNvPicPr>
            <a:picLocks noChangeAspect="1" noChangeArrowheads="1"/>
          </p:cNvPicPr>
          <p:nvPr userDrawn="1"/>
        </p:nvPicPr>
        <p:blipFill rotWithShape="1">
          <a:blip r:embed="rId14" cstate="email"/>
          <a:srcRect/>
          <a:stretch>
            <a:fillRect/>
          </a:stretch>
        </p:blipFill>
        <p:spPr bwMode="auto">
          <a:xfrm>
            <a:off x="0" y="-1"/>
            <a:ext cx="9126564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406"/>
            </a:avLst>
          </a:prstGeom>
          <a:solidFill>
            <a:schemeClr val="bg1"/>
          </a:solidFill>
          <a:ln w="41275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46.wmf"/><Relationship Id="rId8" Type="http://schemas.openxmlformats.org/officeDocument/2006/relationships/oleObject" Target="../embeddings/oleObject38.bin"/><Relationship Id="rId7" Type="http://schemas.openxmlformats.org/officeDocument/2006/relationships/slide" Target="slide2.x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44.wmf"/><Relationship Id="rId3" Type="http://schemas.openxmlformats.org/officeDocument/2006/relationships/oleObject" Target="../embeddings/oleObject36.bin"/><Relationship Id="rId21" Type="http://schemas.openxmlformats.org/officeDocument/2006/relationships/notesSlide" Target="../notesSlides/notesSlide4.xml"/><Relationship Id="rId20" Type="http://schemas.openxmlformats.org/officeDocument/2006/relationships/vmlDrawing" Target="../drawings/vmlDrawing8.vml"/><Relationship Id="rId2" Type="http://schemas.openxmlformats.org/officeDocument/2006/relationships/image" Target="../media/image43.wmf"/><Relationship Id="rId19" Type="http://schemas.openxmlformats.org/officeDocument/2006/relationships/slideLayout" Target="../slideLayouts/slideLayout2.xml"/><Relationship Id="rId18" Type="http://schemas.openxmlformats.org/officeDocument/2006/relationships/image" Target="../media/image48.wmf"/><Relationship Id="rId17" Type="http://schemas.openxmlformats.org/officeDocument/2006/relationships/oleObject" Target="../embeddings/oleObject42.bin"/><Relationship Id="rId16" Type="http://schemas.openxmlformats.org/officeDocument/2006/relationships/image" Target="../media/image2.png"/><Relationship Id="rId15" Type="http://schemas.openxmlformats.org/officeDocument/2006/relationships/image" Target="../media/image47.wmf"/><Relationship Id="rId14" Type="http://schemas.openxmlformats.org/officeDocument/2006/relationships/oleObject" Target="../embeddings/oleObject41.bin"/><Relationship Id="rId13" Type="http://schemas.openxmlformats.org/officeDocument/2006/relationships/image" Target="../media/image41.wmf"/><Relationship Id="rId12" Type="http://schemas.openxmlformats.org/officeDocument/2006/relationships/oleObject" Target="../embeddings/oleObject40.bin"/><Relationship Id="rId11" Type="http://schemas.openxmlformats.org/officeDocument/2006/relationships/image" Target="../media/image34.wmf"/><Relationship Id="rId10" Type="http://schemas.openxmlformats.org/officeDocument/2006/relationships/oleObject" Target="../embeddings/oleObject39.bin"/><Relationship Id="rId1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6.bin"/><Relationship Id="rId8" Type="http://schemas.openxmlformats.org/officeDocument/2006/relationships/image" Target="../media/image2.png"/><Relationship Id="rId7" Type="http://schemas.openxmlformats.org/officeDocument/2006/relationships/image" Target="../media/image51.wmf"/><Relationship Id="rId6" Type="http://schemas.openxmlformats.org/officeDocument/2006/relationships/oleObject" Target="../embeddings/oleObject45.bin"/><Relationship Id="rId5" Type="http://schemas.openxmlformats.org/officeDocument/2006/relationships/slide" Target="slide2.xml"/><Relationship Id="rId4" Type="http://schemas.openxmlformats.org/officeDocument/2006/relationships/image" Target="../media/image50.wmf"/><Relationship Id="rId3" Type="http://schemas.openxmlformats.org/officeDocument/2006/relationships/oleObject" Target="../embeddings/oleObject44.bin"/><Relationship Id="rId2" Type="http://schemas.openxmlformats.org/officeDocument/2006/relationships/image" Target="../media/image49.wmf"/><Relationship Id="rId17" Type="http://schemas.openxmlformats.org/officeDocument/2006/relationships/notesSlide" Target="../notesSlides/notesSlide5.xml"/><Relationship Id="rId16" Type="http://schemas.openxmlformats.org/officeDocument/2006/relationships/vmlDrawing" Target="../drawings/vmlDrawing9.vml"/><Relationship Id="rId15" Type="http://schemas.openxmlformats.org/officeDocument/2006/relationships/slideLayout" Target="../slideLayouts/slideLayout2.xml"/><Relationship Id="rId14" Type="http://schemas.openxmlformats.org/officeDocument/2006/relationships/image" Target="../media/image53.wmf"/><Relationship Id="rId13" Type="http://schemas.openxmlformats.org/officeDocument/2006/relationships/oleObject" Target="../embeddings/oleObject48.bin"/><Relationship Id="rId12" Type="http://schemas.openxmlformats.org/officeDocument/2006/relationships/image" Target="../media/image41.wmf"/><Relationship Id="rId11" Type="http://schemas.openxmlformats.org/officeDocument/2006/relationships/oleObject" Target="../embeddings/oleObject47.bin"/><Relationship Id="rId10" Type="http://schemas.openxmlformats.org/officeDocument/2006/relationships/image" Target="../media/image52.wmf"/><Relationship Id="rId1" Type="http://schemas.openxmlformats.org/officeDocument/2006/relationships/oleObject" Target="../embeddings/oleObject43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2.bin"/><Relationship Id="rId8" Type="http://schemas.openxmlformats.org/officeDocument/2006/relationships/image" Target="../media/image55.wmf"/><Relationship Id="rId7" Type="http://schemas.openxmlformats.org/officeDocument/2006/relationships/oleObject" Target="../embeddings/oleObject51.bin"/><Relationship Id="rId6" Type="http://schemas.openxmlformats.org/officeDocument/2006/relationships/image" Target="../media/image2.png"/><Relationship Id="rId5" Type="http://schemas.openxmlformats.org/officeDocument/2006/relationships/image" Target="../media/image34.wmf"/><Relationship Id="rId4" Type="http://schemas.openxmlformats.org/officeDocument/2006/relationships/oleObject" Target="../embeddings/oleObject50.bin"/><Relationship Id="rId3" Type="http://schemas.openxmlformats.org/officeDocument/2006/relationships/image" Target="../media/image54.wmf"/><Relationship Id="rId21" Type="http://schemas.openxmlformats.org/officeDocument/2006/relationships/notesSlide" Target="../notesSlides/notesSlide6.xml"/><Relationship Id="rId20" Type="http://schemas.openxmlformats.org/officeDocument/2006/relationships/vmlDrawing" Target="../drawings/vmlDrawing10.vml"/><Relationship Id="rId2" Type="http://schemas.openxmlformats.org/officeDocument/2006/relationships/oleObject" Target="../embeddings/oleObject49.bin"/><Relationship Id="rId19" Type="http://schemas.openxmlformats.org/officeDocument/2006/relationships/slideLayout" Target="../slideLayouts/slideLayout2.xml"/><Relationship Id="rId18" Type="http://schemas.openxmlformats.org/officeDocument/2006/relationships/image" Target="../media/image58.wmf"/><Relationship Id="rId17" Type="http://schemas.openxmlformats.org/officeDocument/2006/relationships/oleObject" Target="../embeddings/oleObject56.bin"/><Relationship Id="rId16" Type="http://schemas.openxmlformats.org/officeDocument/2006/relationships/image" Target="../media/image57.wmf"/><Relationship Id="rId15" Type="http://schemas.openxmlformats.org/officeDocument/2006/relationships/oleObject" Target="../embeddings/oleObject55.bin"/><Relationship Id="rId14" Type="http://schemas.openxmlformats.org/officeDocument/2006/relationships/image" Target="../media/image41.wmf"/><Relationship Id="rId13" Type="http://schemas.openxmlformats.org/officeDocument/2006/relationships/oleObject" Target="../embeddings/oleObject54.bin"/><Relationship Id="rId12" Type="http://schemas.openxmlformats.org/officeDocument/2006/relationships/image" Target="../media/image45.wmf"/><Relationship Id="rId11" Type="http://schemas.openxmlformats.org/officeDocument/2006/relationships/oleObject" Target="../embeddings/oleObject53.bin"/><Relationship Id="rId10" Type="http://schemas.openxmlformats.org/officeDocument/2006/relationships/image" Target="../media/image56.wmf"/><Relationship Id="rId1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62.wmf"/><Relationship Id="rId8" Type="http://schemas.openxmlformats.org/officeDocument/2006/relationships/oleObject" Target="../embeddings/oleObject60.bin"/><Relationship Id="rId7" Type="http://schemas.openxmlformats.org/officeDocument/2006/relationships/image" Target="../media/image61.wmf"/><Relationship Id="rId6" Type="http://schemas.openxmlformats.org/officeDocument/2006/relationships/oleObject" Target="../embeddings/oleObject59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58.bin"/><Relationship Id="rId3" Type="http://schemas.openxmlformats.org/officeDocument/2006/relationships/image" Target="../media/image59.wmf"/><Relationship Id="rId2" Type="http://schemas.openxmlformats.org/officeDocument/2006/relationships/oleObject" Target="../embeddings/oleObject57.bin"/><Relationship Id="rId16" Type="http://schemas.openxmlformats.org/officeDocument/2006/relationships/notesSlide" Target="../notesSlides/notesSlide7.xml"/><Relationship Id="rId15" Type="http://schemas.openxmlformats.org/officeDocument/2006/relationships/vmlDrawing" Target="../drawings/vmlDrawing11.vml"/><Relationship Id="rId14" Type="http://schemas.openxmlformats.org/officeDocument/2006/relationships/slideLayout" Target="../slideLayouts/slideLayout2.xml"/><Relationship Id="rId13" Type="http://schemas.openxmlformats.org/officeDocument/2006/relationships/image" Target="../media/image63.wmf"/><Relationship Id="rId12" Type="http://schemas.openxmlformats.org/officeDocument/2006/relationships/oleObject" Target="../embeddings/oleObject62.bin"/><Relationship Id="rId11" Type="http://schemas.openxmlformats.org/officeDocument/2006/relationships/image" Target="../media/image41.wmf"/><Relationship Id="rId10" Type="http://schemas.openxmlformats.org/officeDocument/2006/relationships/oleObject" Target="../embeddings/oleObject61.bin"/><Relationship Id="rId1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67.wmf"/><Relationship Id="rId8" Type="http://schemas.openxmlformats.org/officeDocument/2006/relationships/oleObject" Target="../embeddings/oleObject66.bin"/><Relationship Id="rId7" Type="http://schemas.openxmlformats.org/officeDocument/2006/relationships/image" Target="../media/image66.wmf"/><Relationship Id="rId6" Type="http://schemas.openxmlformats.org/officeDocument/2006/relationships/oleObject" Target="../embeddings/oleObject65.bin"/><Relationship Id="rId5" Type="http://schemas.openxmlformats.org/officeDocument/2006/relationships/image" Target="../media/image65.wmf"/><Relationship Id="rId4" Type="http://schemas.openxmlformats.org/officeDocument/2006/relationships/oleObject" Target="../embeddings/oleObject64.bin"/><Relationship Id="rId3" Type="http://schemas.openxmlformats.org/officeDocument/2006/relationships/slide" Target="slide2.xml"/><Relationship Id="rId28" Type="http://schemas.openxmlformats.org/officeDocument/2006/relationships/notesSlide" Target="../notesSlides/notesSlide8.xml"/><Relationship Id="rId27" Type="http://schemas.openxmlformats.org/officeDocument/2006/relationships/vmlDrawing" Target="../drawings/vmlDrawing12.vml"/><Relationship Id="rId26" Type="http://schemas.openxmlformats.org/officeDocument/2006/relationships/slideLayout" Target="../slideLayouts/slideLayout2.xml"/><Relationship Id="rId25" Type="http://schemas.openxmlformats.org/officeDocument/2006/relationships/image" Target="../media/image75.wmf"/><Relationship Id="rId24" Type="http://schemas.openxmlformats.org/officeDocument/2006/relationships/oleObject" Target="../embeddings/oleObject74.bin"/><Relationship Id="rId23" Type="http://schemas.openxmlformats.org/officeDocument/2006/relationships/image" Target="../media/image74.wmf"/><Relationship Id="rId22" Type="http://schemas.openxmlformats.org/officeDocument/2006/relationships/oleObject" Target="../embeddings/oleObject73.bin"/><Relationship Id="rId21" Type="http://schemas.openxmlformats.org/officeDocument/2006/relationships/image" Target="../media/image73.wmf"/><Relationship Id="rId20" Type="http://schemas.openxmlformats.org/officeDocument/2006/relationships/oleObject" Target="../embeddings/oleObject72.bin"/><Relationship Id="rId2" Type="http://schemas.openxmlformats.org/officeDocument/2006/relationships/image" Target="../media/image64.wmf"/><Relationship Id="rId19" Type="http://schemas.openxmlformats.org/officeDocument/2006/relationships/image" Target="../media/image72.wmf"/><Relationship Id="rId18" Type="http://schemas.openxmlformats.org/officeDocument/2006/relationships/oleObject" Target="../embeddings/oleObject71.bin"/><Relationship Id="rId17" Type="http://schemas.openxmlformats.org/officeDocument/2006/relationships/image" Target="../media/image71.wmf"/><Relationship Id="rId16" Type="http://schemas.openxmlformats.org/officeDocument/2006/relationships/oleObject" Target="../embeddings/oleObject70.bin"/><Relationship Id="rId15" Type="http://schemas.openxmlformats.org/officeDocument/2006/relationships/image" Target="../media/image70.wmf"/><Relationship Id="rId14" Type="http://schemas.openxmlformats.org/officeDocument/2006/relationships/oleObject" Target="../embeddings/oleObject69.bin"/><Relationship Id="rId13" Type="http://schemas.openxmlformats.org/officeDocument/2006/relationships/image" Target="../media/image69.wmf"/><Relationship Id="rId12" Type="http://schemas.openxmlformats.org/officeDocument/2006/relationships/oleObject" Target="../embeddings/oleObject68.bin"/><Relationship Id="rId11" Type="http://schemas.openxmlformats.org/officeDocument/2006/relationships/image" Target="../media/image68.wmf"/><Relationship Id="rId10" Type="http://schemas.openxmlformats.org/officeDocument/2006/relationships/oleObject" Target="../embeddings/oleObject67.bin"/><Relationship Id="rId1" Type="http://schemas.openxmlformats.org/officeDocument/2006/relationships/oleObject" Target="../embeddings/oleObject6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hyperlink" Target="https://img-fotki.yandex.ru/get/198361/455745147.42/0_15865e_e0740702_XL.png" TargetMode="External"/><Relationship Id="rId1" Type="http://schemas.openxmlformats.org/officeDocument/2006/relationships/hyperlink" Target="https://i.artfile.ru/1920x1200_27579_%5bwww.ArtFile.ru%5d.jpg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11.xml"/><Relationship Id="rId8" Type="http://schemas.openxmlformats.org/officeDocument/2006/relationships/slide" Target="slide10.xml"/><Relationship Id="rId7" Type="http://schemas.openxmlformats.org/officeDocument/2006/relationships/slide" Target="slide9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Relationship Id="rId3" Type="http://schemas.openxmlformats.org/officeDocument/2006/relationships/slide" Target="slide5.xml"/><Relationship Id="rId2" Type="http://schemas.openxmlformats.org/officeDocument/2006/relationships/slide" Target="slide4.xml"/><Relationship Id="rId13" Type="http://schemas.openxmlformats.org/officeDocument/2006/relationships/slideLayout" Target="../slideLayouts/slideLayout5.xml"/><Relationship Id="rId12" Type="http://schemas.openxmlformats.org/officeDocument/2006/relationships/slide" Target="slide14.xml"/><Relationship Id="rId11" Type="http://schemas.openxmlformats.org/officeDocument/2006/relationships/slide" Target="slide13.xml"/><Relationship Id="rId10" Type="http://schemas.openxmlformats.org/officeDocument/2006/relationships/slide" Target="slide12.xml"/><Relationship Id="rId1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.bin"/><Relationship Id="rId8" Type="http://schemas.openxmlformats.org/officeDocument/2006/relationships/image" Target="../media/image2.png"/><Relationship Id="rId7" Type="http://schemas.openxmlformats.org/officeDocument/2006/relationships/image" Target="../media/image11.wmf"/><Relationship Id="rId6" Type="http://schemas.openxmlformats.org/officeDocument/2006/relationships/oleObject" Target="../embeddings/oleObject3.bin"/><Relationship Id="rId5" Type="http://schemas.openxmlformats.org/officeDocument/2006/relationships/slide" Target="slide2.xml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5" Type="http://schemas.openxmlformats.org/officeDocument/2006/relationships/notesSlide" Target="../notesSlides/notesSlide1.xml"/><Relationship Id="rId14" Type="http://schemas.openxmlformats.org/officeDocument/2006/relationships/vmlDrawing" Target="../drawings/vmlDrawing1.vml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13.wmf"/><Relationship Id="rId11" Type="http://schemas.openxmlformats.org/officeDocument/2006/relationships/oleObject" Target="../embeddings/oleObject5.bin"/><Relationship Id="rId10" Type="http://schemas.openxmlformats.org/officeDocument/2006/relationships/image" Target="../media/image12.wmf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2.xml"/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2.png"/><Relationship Id="rId3" Type="http://schemas.openxmlformats.org/officeDocument/2006/relationships/slide" Target="slide2.xml"/><Relationship Id="rId2" Type="http://schemas.openxmlformats.org/officeDocument/2006/relationships/image" Target="../media/image14.wmf"/><Relationship Id="rId1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.bin"/><Relationship Id="rId8" Type="http://schemas.openxmlformats.org/officeDocument/2006/relationships/slide" Target="slide2.xml"/><Relationship Id="rId7" Type="http://schemas.openxmlformats.org/officeDocument/2006/relationships/image" Target="../media/image18.wmf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9.bin"/><Relationship Id="rId3" Type="http://schemas.openxmlformats.org/officeDocument/2006/relationships/image" Target="../media/image16.wmf"/><Relationship Id="rId2" Type="http://schemas.openxmlformats.org/officeDocument/2006/relationships/oleObject" Target="../embeddings/oleObject8.bin"/><Relationship Id="rId16" Type="http://schemas.openxmlformats.org/officeDocument/2006/relationships/vmlDrawing" Target="../drawings/vmlDrawing3.vml"/><Relationship Id="rId15" Type="http://schemas.openxmlformats.org/officeDocument/2006/relationships/slideLayout" Target="../slideLayouts/slideLayout2.xml"/><Relationship Id="rId14" Type="http://schemas.openxmlformats.org/officeDocument/2006/relationships/image" Target="../media/image21.wmf"/><Relationship Id="rId13" Type="http://schemas.openxmlformats.org/officeDocument/2006/relationships/oleObject" Target="../embeddings/oleObject13.bin"/><Relationship Id="rId12" Type="http://schemas.openxmlformats.org/officeDocument/2006/relationships/image" Target="../media/image20.wmf"/><Relationship Id="rId11" Type="http://schemas.openxmlformats.org/officeDocument/2006/relationships/oleObject" Target="../embeddings/oleObject12.bin"/><Relationship Id="rId10" Type="http://schemas.openxmlformats.org/officeDocument/2006/relationships/image" Target="../media/image19.wmf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7.bin"/><Relationship Id="rId8" Type="http://schemas.openxmlformats.org/officeDocument/2006/relationships/slide" Target="slide2.xml"/><Relationship Id="rId7" Type="http://schemas.openxmlformats.org/officeDocument/2006/relationships/image" Target="../media/image24.wmf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5.bin"/><Relationship Id="rId3" Type="http://schemas.openxmlformats.org/officeDocument/2006/relationships/image" Target="../media/image22.wmf"/><Relationship Id="rId2" Type="http://schemas.openxmlformats.org/officeDocument/2006/relationships/oleObject" Target="../embeddings/oleObject14.bin"/><Relationship Id="rId14" Type="http://schemas.openxmlformats.org/officeDocument/2006/relationships/vmlDrawing" Target="../drawings/vmlDrawing4.vml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26.wmf"/><Relationship Id="rId11" Type="http://schemas.openxmlformats.org/officeDocument/2006/relationships/oleObject" Target="../embeddings/oleObject18.bin"/><Relationship Id="rId10" Type="http://schemas.openxmlformats.org/officeDocument/2006/relationships/image" Target="../media/image25.wmf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2.bin"/><Relationship Id="rId8" Type="http://schemas.openxmlformats.org/officeDocument/2006/relationships/image" Target="../media/image29.wmf"/><Relationship Id="rId7" Type="http://schemas.openxmlformats.org/officeDocument/2006/relationships/oleObject" Target="../embeddings/oleObject21.bin"/><Relationship Id="rId6" Type="http://schemas.openxmlformats.org/officeDocument/2006/relationships/slide" Target="slide2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0.bin"/><Relationship Id="rId3" Type="http://schemas.openxmlformats.org/officeDocument/2006/relationships/image" Target="../media/image27.wmf"/><Relationship Id="rId2" Type="http://schemas.openxmlformats.org/officeDocument/2006/relationships/oleObject" Target="../embeddings/oleObject19.bin"/><Relationship Id="rId12" Type="http://schemas.openxmlformats.org/officeDocument/2006/relationships/vmlDrawing" Target="../drawings/vmlDrawing5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30.wmf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6.bin"/><Relationship Id="rId8" Type="http://schemas.openxmlformats.org/officeDocument/2006/relationships/image" Target="../media/image33.wmf"/><Relationship Id="rId7" Type="http://schemas.openxmlformats.org/officeDocument/2006/relationships/oleObject" Target="../embeddings/oleObject25.bin"/><Relationship Id="rId6" Type="http://schemas.openxmlformats.org/officeDocument/2006/relationships/slide" Target="slide2.xml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4.bin"/><Relationship Id="rId3" Type="http://schemas.openxmlformats.org/officeDocument/2006/relationships/image" Target="../media/image31.wmf"/><Relationship Id="rId2" Type="http://schemas.openxmlformats.org/officeDocument/2006/relationships/oleObject" Target="../embeddings/oleObject23.bin"/><Relationship Id="rId12" Type="http://schemas.openxmlformats.org/officeDocument/2006/relationships/vmlDrawing" Target="../drawings/vmlDrawing6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34.wmf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38.wmf"/><Relationship Id="rId8" Type="http://schemas.openxmlformats.org/officeDocument/2006/relationships/oleObject" Target="../embeddings/oleObject30.bin"/><Relationship Id="rId7" Type="http://schemas.openxmlformats.org/officeDocument/2006/relationships/slide" Target="slide2.x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6.wmf"/><Relationship Id="rId3" Type="http://schemas.openxmlformats.org/officeDocument/2006/relationships/oleObject" Target="../embeddings/oleObject28.bin"/><Relationship Id="rId20" Type="http://schemas.openxmlformats.org/officeDocument/2006/relationships/notesSlide" Target="../notesSlides/notesSlide3.xml"/><Relationship Id="rId2" Type="http://schemas.openxmlformats.org/officeDocument/2006/relationships/image" Target="../media/image35.wmf"/><Relationship Id="rId19" Type="http://schemas.openxmlformats.org/officeDocument/2006/relationships/vmlDrawing" Target="../drawings/vmlDrawing7.vml"/><Relationship Id="rId18" Type="http://schemas.openxmlformats.org/officeDocument/2006/relationships/slideLayout" Target="../slideLayouts/slideLayout2.xml"/><Relationship Id="rId17" Type="http://schemas.openxmlformats.org/officeDocument/2006/relationships/image" Target="../media/image42.wmf"/><Relationship Id="rId16" Type="http://schemas.openxmlformats.org/officeDocument/2006/relationships/oleObject" Target="../embeddings/oleObject34.bin"/><Relationship Id="rId15" Type="http://schemas.openxmlformats.org/officeDocument/2006/relationships/image" Target="../media/image41.wmf"/><Relationship Id="rId14" Type="http://schemas.openxmlformats.org/officeDocument/2006/relationships/oleObject" Target="../embeddings/oleObject33.bin"/><Relationship Id="rId13" Type="http://schemas.openxmlformats.org/officeDocument/2006/relationships/image" Target="../media/image40.wmf"/><Relationship Id="rId12" Type="http://schemas.openxmlformats.org/officeDocument/2006/relationships/oleObject" Target="../embeddings/oleObject32.bin"/><Relationship Id="rId11" Type="http://schemas.openxmlformats.org/officeDocument/2006/relationships/image" Target="../media/image39.wmf"/><Relationship Id="rId10" Type="http://schemas.openxmlformats.org/officeDocument/2006/relationships/oleObject" Target="../embeddings/oleObject31.bin"/><Relationship Id="rId1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85790" y="5265420"/>
            <a:ext cx="3208655" cy="13531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7746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220072" y="1883841"/>
          <a:ext cx="245110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0" name="Формула" r:id="rId1" imgW="23774400" imgH="5486400" progId="Equation.3">
                  <p:embed/>
                </p:oleObj>
              </mc:Choice>
              <mc:Fallback>
                <p:oleObj name="Формула" r:id="rId1" imgW="23774400" imgH="5486400" progId="Equation.3">
                  <p:embed/>
                  <p:pic>
                    <p:nvPicPr>
                      <p:cNvPr id="0" name="Изображение 79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1883841"/>
                        <a:ext cx="2451100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509232" y="2463279"/>
          <a:ext cx="196691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1" name="Формула" r:id="rId3" imgW="18288000" imgH="4876800" progId="Equation.3">
                  <p:embed/>
                </p:oleObj>
              </mc:Choice>
              <mc:Fallback>
                <p:oleObj name="Формула" r:id="rId3" imgW="18288000" imgH="487680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9232" y="2463279"/>
                        <a:ext cx="1966913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6845778" y="2924944"/>
          <a:ext cx="9175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2" name="Формула" r:id="rId5" imgW="8534400" imgH="4267200" progId="Equation.3">
                  <p:embed/>
                </p:oleObj>
              </mc:Choice>
              <mc:Fallback>
                <p:oleObj name="Формула" r:id="rId5" imgW="8534400" imgH="426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778" y="2924944"/>
                        <a:ext cx="91757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/>
          <p:cNvSpPr txBox="1"/>
          <p:nvPr/>
        </p:nvSpPr>
        <p:spPr>
          <a:xfrm>
            <a:off x="4312961" y="5958294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Управляющая кнопка: далее 53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Управляющая кнопка: домой 57">
            <a:hlinkClick r:id="rId7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712465" y="4666706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57389" y="4666706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12465" y="2463279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23111" y="2463279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136013" y="2401724"/>
            <a:ext cx="74104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a+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Половина рамки 40"/>
          <p:cNvSpPr/>
          <p:nvPr/>
        </p:nvSpPr>
        <p:spPr>
          <a:xfrm rot="5400000">
            <a:off x="878224" y="4335165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907390" y="2924944"/>
            <a:ext cx="3206170" cy="174176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оловина рамки 43"/>
          <p:cNvSpPr/>
          <p:nvPr/>
        </p:nvSpPr>
        <p:spPr>
          <a:xfrm rot="10800000">
            <a:off x="907390" y="2924944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46" name="Объект 45"/>
          <p:cNvGraphicFramePr>
            <a:graphicFrameLocks noChangeAspect="1"/>
          </p:cNvGraphicFramePr>
          <p:nvPr/>
        </p:nvGraphicFramePr>
        <p:xfrm>
          <a:off x="495300" y="1401763"/>
          <a:ext cx="1736725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3" name="Формула" r:id="rId8" imgW="16154400" imgH="5486400" progId="Equation.3">
                  <p:embed/>
                </p:oleObj>
              </mc:Choice>
              <mc:Fallback>
                <p:oleObj name="Формула" r:id="rId8" imgW="16154400" imgH="5486400" progId="Equation.3">
                  <p:embed/>
                  <p:pic>
                    <p:nvPicPr>
                      <p:cNvPr id="0" name="Изображение 79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1401763"/>
                        <a:ext cx="1736725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461391" y="3612743"/>
            <a:ext cx="360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8" name="Объект 47"/>
          <p:cNvGraphicFramePr>
            <a:graphicFrameLocks noChangeAspect="1"/>
          </p:cNvGraphicFramePr>
          <p:nvPr/>
        </p:nvGraphicFramePr>
        <p:xfrm>
          <a:off x="461391" y="1883841"/>
          <a:ext cx="147637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4" name="Формула" r:id="rId10" imgW="13716000" imgH="5486400" progId="Equation.3">
                  <p:embed/>
                </p:oleObj>
              </mc:Choice>
              <mc:Fallback>
                <p:oleObj name="Формула" r:id="rId10" imgW="13716000" imgH="5486400" progId="Equation.3">
                  <p:embed/>
                  <p:pic>
                    <p:nvPicPr>
                      <p:cNvPr id="0" name="Изображение 79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391" y="1883841"/>
                        <a:ext cx="1476375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367942" y="2924944"/>
          <a:ext cx="360362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5" name="Формула" r:id="rId12" imgW="139700" imgH="203200" progId="Equation.3">
                  <p:embed/>
                </p:oleObj>
              </mc:Choice>
              <mc:Fallback>
                <p:oleObj name="Формула" r:id="rId12" imgW="139700" imgH="203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7942" y="2924944"/>
                        <a:ext cx="360362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6084168" y="3392080"/>
          <a:ext cx="884237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6" name="Формула" r:id="rId14" imgW="8229600" imgH="4267200" progId="Equation.3">
                  <p:embed/>
                </p:oleObj>
              </mc:Choice>
              <mc:Fallback>
                <p:oleObj name="Формула" r:id="rId14" imgW="8229600" imgH="4267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3392080"/>
                        <a:ext cx="884237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" name="Picture 2" descr="https://img-fotki.yandex.ru/get/198361/455745147.42/0_15865e_e0740702_XL.png"/>
          <p:cNvPicPr>
            <a:picLocks noChangeAspect="1" noChangeArrowheads="1"/>
          </p:cNvPicPr>
          <p:nvPr/>
        </p:nvPicPr>
        <p:blipFill>
          <a:blip r:embed="rId16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Прямоугольная выноска 26"/>
          <p:cNvSpPr/>
          <p:nvPr/>
        </p:nvSpPr>
        <p:spPr>
          <a:xfrm>
            <a:off x="4321673" y="3872176"/>
            <a:ext cx="4577607" cy="1158784"/>
          </a:xfrm>
          <a:prstGeom prst="wedgeRectCallout">
            <a:avLst>
              <a:gd name="adj1" fmla="val 32983"/>
              <a:gd name="adj2" fmla="val -73686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прямоугольника равен  удвоенной сумме соседних сторон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434013" y="5127625"/>
          <a:ext cx="241935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47" name="Формула" r:id="rId17" imgW="23469600" imgH="5486400" progId="Equation.3">
                  <p:embed/>
                </p:oleObj>
              </mc:Choice>
              <mc:Fallback>
                <p:oleObj name="Формула" r:id="rId17" imgW="23469600" imgH="54864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4013" y="5127625"/>
                        <a:ext cx="2419350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Прямоугольник 52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27" grpId="0" animBg="1"/>
      <p:bldP spid="5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38069" y="1268760"/>
            <a:ext cx="2042043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7746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4716016" y="3374257"/>
          <a:ext cx="400050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54" name="Формула" r:id="rId1" imgW="37185600" imgH="5181600" progId="Equation.3">
                  <p:embed/>
                </p:oleObj>
              </mc:Choice>
              <mc:Fallback>
                <p:oleObj name="Формула" r:id="rId1" imgW="37185600" imgH="5181600" progId="Equation.3">
                  <p:embed/>
                  <p:pic>
                    <p:nvPicPr>
                      <p:cNvPr id="0" name="Изображение 88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3374257"/>
                        <a:ext cx="4000500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5271840" y="3919658"/>
          <a:ext cx="2919412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55" name="Формула" r:id="rId3" imgW="27127200" imgH="4876800" progId="Equation.3">
                  <p:embed/>
                </p:oleObj>
              </mc:Choice>
              <mc:Fallback>
                <p:oleObj name="Формула" r:id="rId3" imgW="27127200" imgH="487680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1840" y="3919658"/>
                        <a:ext cx="2919412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Управляющая кнопка: далее 76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Управляющая кнопка: домой 77">
            <a:hlinkClick r:id="rId5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TextBox 78"/>
          <p:cNvSpPr txBox="1"/>
          <p:nvPr/>
        </p:nvSpPr>
        <p:spPr>
          <a:xfrm>
            <a:off x="4189096" y="5958294"/>
            <a:ext cx="944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см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 rot="5400000">
            <a:off x="394436" y="2371819"/>
            <a:ext cx="3859369" cy="3055597"/>
          </a:xfrm>
          <a:prstGeom prst="rect">
            <a:avLst/>
          </a:prstGeom>
          <a:solidFill>
            <a:srgbClr val="DFC7AB">
              <a:alpha val="26000"/>
            </a:srgbClr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 rot="5400000">
            <a:off x="1016861" y="3021844"/>
            <a:ext cx="2614518" cy="1800200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1924653" y="2109185"/>
            <a:ext cx="94043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 rot="16200000">
            <a:off x="688562" y="3625988"/>
            <a:ext cx="94043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796322" y="4869160"/>
            <a:ext cx="627698" cy="0"/>
          </a:xfrm>
          <a:prstGeom prst="line">
            <a:avLst/>
          </a:prstGeom>
          <a:ln w="31750">
            <a:solidFill>
              <a:srgbClr val="9A6D36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3224220" y="4861520"/>
            <a:ext cx="627698" cy="0"/>
          </a:xfrm>
          <a:prstGeom prst="line">
            <a:avLst/>
          </a:prstGeom>
          <a:ln w="31750">
            <a:solidFill>
              <a:srgbClr val="9A6D36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1696422" y="5229203"/>
            <a:ext cx="0" cy="600099"/>
          </a:xfrm>
          <a:prstGeom prst="line">
            <a:avLst/>
          </a:prstGeom>
          <a:ln w="31750">
            <a:solidFill>
              <a:srgbClr val="9A6D36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1706919" y="1969933"/>
            <a:ext cx="0" cy="644752"/>
          </a:xfrm>
          <a:prstGeom prst="line">
            <a:avLst/>
          </a:prstGeom>
          <a:ln w="31750">
            <a:solidFill>
              <a:srgbClr val="9A6D36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3224220" y="3943276"/>
            <a:ext cx="627698" cy="0"/>
          </a:xfrm>
          <a:prstGeom prst="line">
            <a:avLst/>
          </a:prstGeom>
          <a:ln w="3810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317496" y="3284984"/>
            <a:ext cx="43688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928070" y="4384291"/>
            <a:ext cx="360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355968" y="4361446"/>
            <a:ext cx="360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330064" y="2030699"/>
            <a:ext cx="360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318441" y="5221814"/>
            <a:ext cx="360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67873" y="1340768"/>
          <a:ext cx="2065338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56" name="Формула" r:id="rId6" imgW="19202400" imgH="4876800" progId="Equation.3">
                  <p:embed/>
                </p:oleObj>
              </mc:Choice>
              <mc:Fallback>
                <p:oleObj name="Формула" r:id="rId6" imgW="19202400" imgH="4876800" progId="Equation.3">
                  <p:embed/>
                  <p:pic>
                    <p:nvPicPr>
                      <p:cNvPr id="0" name="Объект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873" y="1340768"/>
                        <a:ext cx="2065338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3" name="Picture 2" descr="https://img-fotki.yandex.ru/get/198361/455745147.42/0_15865e_e0740702_XL.pn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Прямоугольная выноска 63"/>
          <p:cNvSpPr/>
          <p:nvPr/>
        </p:nvSpPr>
        <p:spPr>
          <a:xfrm>
            <a:off x="4296021" y="1916832"/>
            <a:ext cx="4577607" cy="1158784"/>
          </a:xfrm>
          <a:prstGeom prst="wedgeRectCallout">
            <a:avLst>
              <a:gd name="adj1" fmla="val 32983"/>
              <a:gd name="adj2" fmla="val -73686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прямоугольника равна произведению соседних сторон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6990464" y="4555398"/>
          <a:ext cx="9175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57" name="Формула" r:id="rId9" imgW="8534400" imgH="4267200" progId="Equation.3">
                  <p:embed/>
                </p:oleObj>
              </mc:Choice>
              <mc:Fallback>
                <p:oleObj name="Формула" r:id="rId9" imgW="8534400" imgH="4267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0464" y="4555398"/>
                        <a:ext cx="91757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6512627" y="4555398"/>
          <a:ext cx="360362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58" name="Формула" r:id="rId11" imgW="139700" imgH="203200" progId="Equation.3">
                  <p:embed/>
                </p:oleObj>
              </mc:Choice>
              <mc:Fallback>
                <p:oleObj name="Формула" r:id="rId11" imgW="139700" imgH="2032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2627" y="4555398"/>
                        <a:ext cx="360362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6213475" y="5023839"/>
          <a:ext cx="9175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59" name="Формула" r:id="rId13" imgW="8534400" imgH="4267200" progId="Equation.3">
                  <p:embed/>
                </p:oleObj>
              </mc:Choice>
              <mc:Fallback>
                <p:oleObj name="Формула" r:id="rId13" imgW="8534400" imgH="4267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3475" y="5023839"/>
                        <a:ext cx="91757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" name="Прямоугольник 79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7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" dur="7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6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58" grpId="0"/>
      <p:bldP spid="59" grpId="0"/>
      <p:bldP spid="60" grpId="0"/>
      <p:bldP spid="61" grpId="0"/>
      <p:bldP spid="64" grpId="0" animBg="1"/>
      <p:bldP spid="8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7746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4294906" y="5981452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Управляющая кнопка: далее 91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Управляющая кнопка: домой 92">
            <a:hlinkClick r:id="rId1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880098" y="5490234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647542" y="5400982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64987" y="2268620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628281" y="2268620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077201" y="5631815"/>
            <a:ext cx="9232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-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оловина рамки 33"/>
          <p:cNvSpPr/>
          <p:nvPr/>
        </p:nvSpPr>
        <p:spPr>
          <a:xfrm rot="5400000">
            <a:off x="1261134" y="5278071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267430" y="2484611"/>
            <a:ext cx="2368466" cy="316835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оловина рамки 35"/>
          <p:cNvSpPr/>
          <p:nvPr/>
        </p:nvSpPr>
        <p:spPr>
          <a:xfrm rot="10800000">
            <a:off x="1254838" y="2499453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37" name="Объект 36"/>
          <p:cNvGraphicFramePr>
            <a:graphicFrameLocks noChangeAspect="1"/>
          </p:cNvGraphicFramePr>
          <p:nvPr/>
        </p:nvGraphicFramePr>
        <p:xfrm>
          <a:off x="479425" y="1401763"/>
          <a:ext cx="1770063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0" name="Формула" r:id="rId2" imgW="16459200" imgH="5486400" progId="Equation.3">
                  <p:embed/>
                </p:oleObj>
              </mc:Choice>
              <mc:Fallback>
                <p:oleObj name="Формула" r:id="rId2" imgW="16459200" imgH="5486400" progId="Equation.3">
                  <p:embed/>
                  <p:pic>
                    <p:nvPicPr>
                      <p:cNvPr id="0" name="Изображение 97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25" y="1401763"/>
                        <a:ext cx="1770063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890635" y="3807177"/>
            <a:ext cx="360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9" name="Объект 38"/>
          <p:cNvGraphicFramePr>
            <a:graphicFrameLocks noChangeAspect="1"/>
          </p:cNvGraphicFramePr>
          <p:nvPr/>
        </p:nvGraphicFramePr>
        <p:xfrm>
          <a:off x="1547664" y="1805980"/>
          <a:ext cx="147637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1" name="Формула" r:id="rId4" imgW="13716000" imgH="5486400" progId="Equation.3">
                  <p:embed/>
                </p:oleObj>
              </mc:Choice>
              <mc:Fallback>
                <p:oleObj name="Формула" r:id="rId4" imgW="13716000" imgH="5486400" progId="Equation.3">
                  <p:embed/>
                  <p:pic>
                    <p:nvPicPr>
                      <p:cNvPr id="0" name="Изображение 97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1805980"/>
                        <a:ext cx="1476375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" name="Picture 2" descr="https://img-fotki.yandex.ru/get/198361/455745147.42/0_15865e_e0740702_XL.pn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1" name="Объект 40"/>
          <p:cNvGraphicFramePr>
            <a:graphicFrameLocks noChangeAspect="1"/>
          </p:cNvGraphicFramePr>
          <p:nvPr/>
        </p:nvGraphicFramePr>
        <p:xfrm>
          <a:off x="5203825" y="1884363"/>
          <a:ext cx="2482850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2" name="Формула" r:id="rId7" imgW="24079200" imgH="5486400" progId="Equation.3">
                  <p:embed/>
                </p:oleObj>
              </mc:Choice>
              <mc:Fallback>
                <p:oleObj name="Формула" r:id="rId7" imgW="24079200" imgH="5486400" progId="Equation.3">
                  <p:embed/>
                  <p:pic>
                    <p:nvPicPr>
                      <p:cNvPr id="0" name="Изображение 97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3825" y="1884363"/>
                        <a:ext cx="2482850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Объект 41"/>
          <p:cNvGraphicFramePr>
            <a:graphicFrameLocks noChangeAspect="1"/>
          </p:cNvGraphicFramePr>
          <p:nvPr/>
        </p:nvGraphicFramePr>
        <p:xfrm>
          <a:off x="5476875" y="2463800"/>
          <a:ext cx="20320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3" name="Формула" r:id="rId9" imgW="18897600" imgH="4876800" progId="Equation.3">
                  <p:embed/>
                </p:oleObj>
              </mc:Choice>
              <mc:Fallback>
                <p:oleObj name="Формула" r:id="rId9" imgW="18897600" imgH="4876800" progId="Equation.3">
                  <p:embed/>
                  <p:pic>
                    <p:nvPicPr>
                      <p:cNvPr id="0" name="Изображение 97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75" y="2463800"/>
                        <a:ext cx="20320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Объект 45"/>
          <p:cNvGraphicFramePr>
            <a:graphicFrameLocks noChangeAspect="1"/>
          </p:cNvGraphicFramePr>
          <p:nvPr/>
        </p:nvGraphicFramePr>
        <p:xfrm>
          <a:off x="6845778" y="2924944"/>
          <a:ext cx="9175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4" name="Формула" r:id="rId11" imgW="8534400" imgH="4267200" progId="Equation.3">
                  <p:embed/>
                </p:oleObj>
              </mc:Choice>
              <mc:Fallback>
                <p:oleObj name="Формула" r:id="rId11" imgW="8534400" imgH="4267200" progId="Equation.3">
                  <p:embed/>
                  <p:pic>
                    <p:nvPicPr>
                      <p:cNvPr id="0" name="Изображение 97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778" y="2924944"/>
                        <a:ext cx="91757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Объект 50"/>
          <p:cNvGraphicFramePr>
            <a:graphicFrameLocks noChangeAspect="1"/>
          </p:cNvGraphicFramePr>
          <p:nvPr/>
        </p:nvGraphicFramePr>
        <p:xfrm>
          <a:off x="6367942" y="2924944"/>
          <a:ext cx="360362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5" name="Формула" r:id="rId13" imgW="139700" imgH="203200" progId="Equation.3">
                  <p:embed/>
                </p:oleObj>
              </mc:Choice>
              <mc:Fallback>
                <p:oleObj name="Формула" r:id="rId13" imgW="139700" imgH="203200" progId="Equation.3">
                  <p:embed/>
                  <p:pic>
                    <p:nvPicPr>
                      <p:cNvPr id="0" name="Изображение 97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7942" y="2924944"/>
                        <a:ext cx="360362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Объект 51"/>
          <p:cNvGraphicFramePr>
            <a:graphicFrameLocks noChangeAspect="1"/>
          </p:cNvGraphicFramePr>
          <p:nvPr/>
        </p:nvGraphicFramePr>
        <p:xfrm>
          <a:off x="6084168" y="3392080"/>
          <a:ext cx="884237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6" name="Формула" r:id="rId15" imgW="8229600" imgH="4267200" progId="Equation.3">
                  <p:embed/>
                </p:oleObj>
              </mc:Choice>
              <mc:Fallback>
                <p:oleObj name="Формула" r:id="rId15" imgW="8229600" imgH="4267200" progId="Equation.3">
                  <p:embed/>
                  <p:pic>
                    <p:nvPicPr>
                      <p:cNvPr id="0" name="Изображение 97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3392080"/>
                        <a:ext cx="884237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Прямоугольная выноска 52"/>
          <p:cNvSpPr/>
          <p:nvPr/>
        </p:nvSpPr>
        <p:spPr>
          <a:xfrm>
            <a:off x="4321673" y="3872176"/>
            <a:ext cx="4577607" cy="1158784"/>
          </a:xfrm>
          <a:prstGeom prst="wedgeRectCallout">
            <a:avLst>
              <a:gd name="adj1" fmla="val 32983"/>
              <a:gd name="adj2" fmla="val -73686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прямоугольника равен  удвоенной сумме соседних сторон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4" name="Объект 53"/>
          <p:cNvGraphicFramePr>
            <a:graphicFrameLocks noChangeAspect="1"/>
          </p:cNvGraphicFramePr>
          <p:nvPr/>
        </p:nvGraphicFramePr>
        <p:xfrm>
          <a:off x="5434013" y="5127625"/>
          <a:ext cx="241935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7" name="Формула" r:id="rId17" imgW="23469600" imgH="5486400" progId="Equation.3">
                  <p:embed/>
                </p:oleObj>
              </mc:Choice>
              <mc:Fallback>
                <p:oleObj name="Формула" r:id="rId17" imgW="23469600" imgH="5486400" progId="Equation.3">
                  <p:embed/>
                  <p:pic>
                    <p:nvPicPr>
                      <p:cNvPr id="0" name="Изображение 97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4013" y="5127625"/>
                        <a:ext cx="2419350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" name="Прямоугольник 90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4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  <p:bldLst>
      <p:bldP spid="53" grpId="0" animBg="1"/>
      <p:bldP spid="9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372061" y="5912271"/>
            <a:ext cx="386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Управляющая кнопка: далее 84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Управляющая кнопка: домой 85">
            <a:hlinkClick r:id="rId1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463173" y="260648"/>
            <a:ext cx="6670040" cy="953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квадрата  равен его площади.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Чему равна сторона квадрата?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468531" y="1401786"/>
          <a:ext cx="2197100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0" name="Формула" r:id="rId2" imgW="20421600" imgH="5486400" progId="Equation.3">
                  <p:embed/>
                </p:oleObj>
              </mc:Choice>
              <mc:Fallback>
                <p:oleObj name="Формула" r:id="rId2" imgW="20421600" imgH="5486400" progId="Equation.3">
                  <p:embed/>
                  <p:pic>
                    <p:nvPicPr>
                      <p:cNvPr id="0" name="Изображение 107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531" y="1401786"/>
                        <a:ext cx="2197100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674954" y="5450606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19568" y="5444529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2465" y="2161677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519568" y="2155083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оловина рамки 34"/>
          <p:cNvSpPr/>
          <p:nvPr/>
        </p:nvSpPr>
        <p:spPr>
          <a:xfrm rot="5400000">
            <a:off x="922295" y="5097889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904061" y="2623342"/>
            <a:ext cx="2827264" cy="2827264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оловина рамки 36"/>
          <p:cNvSpPr/>
          <p:nvPr/>
        </p:nvSpPr>
        <p:spPr>
          <a:xfrm rot="10800000">
            <a:off x="904061" y="2630763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806597" y="4063673"/>
            <a:ext cx="194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633862" y="4063673"/>
            <a:ext cx="194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317693" y="5336517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311286" y="2522751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139836" y="2031973"/>
            <a:ext cx="386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676900" y="1700213"/>
          <a:ext cx="17716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1" name="Формула" r:id="rId4" imgW="685800" imgH="228600" progId="Equation.3">
                  <p:embed/>
                </p:oleObj>
              </mc:Choice>
              <mc:Fallback>
                <p:oleObj name="Формула" r:id="rId4" imgW="685800" imgH="2286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900" y="1700213"/>
                        <a:ext cx="1771650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978525" y="3213100"/>
          <a:ext cx="124301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2" name="Формула" r:id="rId6" imgW="11582400" imgH="4876800" progId="Equation.3">
                  <p:embed/>
                </p:oleObj>
              </mc:Choice>
              <mc:Fallback>
                <p:oleObj name="Формула" r:id="rId6" imgW="11582400" imgH="48768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8525" y="3213100"/>
                        <a:ext cx="1243013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694363" y="2212975"/>
          <a:ext cx="1738312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3" name="Формула" r:id="rId8" imgW="673100" imgH="241300" progId="Equation.3">
                  <p:embed/>
                </p:oleObj>
              </mc:Choice>
              <mc:Fallback>
                <p:oleObj name="Формула" r:id="rId8" imgW="673100" imgH="2413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4363" y="2212975"/>
                        <a:ext cx="1738312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6443663" y="3716338"/>
          <a:ext cx="360362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4" name="Формула" r:id="rId10" imgW="139700" imgH="203200" progId="Equation.3">
                  <p:embed/>
                </p:oleObj>
              </mc:Choice>
              <mc:Fallback>
                <p:oleObj name="Формула" r:id="rId10" imgW="139700" imgH="203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3716338"/>
                        <a:ext cx="360362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6372225" y="4221163"/>
          <a:ext cx="468313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5" name="Формула" r:id="rId12" imgW="127000" imgH="139700" progId="Equation.3">
                  <p:embed/>
                </p:oleObj>
              </mc:Choice>
              <mc:Fallback>
                <p:oleObj name="Формула" r:id="rId12" imgW="127000" imgH="1397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4221163"/>
                        <a:ext cx="468313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Прямоугольник 83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0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Решение(8)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5269" y="262211"/>
            <a:ext cx="5863590" cy="953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стороны прямоугольника.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919142" y="1422070"/>
          <a:ext cx="11334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8" name="Формула" r:id="rId1" imgW="11887200" imgH="4876800" progId="Equation.3">
                  <p:embed/>
                </p:oleObj>
              </mc:Choice>
              <mc:Fallback>
                <p:oleObj name="Формула" r:id="rId1" imgW="11887200" imgH="48768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9142" y="1422070"/>
                        <a:ext cx="113347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Управляющая кнопка: далее 43">
            <a:hlinkClick r:id="" action="ppaction://noaction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Управляющая кнопка: домой 44">
            <a:hlinkClick r:id="rId3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4071056" y="5908862"/>
            <a:ext cx="10267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и 8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80098" y="5490234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47542" y="5400982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64987" y="2268620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628281" y="2268620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оловина рамки 30"/>
          <p:cNvSpPr/>
          <p:nvPr/>
        </p:nvSpPr>
        <p:spPr>
          <a:xfrm rot="5400000">
            <a:off x="1261134" y="5278071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267430" y="2484611"/>
            <a:ext cx="2368466" cy="316835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оловина рамки 32"/>
          <p:cNvSpPr/>
          <p:nvPr/>
        </p:nvSpPr>
        <p:spPr>
          <a:xfrm rot="10800000">
            <a:off x="1254838" y="2499453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517104" y="1340768"/>
          <a:ext cx="1770063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9" name="Формула" r:id="rId4" imgW="16459200" imgH="5486400" progId="Equation.3">
                  <p:embed/>
                </p:oleObj>
              </mc:Choice>
              <mc:Fallback>
                <p:oleObj name="Формула" r:id="rId4" imgW="16459200" imgH="5486400" progId="Equation.3">
                  <p:embed/>
                  <p:pic>
                    <p:nvPicPr>
                      <p:cNvPr id="0" name="Изображение 117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104" y="1340768"/>
                        <a:ext cx="1770063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864987" y="3776399"/>
            <a:ext cx="386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ru-RU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6" name="Объект 35"/>
          <p:cNvGraphicFramePr>
            <a:graphicFrameLocks noChangeAspect="1"/>
          </p:cNvGraphicFramePr>
          <p:nvPr/>
        </p:nvGraphicFramePr>
        <p:xfrm>
          <a:off x="519790" y="1772816"/>
          <a:ext cx="173990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0" name="Формула" r:id="rId6" imgW="16154400" imgH="5486400" progId="Equation.3">
                  <p:embed/>
                </p:oleObj>
              </mc:Choice>
              <mc:Fallback>
                <p:oleObj name="Формула" r:id="rId6" imgW="16154400" imgH="5486400" progId="Equation.3">
                  <p:embed/>
                  <p:pic>
                    <p:nvPicPr>
                      <p:cNvPr id="0" name="Изображение 117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90" y="1772816"/>
                        <a:ext cx="1739900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2269562" y="5616475"/>
            <a:ext cx="36322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ru-RU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847134" y="1896852"/>
          <a:ext cx="18891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1" name="Формула" r:id="rId8" imgW="19812000" imgH="5181600" progId="Equation.3">
                  <p:embed/>
                </p:oleObj>
              </mc:Choice>
              <mc:Fallback>
                <p:oleObj name="Формула" r:id="rId8" imgW="19812000" imgH="51816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7134" y="1896852"/>
                        <a:ext cx="1889125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Левая фигурная скобка 4"/>
          <p:cNvSpPr/>
          <p:nvPr/>
        </p:nvSpPr>
        <p:spPr>
          <a:xfrm>
            <a:off x="5667858" y="1530082"/>
            <a:ext cx="216024" cy="870653"/>
          </a:xfrm>
          <a:prstGeom prst="leftBrace">
            <a:avLst>
              <a:gd name="adj1" fmla="val 78724"/>
              <a:gd name="adj2" fmla="val 4902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6225690" y="2346719"/>
          <a:ext cx="360362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2" name="Формула" r:id="rId10" imgW="3352800" imgH="5181600" progId="Equation.3">
                  <p:embed/>
                </p:oleObj>
              </mc:Choice>
              <mc:Fallback>
                <p:oleObj name="Формула" r:id="rId10" imgW="3352800" imgH="51816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5690" y="2346719"/>
                        <a:ext cx="360362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860987" y="2793981"/>
          <a:ext cx="197643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3" name="Формула" r:id="rId12" imgW="20726400" imgH="5181600" progId="Equation.3">
                  <p:embed/>
                </p:oleObj>
              </mc:Choice>
              <mc:Fallback>
                <p:oleObj name="Формула" r:id="rId12" imgW="20726400" imgH="51816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0987" y="2793981"/>
                        <a:ext cx="1976438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5836875" y="3316253"/>
          <a:ext cx="1452563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4" name="Формула" r:id="rId14" imgW="15240000" imgH="4876800" progId="Equation.3">
                  <p:embed/>
                </p:oleObj>
              </mc:Choice>
              <mc:Fallback>
                <p:oleObj name="Формула" r:id="rId14" imgW="15240000" imgH="48768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6875" y="3316253"/>
                        <a:ext cx="1452563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Левая фигурная скобка 27"/>
          <p:cNvSpPr/>
          <p:nvPr/>
        </p:nvSpPr>
        <p:spPr>
          <a:xfrm>
            <a:off x="5644963" y="2881302"/>
            <a:ext cx="216024" cy="870653"/>
          </a:xfrm>
          <a:prstGeom prst="leftBrace">
            <a:avLst>
              <a:gd name="adj1" fmla="val 78724"/>
              <a:gd name="adj2" fmla="val 4902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6225689" y="3677681"/>
          <a:ext cx="3603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5" name="Формула" r:id="rId16" imgW="139700" imgH="215900" progId="Equation.3">
                  <p:embed/>
                </p:oleObj>
              </mc:Choice>
              <mc:Fallback>
                <p:oleObj name="Формула" r:id="rId16" imgW="139700" imgH="2159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5689" y="3677681"/>
                        <a:ext cx="360363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6162672" y="4198714"/>
          <a:ext cx="814388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6" name="Формула" r:id="rId18" imgW="8534400" imgH="4267200" progId="Equation.3">
                  <p:embed/>
                </p:oleObj>
              </mc:Choice>
              <mc:Fallback>
                <p:oleObj name="Формула" r:id="rId18" imgW="8534400" imgH="42672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2672" y="4198714"/>
                        <a:ext cx="814388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162673" y="4630762"/>
          <a:ext cx="814387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7" name="Формула" r:id="rId20" imgW="8534400" imgH="4876800" progId="Equation.3">
                  <p:embed/>
                </p:oleObj>
              </mc:Choice>
              <mc:Fallback>
                <p:oleObj name="Формула" r:id="rId20" imgW="8534400" imgH="48768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2673" y="4630762"/>
                        <a:ext cx="814387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Левая фигурная скобка 29"/>
          <p:cNvSpPr/>
          <p:nvPr/>
        </p:nvSpPr>
        <p:spPr>
          <a:xfrm>
            <a:off x="5977001" y="4277452"/>
            <a:ext cx="216024" cy="870653"/>
          </a:xfrm>
          <a:prstGeom prst="leftBrace">
            <a:avLst>
              <a:gd name="adj1" fmla="val 78724"/>
              <a:gd name="adj2" fmla="val 4902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6193025" y="5135693"/>
          <a:ext cx="784225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8" name="Формула" r:id="rId22" imgW="8229600" imgH="4267200" progId="Equation.3">
                  <p:embed/>
                </p:oleObj>
              </mc:Choice>
              <mc:Fallback>
                <p:oleObj name="Формула" r:id="rId22" imgW="8229600" imgH="4267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3025" y="5135693"/>
                        <a:ext cx="784225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6198705" y="5565921"/>
          <a:ext cx="81438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9" name="Формула" r:id="rId24" imgW="8534400" imgH="4876800" progId="Equation.3">
                  <p:embed/>
                </p:oleObj>
              </mc:Choice>
              <mc:Fallback>
                <p:oleObj name="Формула" r:id="rId24" imgW="8534400" imgH="48768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8705" y="5565921"/>
                        <a:ext cx="814388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Левая фигурная скобка 37"/>
          <p:cNvSpPr/>
          <p:nvPr/>
        </p:nvSpPr>
        <p:spPr>
          <a:xfrm>
            <a:off x="5975809" y="5183279"/>
            <a:ext cx="216024" cy="870653"/>
          </a:xfrm>
          <a:prstGeom prst="leftBrace">
            <a:avLst>
              <a:gd name="adj1" fmla="val 78724"/>
              <a:gd name="adj2" fmla="val 4902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Левая круглая скобка 15"/>
          <p:cNvSpPr/>
          <p:nvPr/>
        </p:nvSpPr>
        <p:spPr>
          <a:xfrm>
            <a:off x="5883882" y="4198714"/>
            <a:ext cx="142096" cy="1987098"/>
          </a:xfrm>
          <a:prstGeom prst="leftBracket">
            <a:avLst>
              <a:gd name="adj" fmla="val 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5" grpId="0" animBg="1"/>
      <p:bldP spid="28" grpId="0" animBg="1"/>
      <p:bldP spid="30" grpId="0" animBg="1"/>
      <p:bldP spid="38" grpId="0" animBg="1"/>
      <p:bldP spid="16" grpId="0" animBg="1"/>
      <p:bldP spid="4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1471852"/>
            <a:ext cx="188976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Фон презентации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474068" y="1841184"/>
            <a:ext cx="99885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Ученица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настраиваемая 1">
            <a:hlinkClick r:id="rId1" action="ppaction://hlinksldjump" highlightClick="1"/>
          </p:cNvPr>
          <p:cNvSpPr/>
          <p:nvPr/>
        </p:nvSpPr>
        <p:spPr>
          <a:xfrm>
            <a:off x="1404037" y="2060848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2700181" y="2060848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настраиваемая 3">
            <a:hlinkClick r:id="rId3" action="ppaction://hlinksldjump" highlightClick="1"/>
          </p:cNvPr>
          <p:cNvSpPr/>
          <p:nvPr/>
        </p:nvSpPr>
        <p:spPr>
          <a:xfrm>
            <a:off x="4009293" y="2060848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>
          <a:xfrm>
            <a:off x="1394487" y="2780928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rId5" action="ppaction://hlinksldjump" highlightClick="1"/>
          </p:cNvPr>
          <p:cNvSpPr/>
          <p:nvPr/>
        </p:nvSpPr>
        <p:spPr>
          <a:xfrm>
            <a:off x="2690631" y="2787030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настраиваемая 6">
            <a:hlinkClick r:id="rId6" action="ppaction://hlinksldjump" highlightClick="1"/>
          </p:cNvPr>
          <p:cNvSpPr/>
          <p:nvPr/>
        </p:nvSpPr>
        <p:spPr>
          <a:xfrm>
            <a:off x="3986775" y="2787030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настраиваемая 7">
            <a:hlinkClick r:id="rId7" action="ppaction://hlinksldjump" highlightClick="1"/>
          </p:cNvPr>
          <p:cNvSpPr/>
          <p:nvPr/>
        </p:nvSpPr>
        <p:spPr>
          <a:xfrm>
            <a:off x="1394487" y="3501008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rId8" action="ppaction://hlinksldjump" highlightClick="1"/>
          </p:cNvPr>
          <p:cNvSpPr/>
          <p:nvPr/>
        </p:nvSpPr>
        <p:spPr>
          <a:xfrm>
            <a:off x="2690631" y="3501008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rId9" action="ppaction://hlinksldjump" highlightClick="1"/>
          </p:cNvPr>
          <p:cNvSpPr/>
          <p:nvPr/>
        </p:nvSpPr>
        <p:spPr>
          <a:xfrm>
            <a:off x="3992153" y="3501008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10" action="ppaction://hlinksldjump" highlightClick="1"/>
          </p:cNvPr>
          <p:cNvSpPr/>
          <p:nvPr/>
        </p:nvSpPr>
        <p:spPr>
          <a:xfrm>
            <a:off x="1394487" y="4212704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11" action="ppaction://hlinksldjump" highlightClick="1"/>
          </p:cNvPr>
          <p:cNvSpPr/>
          <p:nvPr/>
        </p:nvSpPr>
        <p:spPr>
          <a:xfrm>
            <a:off x="2703599" y="4212704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rId12" action="ppaction://hlinksldjump" highlightClick="1"/>
          </p:cNvPr>
          <p:cNvSpPr/>
          <p:nvPr/>
        </p:nvSpPr>
        <p:spPr>
          <a:xfrm>
            <a:off x="3999743" y="4212704"/>
            <a:ext cx="1152128" cy="576064"/>
          </a:xfrm>
          <a:prstGeom prst="actionButtonBlank">
            <a:avLst/>
          </a:prstGeom>
          <a:solidFill>
            <a:srgbClr val="DFC7AB"/>
          </a:solidFill>
          <a:ln>
            <a:noFill/>
          </a:ln>
          <a:scene3d>
            <a:camera prst="orthographicFront"/>
            <a:lightRig rig="threePt" dir="t"/>
          </a:scene3d>
          <a:sp3d>
            <a:bevelT w="101600"/>
            <a:bevelB w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32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сведения 13">
            <a:hlinkClick r:id="" action="ppaction://hlinkshowjump?jump=lastslide" highlightClick="1"/>
          </p:cNvPr>
          <p:cNvSpPr/>
          <p:nvPr/>
        </p:nvSpPr>
        <p:spPr>
          <a:xfrm>
            <a:off x="4294232" y="5223456"/>
            <a:ext cx="789792" cy="449200"/>
          </a:xfrm>
          <a:prstGeom prst="actionButtonInformation">
            <a:avLst/>
          </a:prstGeom>
          <a:solidFill>
            <a:srgbClr val="9A6D36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в конец 14">
            <a:hlinkClick r:id="" action="ppaction://hlinkshowjump?jump=endshow" highlightClick="1"/>
          </p:cNvPr>
          <p:cNvSpPr/>
          <p:nvPr/>
        </p:nvSpPr>
        <p:spPr>
          <a:xfrm>
            <a:off x="5231304" y="5223456"/>
            <a:ext cx="789792" cy="449200"/>
          </a:xfrm>
          <a:prstGeom prst="actionButtonEnd">
            <a:avLst/>
          </a:prstGeom>
          <a:solidFill>
            <a:srgbClr val="9A6D36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B3305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311270" y="5906194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49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7746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976766" y="1817149"/>
          <a:ext cx="160813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3" name="Формула" r:id="rId1" imgW="14935200" imgH="4267200" progId="Equation.3">
                  <p:embed/>
                </p:oleObj>
              </mc:Choice>
              <mc:Fallback>
                <p:oleObj name="Формула" r:id="rId1" imgW="14935200" imgH="42672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766" y="1817149"/>
                        <a:ext cx="1608138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674954" y="5450606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519568" y="5444529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12465" y="2161677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7" name="Объект 46"/>
          <p:cNvGraphicFramePr>
            <a:graphicFrameLocks noChangeAspect="1"/>
          </p:cNvGraphicFramePr>
          <p:nvPr/>
        </p:nvGraphicFramePr>
        <p:xfrm>
          <a:off x="5730875" y="5113338"/>
          <a:ext cx="19685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4" name="Формула" r:id="rId3" imgW="18288000" imgH="5486400" progId="Equation.3">
                  <p:embed/>
                </p:oleObj>
              </mc:Choice>
              <mc:Fallback>
                <p:oleObj name="Формула" r:id="rId3" imgW="18288000" imgH="54864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75" y="5113338"/>
                        <a:ext cx="1968500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5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3519568" y="2155083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8836" y="3806141"/>
            <a:ext cx="335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148416" y="2169098"/>
            <a:ext cx="335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оловина рамки 6"/>
          <p:cNvSpPr/>
          <p:nvPr/>
        </p:nvSpPr>
        <p:spPr>
          <a:xfrm rot="5400000">
            <a:off x="922295" y="5097889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12750" y="1401763"/>
          <a:ext cx="1508125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5" name="Формула" r:id="rId6" imgW="14020800" imgH="5486400" progId="Equation.3">
                  <p:embed/>
                </p:oleObj>
              </mc:Choice>
              <mc:Fallback>
                <p:oleObj name="Формула" r:id="rId6" imgW="14020800" imgH="54864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1401763"/>
                        <a:ext cx="1508125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Прямоугольная выноска 54"/>
          <p:cNvSpPr/>
          <p:nvPr/>
        </p:nvSpPr>
        <p:spPr>
          <a:xfrm>
            <a:off x="4236479" y="3573016"/>
            <a:ext cx="4615312" cy="1213167"/>
          </a:xfrm>
          <a:prstGeom prst="wedgeRectCallout">
            <a:avLst>
              <a:gd name="adj1" fmla="val 32364"/>
              <a:gd name="adj2" fmla="val -70302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четырёхугольник, у которого все стороны и углы равны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04061" y="2623342"/>
            <a:ext cx="2827264" cy="2827264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оловина рамки 26"/>
          <p:cNvSpPr/>
          <p:nvPr/>
        </p:nvSpPr>
        <p:spPr>
          <a:xfrm rot="10800000">
            <a:off x="904061" y="2630763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1" name="Picture 2" descr="https://img-fotki.yandex.ru/get/198361/455745147.42/0_15865e_e0740702_XL.pn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4930350" y="2211663"/>
          <a:ext cx="16414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" name="Формула" r:id="rId9" imgW="15240000" imgH="3962400" progId="Equation.3">
                  <p:embed/>
                </p:oleObj>
              </mc:Choice>
              <mc:Fallback>
                <p:oleObj name="Формула" r:id="rId9" imgW="15240000" imgH="39624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350" y="2211663"/>
                        <a:ext cx="16414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889636" y="2843265"/>
          <a:ext cx="347980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7" name="Формула" r:id="rId11" imgW="32308800" imgH="4267200" progId="Equation.3">
                  <p:embed/>
                </p:oleObj>
              </mc:Choice>
              <mc:Fallback>
                <p:oleObj name="Формула" r:id="rId11" imgW="32308800" imgH="4267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636" y="2843265"/>
                        <a:ext cx="3479800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55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7746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0" name="Объект 39"/>
          <p:cNvGraphicFramePr>
            <a:graphicFrameLocks noChangeAspect="1"/>
          </p:cNvGraphicFramePr>
          <p:nvPr/>
        </p:nvGraphicFramePr>
        <p:xfrm>
          <a:off x="6017146" y="5031913"/>
          <a:ext cx="1432106" cy="609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" name="Формула" r:id="rId1" imgW="11277600" imgH="4876800" progId="Equation.3">
                  <p:embed/>
                </p:oleObj>
              </mc:Choice>
              <mc:Fallback>
                <p:oleObj name="Формула" r:id="rId1" imgW="11277600" imgH="48768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7146" y="5031913"/>
                        <a:ext cx="1432106" cy="6092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4380997" y="5958294"/>
            <a:ext cx="386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Управляющая кнопка: домой 32">
            <a:hlinkClick r:id="rId3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4" name="Picture 2" descr="https://img-fotki.yandex.ru/get/198361/455745147.42/0_15865e_e0740702_XL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674954" y="5450606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519568" y="5444529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12465" y="2161677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519568" y="2155083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139836" y="2031973"/>
            <a:ext cx="386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Половина рамки 46"/>
          <p:cNvSpPr/>
          <p:nvPr/>
        </p:nvSpPr>
        <p:spPr>
          <a:xfrm rot="5400000">
            <a:off x="922295" y="5097889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48" name="Объект 47"/>
          <p:cNvGraphicFramePr>
            <a:graphicFrameLocks noChangeAspect="1"/>
          </p:cNvGraphicFramePr>
          <p:nvPr/>
        </p:nvGraphicFramePr>
        <p:xfrm>
          <a:off x="535782" y="1416078"/>
          <a:ext cx="1736725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" name="Формула" r:id="rId5" imgW="16154400" imgH="5486400" progId="Equation.3">
                  <p:embed/>
                </p:oleObj>
              </mc:Choice>
              <mc:Fallback>
                <p:oleObj name="Формула" r:id="rId5" imgW="16154400" imgH="5486400" progId="Equation.3">
                  <p:embed/>
                  <p:pic>
                    <p:nvPicPr>
                      <p:cNvPr id="0" name="Изображение 24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2" y="1416078"/>
                        <a:ext cx="1736725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Прямоугольник 49"/>
          <p:cNvSpPr/>
          <p:nvPr/>
        </p:nvSpPr>
        <p:spPr>
          <a:xfrm>
            <a:off x="904061" y="2623342"/>
            <a:ext cx="2827264" cy="2827264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оловина рамки 50"/>
          <p:cNvSpPr/>
          <p:nvPr/>
        </p:nvSpPr>
        <p:spPr>
          <a:xfrm rot="10800000">
            <a:off x="904061" y="2630763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>
            <a:off x="806597" y="4063673"/>
            <a:ext cx="194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3633862" y="4063673"/>
            <a:ext cx="194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2317693" y="5336517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311286" y="2522751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Прямоугольная выноска 55"/>
          <p:cNvSpPr/>
          <p:nvPr/>
        </p:nvSpPr>
        <p:spPr>
          <a:xfrm>
            <a:off x="4326366" y="2197903"/>
            <a:ext cx="4566794" cy="1213167"/>
          </a:xfrm>
          <a:prstGeom prst="wedgeRectCallout">
            <a:avLst>
              <a:gd name="adj1" fmla="val 32364"/>
              <a:gd name="adj2" fmla="val -70302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четырёхугольник, у которого все стороны и углы равны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ая выноска 26"/>
          <p:cNvSpPr/>
          <p:nvPr/>
        </p:nvSpPr>
        <p:spPr>
          <a:xfrm>
            <a:off x="4326366" y="3501008"/>
            <a:ext cx="4577607" cy="839890"/>
          </a:xfrm>
          <a:prstGeom prst="wedgeRectCallout">
            <a:avLst>
              <a:gd name="adj1" fmla="val 32983"/>
              <a:gd name="adj2" fmla="val -94203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квадрата равна квадрату его стороны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56" grpId="0" animBg="1"/>
      <p:bldP spid="27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 descr="https://img-fotki.yandex.ru/get/198361/455745147.42/0_15865e_e0740702_XL.pn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Прямоугольная выноска 42"/>
          <p:cNvSpPr/>
          <p:nvPr/>
        </p:nvSpPr>
        <p:spPr>
          <a:xfrm>
            <a:off x="4326366" y="2197903"/>
            <a:ext cx="4566794" cy="1213167"/>
          </a:xfrm>
          <a:prstGeom prst="wedgeRectCallout">
            <a:avLst>
              <a:gd name="adj1" fmla="val 32364"/>
              <a:gd name="adj2" fmla="val -70302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четырёхугольник, у которого все стороны и углы равны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ый треугольник 3"/>
          <p:cNvSpPr/>
          <p:nvPr/>
        </p:nvSpPr>
        <p:spPr>
          <a:xfrm rot="5400000">
            <a:off x="897943" y="2643983"/>
            <a:ext cx="2813766" cy="2801535"/>
          </a:xfrm>
          <a:prstGeom prst="rtTriangle">
            <a:avLst/>
          </a:prstGeom>
          <a:solidFill>
            <a:srgbClr val="DFC7A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7746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213134" y="4487081"/>
          <a:ext cx="19907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9" name="Формула" r:id="rId2" imgW="18897600" imgH="5791200" progId="Equation.3">
                  <p:embed/>
                </p:oleObj>
              </mc:Choice>
              <mc:Fallback>
                <p:oleObj name="Формула" r:id="rId2" imgW="18897600" imgH="5791200" progId="Equation.3">
                  <p:embed/>
                  <p:pic>
                    <p:nvPicPr>
                      <p:cNvPr id="0" name="Изображение 3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134" y="4487081"/>
                        <a:ext cx="1990725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67544" y="1412776"/>
          <a:ext cx="1474788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0" name="Формула" r:id="rId4" imgW="13716000" imgH="5486400" progId="Equation.3">
                  <p:embed/>
                </p:oleObj>
              </mc:Choice>
              <mc:Fallback>
                <p:oleObj name="Формула" r:id="rId4" imgW="13716000" imgH="5486400" progId="Equation.3">
                  <p:embed/>
                  <p:pic>
                    <p:nvPicPr>
                      <p:cNvPr id="0" name="Объект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412776"/>
                        <a:ext cx="1474788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5979731" y="5065187"/>
          <a:ext cx="1246188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1" name="Формула" r:id="rId6" imgW="11582400" imgH="3962400" progId="Equation.3">
                  <p:embed/>
                </p:oleObj>
              </mc:Choice>
              <mc:Fallback>
                <p:oleObj name="Формула" r:id="rId6" imgW="11582400" imgH="3962400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9731" y="5065187"/>
                        <a:ext cx="1246188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Управляющая кнопка: далее 74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Управляющая кнопка: домой 75">
            <a:hlinkClick r:id="rId8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TextBox 76"/>
          <p:cNvSpPr txBox="1"/>
          <p:nvPr/>
        </p:nvSpPr>
        <p:spPr>
          <a:xfrm>
            <a:off x="4380997" y="5958294"/>
            <a:ext cx="386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4954" y="5450606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19568" y="5444529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12465" y="2161677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519568" y="2155083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оловина рамки 32"/>
          <p:cNvSpPr/>
          <p:nvPr/>
        </p:nvSpPr>
        <p:spPr>
          <a:xfrm rot="5400000">
            <a:off x="922295" y="5097889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904061" y="2623342"/>
            <a:ext cx="2827264" cy="2827264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оловина рамки 37"/>
          <p:cNvSpPr/>
          <p:nvPr/>
        </p:nvSpPr>
        <p:spPr>
          <a:xfrm rot="10800000">
            <a:off x="904061" y="2630763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806597" y="4063673"/>
            <a:ext cx="194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633862" y="4063673"/>
            <a:ext cx="194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2317693" y="5336517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2311286" y="2522751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ая выноска 43"/>
          <p:cNvSpPr/>
          <p:nvPr/>
        </p:nvSpPr>
        <p:spPr>
          <a:xfrm>
            <a:off x="4326366" y="3501008"/>
            <a:ext cx="4577607" cy="839890"/>
          </a:xfrm>
          <a:prstGeom prst="wedgeRectCallout">
            <a:avLst>
              <a:gd name="adj1" fmla="val 32983"/>
              <a:gd name="adj2" fmla="val -94203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квадрата равна квадрату его стороны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7193338" y="4511067"/>
          <a:ext cx="12842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2" name="Формула" r:id="rId9" imgW="12192000" imgH="5486400" progId="Equation.3">
                  <p:embed/>
                </p:oleObj>
              </mc:Choice>
              <mc:Fallback>
                <p:oleObj name="Формула" r:id="rId9" imgW="12192000" imgH="54864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3338" y="4511067"/>
                        <a:ext cx="1284287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757275" y="5613533"/>
          <a:ext cx="1704975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3" name="Формула" r:id="rId11" imgW="15849600" imgH="3962400" progId="Equation.3">
                  <p:embed/>
                </p:oleObj>
              </mc:Choice>
              <mc:Fallback>
                <p:oleObj name="Формула" r:id="rId11" imgW="15849600" imgH="39624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7275" y="5613533"/>
                        <a:ext cx="1704975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Прямоугольник 77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1125951" y="3121351"/>
          <a:ext cx="144145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4" name="Формула" r:id="rId13" imgW="13411200" imgH="5486400" progId="Equation.3">
                  <p:embed/>
                </p:oleObj>
              </mc:Choice>
              <mc:Fallback>
                <p:oleObj name="Формула" r:id="rId13" imgW="13411200" imgH="5486400" progId="Equation.3">
                  <p:embed/>
                  <p:pic>
                    <p:nvPicPr>
                      <p:cNvPr id="0" name="Изображение 37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951" y="3121351"/>
                        <a:ext cx="1441450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28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7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2" descr="https://img-fotki.yandex.ru/get/198361/455745147.42/0_15865e_e0740702_XL.pn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Решение(4)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7746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5660015" y="3403812"/>
          <a:ext cx="21304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85" name="Формула" r:id="rId2" imgW="19812000" imgH="4267200" progId="Equation.3">
                  <p:embed/>
                </p:oleObj>
              </mc:Choice>
              <mc:Fallback>
                <p:oleObj name="Формула" r:id="rId2" imgW="19812000" imgH="42672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0015" y="3403812"/>
                        <a:ext cx="213042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Объект 44"/>
          <p:cNvGraphicFramePr>
            <a:graphicFrameLocks noChangeAspect="1"/>
          </p:cNvGraphicFramePr>
          <p:nvPr/>
        </p:nvGraphicFramePr>
        <p:xfrm>
          <a:off x="6055079" y="3994539"/>
          <a:ext cx="1382713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86" name="Формула" r:id="rId4" imgW="13106400" imgH="4876800" progId="Equation.3">
                  <p:embed/>
                </p:oleObj>
              </mc:Choice>
              <mc:Fallback>
                <p:oleObj name="Формула" r:id="rId4" imgW="13106400" imgH="48768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5079" y="3994539"/>
                        <a:ext cx="1382713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Прямоугольная выноска 52"/>
          <p:cNvSpPr/>
          <p:nvPr/>
        </p:nvSpPr>
        <p:spPr>
          <a:xfrm>
            <a:off x="4296021" y="1916832"/>
            <a:ext cx="4577607" cy="1158784"/>
          </a:xfrm>
          <a:prstGeom prst="wedgeRectCallout">
            <a:avLst>
              <a:gd name="adj1" fmla="val 32983"/>
              <a:gd name="adj2" fmla="val -73686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прямоугольника равна произведению соседних сторон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6339714" y="4633817"/>
          <a:ext cx="9001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87" name="Формула" r:id="rId6" imgW="8534400" imgH="4267200" progId="Equation.3">
                  <p:embed/>
                </p:oleObj>
              </mc:Choice>
              <mc:Fallback>
                <p:oleObj name="Формула" r:id="rId6" imgW="8534400" imgH="4267200" progId="Equation.3">
                  <p:embed/>
                  <p:pic>
                    <p:nvPicPr>
                      <p:cNvPr id="0" name="Объект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9714" y="4633817"/>
                        <a:ext cx="90011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4150044" y="5915320"/>
            <a:ext cx="8261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6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Управляющая кнопка: далее 56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Управляющая кнопка: домой 57">
            <a:hlinkClick r:id="rId8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712465" y="4666706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57389" y="4666706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12465" y="2463279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923111" y="2463279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12957" y="2324360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оловина рамки 31"/>
          <p:cNvSpPr/>
          <p:nvPr/>
        </p:nvSpPr>
        <p:spPr>
          <a:xfrm rot="5400000">
            <a:off x="878224" y="4335165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907390" y="2924944"/>
            <a:ext cx="3206170" cy="174176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оловина рамки 33"/>
          <p:cNvSpPr/>
          <p:nvPr/>
        </p:nvSpPr>
        <p:spPr>
          <a:xfrm rot="10800000">
            <a:off x="907390" y="2924944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22288" y="1482725"/>
          <a:ext cx="173672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88" name="Формула" r:id="rId9" imgW="16154400" imgH="5486400" progId="Equation.3">
                  <p:embed/>
                </p:oleObj>
              </mc:Choice>
              <mc:Fallback>
                <p:oleObj name="Формула" r:id="rId9" imgW="16154400" imgH="5486400" progId="Equation.3">
                  <p:embed/>
                  <p:pic>
                    <p:nvPicPr>
                      <p:cNvPr id="0" name="Объект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8" y="1482725"/>
                        <a:ext cx="1736725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478708" y="3573016"/>
            <a:ext cx="386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6296025" y="5229225"/>
          <a:ext cx="10604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89" name="Формула" r:id="rId11" imgW="10058400" imgH="4267200" progId="Equation.3">
                  <p:embed/>
                </p:oleObj>
              </mc:Choice>
              <mc:Fallback>
                <p:oleObj name="Формула" r:id="rId11" imgW="10058400" imgH="4267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6025" y="5229225"/>
                        <a:ext cx="106045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Прямоугольник 55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2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</p:childTnLst>
        </p:cTn>
      </p:par>
    </p:tnLst>
    <p:bldLst>
      <p:bldP spid="53" grpId="0" animBg="1"/>
      <p:bldP spid="5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3" name="Picture 2" descr="https://img-fotki.yandex.ru/get/198361/455745147.42/0_15865e_e0740702_XL.pn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179200" y="260648"/>
            <a:ext cx="7200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7746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862261" y="3100511"/>
          <a:ext cx="2757487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2" name="Формула" r:id="rId2" imgW="28956000" imgH="5181600" progId="Equation.3">
                  <p:embed/>
                </p:oleObj>
              </mc:Choice>
              <mc:Fallback>
                <p:oleObj name="Формула" r:id="rId2" imgW="28956000" imgH="5181600" progId="Equation.3">
                  <p:embed/>
                  <p:pic>
                    <p:nvPicPr>
                      <p:cNvPr id="0" name="Изображение 57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2261" y="3100511"/>
                        <a:ext cx="2757487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ая выноска 25"/>
          <p:cNvSpPr/>
          <p:nvPr/>
        </p:nvSpPr>
        <p:spPr>
          <a:xfrm>
            <a:off x="4296021" y="1916832"/>
            <a:ext cx="4577607" cy="1158784"/>
          </a:xfrm>
          <a:prstGeom prst="wedgeRectCallout">
            <a:avLst>
              <a:gd name="adj1" fmla="val 32983"/>
              <a:gd name="adj2" fmla="val -73686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прямоугольника равен  удвоенной сумме соседних сторон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413166" y="5013176"/>
          <a:ext cx="2427288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3" name="Формула" r:id="rId4" imgW="24688800" imgH="5486400" progId="Equation.3">
                  <p:embed/>
                </p:oleObj>
              </mc:Choice>
              <mc:Fallback>
                <p:oleObj name="Формула" r:id="rId4" imgW="24688800" imgH="5486400" progId="Equation.3">
                  <p:embed/>
                  <p:pic>
                    <p:nvPicPr>
                      <p:cNvPr id="0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166" y="5013176"/>
                        <a:ext cx="2427288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4312961" y="5925024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домой 30">
            <a:hlinkClick r:id="rId6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712465" y="4666706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857389" y="4666706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12465" y="2463279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923111" y="2463279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238605" y="2387426"/>
            <a:ext cx="5384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Половина рамки 44"/>
          <p:cNvSpPr/>
          <p:nvPr/>
        </p:nvSpPr>
        <p:spPr>
          <a:xfrm rot="5400000">
            <a:off x="878224" y="4335165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907390" y="2924944"/>
            <a:ext cx="3206170" cy="174176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оловина рамки 48"/>
          <p:cNvSpPr/>
          <p:nvPr/>
        </p:nvSpPr>
        <p:spPr>
          <a:xfrm rot="10800000">
            <a:off x="907390" y="2924944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50" name="Объект 49"/>
          <p:cNvGraphicFramePr>
            <a:graphicFrameLocks noChangeAspect="1"/>
          </p:cNvGraphicFramePr>
          <p:nvPr/>
        </p:nvGraphicFramePr>
        <p:xfrm>
          <a:off x="495084" y="1401786"/>
          <a:ext cx="173672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4" name="Формула" r:id="rId7" imgW="16154400" imgH="5486400" progId="Equation.3">
                  <p:embed/>
                </p:oleObj>
              </mc:Choice>
              <mc:Fallback>
                <p:oleObj name="Формула" r:id="rId7" imgW="16154400" imgH="5486400" progId="Equation.3">
                  <p:embed/>
                  <p:pic>
                    <p:nvPicPr>
                      <p:cNvPr id="0" name="Изображение 57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084" y="1401786"/>
                        <a:ext cx="1736725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/>
          <p:cNvSpPr txBox="1"/>
          <p:nvPr/>
        </p:nvSpPr>
        <p:spPr>
          <a:xfrm>
            <a:off x="396626" y="3645024"/>
            <a:ext cx="5384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77905" y="1908721"/>
          <a:ext cx="1508125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5" name="Формула" r:id="rId9" imgW="584200" imgH="228600" progId="Equation.3">
                  <p:embed/>
                </p:oleObj>
              </mc:Choice>
              <mc:Fallback>
                <p:oleObj name="Формула" r:id="rId9" imgW="584200" imgH="2286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905" y="1908721"/>
                        <a:ext cx="1508125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Прямоугольная выноска 53"/>
          <p:cNvSpPr/>
          <p:nvPr/>
        </p:nvSpPr>
        <p:spPr>
          <a:xfrm>
            <a:off x="4281811" y="3738754"/>
            <a:ext cx="4577607" cy="1158784"/>
          </a:xfrm>
          <a:prstGeom prst="wedgeRectCallout">
            <a:avLst>
              <a:gd name="adj1" fmla="val 32983"/>
              <a:gd name="adj2" fmla="val -73686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прямоугольника равна произведению соседних сторон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</p:childTnLst>
        </p:cTn>
      </p:par>
    </p:tnLst>
    <p:bldLst>
      <p:bldP spid="26" grpId="0" animBg="1"/>
      <p:bldP spid="54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3" name="Picture 2" descr="https://img-fotki.yandex.ru/get/198361/455745147.42/0_15865e_e0740702_XL.pn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 flipH="1">
            <a:off x="7619748" y="798204"/>
            <a:ext cx="1576080" cy="203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Прямоугольная выноска 63"/>
          <p:cNvSpPr/>
          <p:nvPr/>
        </p:nvSpPr>
        <p:spPr>
          <a:xfrm>
            <a:off x="4296021" y="1916832"/>
            <a:ext cx="4577607" cy="1158784"/>
          </a:xfrm>
          <a:prstGeom prst="wedgeRectCallout">
            <a:avLst>
              <a:gd name="adj1" fmla="val 32983"/>
              <a:gd name="adj2" fmla="val -73686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прямоугольника равна произведению соседних сторон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1480"/>
            <a:ext cx="57746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по данным рисунка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927000" y="3117718"/>
          <a:ext cx="269081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20" name="Формула" r:id="rId2" imgW="24993600" imgH="4267200" progId="Equation.3">
                  <p:embed/>
                </p:oleObj>
              </mc:Choice>
              <mc:Fallback>
                <p:oleObj name="Формула" r:id="rId2" imgW="24993600" imgH="4267200" progId="Equation.3">
                  <p:embed/>
                  <p:pic>
                    <p:nvPicPr>
                      <p:cNvPr id="0" name="Изображение 6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000" y="3117718"/>
                        <a:ext cx="2690813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4987702" y="4897538"/>
          <a:ext cx="321151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21" name="Формула" r:id="rId4" imgW="29870400" imgH="5486400" progId="Equation.3">
                  <p:embed/>
                </p:oleObj>
              </mc:Choice>
              <mc:Fallback>
                <p:oleObj name="Формула" r:id="rId4" imgW="29870400" imgH="5486400" progId="Equation.3">
                  <p:embed/>
                  <p:pic>
                    <p:nvPicPr>
                      <p:cNvPr id="0" name="Изображение 6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7702" y="4897538"/>
                        <a:ext cx="3211512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4296021" y="5914472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6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712465" y="4666706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857389" y="4666706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12465" y="2463279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923111" y="2463279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238605" y="2387426"/>
            <a:ext cx="5384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Половина рамки 56"/>
          <p:cNvSpPr/>
          <p:nvPr/>
        </p:nvSpPr>
        <p:spPr>
          <a:xfrm rot="5400000">
            <a:off x="878224" y="4335165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907390" y="2924944"/>
            <a:ext cx="3206170" cy="1741762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оловина рамки 58"/>
          <p:cNvSpPr/>
          <p:nvPr/>
        </p:nvSpPr>
        <p:spPr>
          <a:xfrm rot="10800000">
            <a:off x="907390" y="2924944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60" name="Объект 59"/>
          <p:cNvGraphicFramePr>
            <a:graphicFrameLocks noChangeAspect="1"/>
          </p:cNvGraphicFramePr>
          <p:nvPr/>
        </p:nvGraphicFramePr>
        <p:xfrm>
          <a:off x="396875" y="1401763"/>
          <a:ext cx="1933575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22" name="Формула" r:id="rId7" imgW="17983200" imgH="5486400" progId="Equation.3">
                  <p:embed/>
                </p:oleObj>
              </mc:Choice>
              <mc:Fallback>
                <p:oleObj name="Формула" r:id="rId7" imgW="17983200" imgH="5486400" progId="Equation.3">
                  <p:embed/>
                  <p:pic>
                    <p:nvPicPr>
                      <p:cNvPr id="0" name="Изображение 6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" y="1401763"/>
                        <a:ext cx="1933575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396626" y="3645024"/>
            <a:ext cx="5384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2" name="Объект 61"/>
          <p:cNvGraphicFramePr>
            <a:graphicFrameLocks noChangeAspect="1"/>
          </p:cNvGraphicFramePr>
          <p:nvPr/>
        </p:nvGraphicFramePr>
        <p:xfrm>
          <a:off x="396626" y="1883841"/>
          <a:ext cx="147637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23" name="Формула" r:id="rId9" imgW="13716000" imgH="5486400" progId="Equation.3">
                  <p:embed/>
                </p:oleObj>
              </mc:Choice>
              <mc:Fallback>
                <p:oleObj name="Формула" r:id="rId9" imgW="13716000" imgH="5486400" progId="Equation.3">
                  <p:embed/>
                  <p:pic>
                    <p:nvPicPr>
                      <p:cNvPr id="0" name="Изображение 6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626" y="1883841"/>
                        <a:ext cx="1476375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Прямоугольная выноска 64"/>
          <p:cNvSpPr/>
          <p:nvPr/>
        </p:nvSpPr>
        <p:spPr>
          <a:xfrm>
            <a:off x="4296021" y="3645024"/>
            <a:ext cx="4577607" cy="1158784"/>
          </a:xfrm>
          <a:prstGeom prst="wedgeRectCallout">
            <a:avLst>
              <a:gd name="adj1" fmla="val 32983"/>
              <a:gd name="adj2" fmla="val -73686"/>
            </a:avLst>
          </a:prstGeom>
          <a:solidFill>
            <a:srgbClr val="6B3305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прямоугольника равен  удвоенной сумме соседних сторон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64" grpId="0" animBg="1"/>
      <p:bldP spid="65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9568" y="1268760"/>
            <a:ext cx="2060544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rgbClr val="6B33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800" b="1" dirty="0" smtClean="0">
                <a:solidFill>
                  <a:srgbClr val="6B33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endParaRPr lang="ru-RU" sz="2800" b="1" dirty="0">
              <a:solidFill>
                <a:srgbClr val="6B33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9200" y="260648"/>
            <a:ext cx="7200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3173" y="260648"/>
            <a:ext cx="5632450" cy="953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квадрата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 вдвое меньше площади.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12775" y="1341438"/>
          <a:ext cx="1476375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99" name="Формула" r:id="rId1" imgW="13716000" imgH="5486400" progId="Equation.3">
                  <p:embed/>
                </p:oleObj>
              </mc:Choice>
              <mc:Fallback>
                <p:oleObj name="Формула" r:id="rId1" imgW="13716000" imgH="54864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" y="1341438"/>
                        <a:ext cx="1476375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5677602" y="1700808"/>
          <a:ext cx="17716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0" name="Формула" r:id="rId3" imgW="16459200" imgH="5486400" progId="Equation.3">
                  <p:embed/>
                </p:oleObj>
              </mc:Choice>
              <mc:Fallback>
                <p:oleObj name="Формула" r:id="rId3" imgW="16459200" imgH="54864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7602" y="1700808"/>
                        <a:ext cx="1771650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782030" y="3212976"/>
          <a:ext cx="1636712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1" name="Формула" r:id="rId5" imgW="15240000" imgH="4876800" progId="Equation.3">
                  <p:embed/>
                </p:oleObj>
              </mc:Choice>
              <mc:Fallback>
                <p:oleObj name="Формула" r:id="rId5" imgW="15240000" imgH="48768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2030" y="3212976"/>
                        <a:ext cx="1636712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TextBox 62"/>
          <p:cNvSpPr txBox="1"/>
          <p:nvPr/>
        </p:nvSpPr>
        <p:spPr>
          <a:xfrm>
            <a:off x="4265713" y="5914472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Управляющая кнопка: далее 64">
            <a:hlinkClick r:id="" action="ppaction://hlinkshowjump?jump=nextslide" highlightClick="1"/>
          </p:cNvPr>
          <p:cNvSpPr/>
          <p:nvPr/>
        </p:nvSpPr>
        <p:spPr>
          <a:xfrm>
            <a:off x="8191252" y="6281028"/>
            <a:ext cx="682376" cy="394344"/>
          </a:xfrm>
          <a:prstGeom prst="actionButtonForwardNext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Управляющая кнопка: домой 67">
            <a:hlinkClick r:id="rId7" action="ppaction://hlinksldjump" highlightClick="1"/>
          </p:cNvPr>
          <p:cNvSpPr/>
          <p:nvPr/>
        </p:nvSpPr>
        <p:spPr>
          <a:xfrm>
            <a:off x="7449252" y="6273840"/>
            <a:ext cx="682376" cy="394344"/>
          </a:xfrm>
          <a:prstGeom prst="actionButtonHome">
            <a:avLst/>
          </a:prstGeom>
          <a:solidFill>
            <a:srgbClr val="94560A"/>
          </a:solidFill>
          <a:ln>
            <a:noFill/>
          </a:ln>
          <a:scene3d>
            <a:camera prst="orthographicFront"/>
            <a:lightRig rig="threePt" dir="t"/>
          </a:scene3d>
          <a:sp3d>
            <a:bevelT w="88900"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674954" y="5450606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519568" y="5444529"/>
            <a:ext cx="403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12465" y="2161677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519568" y="2155083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Половина рамки 45"/>
          <p:cNvSpPr/>
          <p:nvPr/>
        </p:nvSpPr>
        <p:spPr>
          <a:xfrm rot="5400000">
            <a:off x="922295" y="5097889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904061" y="2623342"/>
            <a:ext cx="2827264" cy="2827264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оловина рамки 52"/>
          <p:cNvSpPr/>
          <p:nvPr/>
        </p:nvSpPr>
        <p:spPr>
          <a:xfrm rot="10800000">
            <a:off x="904061" y="2630763"/>
            <a:ext cx="360040" cy="347448"/>
          </a:xfrm>
          <a:prstGeom prst="halfFrame">
            <a:avLst>
              <a:gd name="adj1" fmla="val 7333"/>
              <a:gd name="adj2" fmla="val 7333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>
            <a:off x="806597" y="4063673"/>
            <a:ext cx="194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3633862" y="4063673"/>
            <a:ext cx="194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2317693" y="5336517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2311286" y="2522751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2139836" y="2031973"/>
            <a:ext cx="386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694363" y="2212975"/>
          <a:ext cx="1738312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" name="Формула" r:id="rId8" imgW="16154400" imgH="5791200" progId="Equation.3">
                  <p:embed/>
                </p:oleObj>
              </mc:Choice>
              <mc:Fallback>
                <p:oleObj name="Формула" r:id="rId8" imgW="16154400" imgH="5791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4363" y="2212975"/>
                        <a:ext cx="1738312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444208" y="3717032"/>
          <a:ext cx="360362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3" name="Формула" r:id="rId10" imgW="3352800" imgH="4876800" progId="Equation.3">
                  <p:embed/>
                </p:oleObj>
              </mc:Choice>
              <mc:Fallback>
                <p:oleObj name="Формула" r:id="rId10" imgW="3352800" imgH="48768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3717032"/>
                        <a:ext cx="360362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6372200" y="4221088"/>
          <a:ext cx="467728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4" name="Формула" r:id="rId12" imgW="3048000" imgH="3352800" progId="Equation.3">
                  <p:embed/>
                </p:oleObj>
              </mc:Choice>
              <mc:Fallback>
                <p:oleObj name="Формула" r:id="rId12" imgW="3048000" imgH="33528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4221088"/>
                        <a:ext cx="467728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444208" y="4748557"/>
          <a:ext cx="360362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5" name="Формула" r:id="rId14" imgW="139700" imgH="203200" progId="Equation.3">
                  <p:embed/>
                </p:oleObj>
              </mc:Choice>
              <mc:Fallback>
                <p:oleObj name="Формула" r:id="rId14" imgW="139700" imgH="203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4748557"/>
                        <a:ext cx="360362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6326188" y="5156200"/>
          <a:ext cx="56197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6" name="Формула" r:id="rId16" imgW="3657600" imgH="3962400" progId="Equation.3">
                  <p:embed/>
                </p:oleObj>
              </mc:Choice>
              <mc:Fallback>
                <p:oleObj name="Формула" r:id="rId16" imgW="3657600" imgH="39624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6188" y="5156200"/>
                        <a:ext cx="56197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Прямоугольник 63"/>
          <p:cNvSpPr/>
          <p:nvPr/>
        </p:nvSpPr>
        <p:spPr>
          <a:xfrm>
            <a:off x="3716961" y="6030352"/>
            <a:ext cx="1700050" cy="440660"/>
          </a:xfrm>
          <a:prstGeom prst="rect">
            <a:avLst/>
          </a:prstGeom>
          <a:solidFill>
            <a:srgbClr val="6B33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4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4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</p:childTnLst>
        </p:cTn>
      </p:par>
    </p:tnLst>
    <p:bldLst>
      <p:bldP spid="66" grpId="0"/>
      <p:bldP spid="6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1549</Words>
  <Application>WPS Presentation</Application>
  <PresentationFormat>Экран (4:3)</PresentationFormat>
  <Paragraphs>313</Paragraphs>
  <Slides>15</Slides>
  <Notes>8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74</vt:i4>
      </vt:variant>
      <vt:variant>
        <vt:lpstr>幻灯片标题</vt:lpstr>
      </vt:variant>
      <vt:variant>
        <vt:i4>15</vt:i4>
      </vt:variant>
    </vt:vector>
  </HeadingPairs>
  <TitlesOfParts>
    <vt:vector size="97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KarMaN</dc:creator>
  <cp:lastModifiedBy>Людмила Мороз</cp:lastModifiedBy>
  <cp:revision>186</cp:revision>
  <dcterms:created xsi:type="dcterms:W3CDTF">2021-12-06T00:17:00Z</dcterms:created>
  <dcterms:modified xsi:type="dcterms:W3CDTF">2024-11-02T15:37:07Z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E6236AD7513A4386BA748680152F402B_12</vt:lpwstr>
  </property>
  <property fmtid="{D5CDD505-2E9C-101B-9397-08002B2CF9AE}" pid="3" name="KSOProductBuildVer">
    <vt:lpwstr>1049-12.2.0.18607</vt:lpwstr>
  </property>
</Properties>
</file>