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56" r:id="rId3"/>
    <p:sldId id="274" r:id="rId4"/>
    <p:sldId id="257" r:id="rId5"/>
    <p:sldId id="275" r:id="rId7"/>
    <p:sldId id="276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73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  <a:srgbClr val="D8E2F0"/>
    <a:srgbClr val="CCDAEC"/>
    <a:srgbClr val="ABC3DF"/>
    <a:srgbClr val="008000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50D3-54F0-401E-A9C0-E3DB413157F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03FC8-9E61-47BD-92F1-477B86BAC4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wallpaperup.com/uploads/wallpapers/2015/06/15/723519/54f6270d4de2a152863b3030ba681b70-1000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75990" cy="61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511488">
            <a:off x="5542055" y="248432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4909537" y="5541901"/>
            <a:ext cx="3920084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- 15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1245868">
            <a:off x="886518" y="2646051"/>
            <a:ext cx="5137298" cy="1048115"/>
          </a:xfrm>
          <a:prstGeom prst="rect">
            <a:avLst/>
          </a:prstGeom>
          <a:solidFill>
            <a:schemeClr val="bg1"/>
          </a:solidFill>
          <a:ln w="793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СЛОЖЕНИЕ </a:t>
            </a:r>
            <a:endParaRPr lang="ru-RU" sz="3000" b="1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ДЕСЯТИЧНЫХ ДРОБЕЙ</a:t>
            </a:r>
            <a:endParaRPr lang="ru-RU" sz="30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33966">
            <a:off x="728148" y="4680967"/>
            <a:ext cx="864095" cy="1340532"/>
          </a:xfrm>
          <a:prstGeom prst="rect">
            <a:avLst/>
          </a:prstGeom>
          <a:solidFill>
            <a:srgbClr val="B482DA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9a5f7beeaa79e19a8592a5a01057f334&amp;n=13&amp;exp=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8" t="2290"/>
          <a:stretch>
            <a:fillRect/>
          </a:stretch>
        </p:blipFill>
        <p:spPr bwMode="auto">
          <a:xfrm flipH="1">
            <a:off x="179512" y="400360"/>
            <a:ext cx="878497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400782" y="620688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08890" y="5445224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3131840" y="468238"/>
            <a:ext cx="1095246" cy="10952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 userDrawn="1"/>
        </p:nvSpPr>
        <p:spPr>
          <a:xfrm>
            <a:off x="3131840" y="5293645"/>
            <a:ext cx="1095246" cy="10952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0-tub-ru.yandex.net/i?id=9a5f7beeaa79e19a8592a5a01057f334&amp;n=13&amp;exp=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8" t="2290"/>
          <a:stretch>
            <a:fillRect/>
          </a:stretch>
        </p:blipFill>
        <p:spPr bwMode="auto">
          <a:xfrm flipH="1">
            <a:off x="179512" y="400360"/>
            <a:ext cx="878497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rot="21053530">
            <a:off x="353674" y="2758570"/>
            <a:ext cx="4404144" cy="1490661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rot="21018818">
            <a:off x="732228" y="3042233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vanityfair.it/wp-content/uploads/2019/05/17121436/land1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18" y="348524"/>
            <a:ext cx="7474170" cy="53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1520" y="764703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kino.dk/sites/default/files/primary-pictures/inderstinde1280.jpg" TargetMode="External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hyperlink" Target="https://images.vanityfair.it/wp-content/uploads/2019/05/17121436/land18.jpg" TargetMode="External"/><Relationship Id="rId10" Type="http://schemas.openxmlformats.org/officeDocument/2006/relationships/slideLayout" Target="../slideLayouts/slideLayout4.xml"/><Relationship Id="rId1" Type="http://schemas.openxmlformats.org/officeDocument/2006/relationships/hyperlink" Target="https://www.wallpaperup.com/uploads/wallpapers/2015/06/15/723519/54f6270d4de2a152863b3030ba681b70-100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5410"/>
            <a:ext cx="8834120" cy="31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0,47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5,74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5,77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6,04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16493 -0.55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29983 0.29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0" grpId="0" animBg="1"/>
      <p:bldP spid="39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7"/>
            <a:ext cx="288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4,23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1,7 =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0,09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5,93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3,19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0.342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173 -0.143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5,02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972 0.57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 animBg="1"/>
      <p:bldP spid="44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53828" y="195600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Райли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конец 2">
            <a:hlinkClick r:id="rId1" action="ppaction://hlinksldjump" highlightClick="1"/>
          </p:cNvPr>
          <p:cNvSpPr/>
          <p:nvPr/>
        </p:nvSpPr>
        <p:spPr>
          <a:xfrm>
            <a:off x="7198520" y="5244144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96692" y="5229200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6162" y="980728"/>
            <a:ext cx="34537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слайде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два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несколько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ответов.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найти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0,2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-0.5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16493 0.163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9,4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9,66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19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0.20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9" grpId="0" animBg="1"/>
      <p:bldP spid="41" grpId="1" animBg="1"/>
      <p:bldP spid="42" grpId="0" animBg="1"/>
      <p:bldP spid="43" grpId="0" animBg="1"/>
      <p:bldP spid="44" grpId="1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0,43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0,9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16493 -0.55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29983 0.29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0" grpId="0" animBg="1"/>
      <p:bldP spid="39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8,2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8,07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-0.5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0.3421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3,1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9,17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3,77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972 0.57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 animBg="1"/>
      <p:bldP spid="44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7,81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0,12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7,99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0,99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0.20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5,25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537950" y="4077072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0.342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173 -0.143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WPS Presentation</Application>
  <PresentationFormat>Экран (4:3)</PresentationFormat>
  <Paragraphs>198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99</cp:revision>
  <dcterms:created xsi:type="dcterms:W3CDTF">2020-03-10T07:50:00Z</dcterms:created>
  <dcterms:modified xsi:type="dcterms:W3CDTF">2024-11-01T15:23:56Z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AE4A2ECF013A4B59B00275E43503034C_12</vt:lpwstr>
  </property>
  <property fmtid="{D5CDD505-2E9C-101B-9397-08002B2CF9AE}" pid="3" name="KSOProductBuildVer">
    <vt:lpwstr>1049-12.2.0.18607</vt:lpwstr>
  </property>
</Properties>
</file>