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32" roundtripDataSignature="AMtx7mhaoFDtFvDNCKPfRUMGBFSRhJZM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96E0FB6-AB9C-489D-BD0E-8BD05841D9D8}">
  <a:tblStyle styleId="{096E0FB6-AB9C-489D-BD0E-8BD05841D9D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32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3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115" name="Google Shape;111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6" name="Google Shape;11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Инструкция. Презентация выполнена с помощью управляющих кнопок. Работу можно использовать для демонстрации в классе, а также использовать в компьютерном классе.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0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2" name="Google Shape;1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9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1" name="Google Shape;118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7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Google Shape;122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9" name="Google Shape;122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8" name="Shape 1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" name="Google Shape;127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0" name="Google Shape;128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8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0" name="Google Shape;1330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3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5" name="Google Shape;138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4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Google Shape;143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6" name="Google Shape;1436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5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7" name="Google Shape;149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0" name="Shape 1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" name="Google Shape;154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2" name="Google Shape;154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6" name="Shape 1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" name="Google Shape;159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8" name="Google Shape;159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7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" name="Google Shape;162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9" name="Google Shape;162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5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p2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667" name="Google Shape;1667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8" name="Google Shape;166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Ш.А. Алимов.  Алгебра 7 класс.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9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1" name="Google Shape;1731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6" name="Shape 1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7" name="Google Shape;177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8" name="Google Shape;1778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2" name="Shape 1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Google Shape;185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4" name="Google Shape;1854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7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p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859" name="Google Shape;85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0" name="Google Shape;86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6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878" name="Google Shape;87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9" name="Google Shape;8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9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6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8" name="Google Shape;94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7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8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6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3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81" name="Google Shape;81;p3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3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5" name="Google Shape;35;p3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1" name="Google Shape;41;p3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2" name="Google Shape;42;p3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3" name="Google Shape;53;p3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4" name="Google Shape;54;p3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5" name="Google Shape;55;p3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6" name="Google Shape;56;p3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2" name="Google Shape;62;p3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3" name="Google Shape;63;p3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69" name="Google Shape;69;p3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CCFFCC"/>
            </a:gs>
            <a:gs pos="50000">
              <a:schemeClr val="lt1"/>
            </a:gs>
            <a:gs pos="100000">
              <a:srgbClr val="CCFFCC"/>
            </a:gs>
          </a:gsLst>
          <a:lin ang="27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jpg"/><Relationship Id="rId9" Type="http://schemas.openxmlformats.org/officeDocument/2006/relationships/image" Target="../media/image10.jpg"/><Relationship Id="rId5" Type="http://schemas.openxmlformats.org/officeDocument/2006/relationships/image" Target="../media/image6.jpg"/><Relationship Id="rId6" Type="http://schemas.openxmlformats.org/officeDocument/2006/relationships/image" Target="../media/image12.jpg"/><Relationship Id="rId7" Type="http://schemas.openxmlformats.org/officeDocument/2006/relationships/image" Target="../media/image7.jpg"/><Relationship Id="rId8" Type="http://schemas.openxmlformats.org/officeDocument/2006/relationships/image" Target="../media/image5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8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0.jpg"/><Relationship Id="rId4" Type="http://schemas.openxmlformats.org/officeDocument/2006/relationships/image" Target="../media/image1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204800" y="1930175"/>
            <a:ext cx="8425104" cy="21852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19050">
                  <a:solidFill>
                    <a:srgbClr val="99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Arial"/>
              </a:rPr>
              <a:t>Прямая пропорциональность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7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Google Shape;1118;p10"/>
          <p:cNvSpPr txBox="1"/>
          <p:nvPr/>
        </p:nvSpPr>
        <p:spPr>
          <a:xfrm>
            <a:off x="1403350" y="2852737"/>
            <a:ext cx="7345362" cy="247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8622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228622"/>
                </a:solidFill>
                <a:latin typeface="Arial"/>
                <a:ea typeface="Arial"/>
                <a:cs typeface="Arial"/>
                <a:sym typeface="Arial"/>
              </a:rPr>
              <a:t>Прямая пропорциональность</a:t>
            </a:r>
            <a:r>
              <a:rPr b="1" i="0" lang="en-US" sz="2800" u="none">
                <a:solidFill>
                  <a:srgbClr val="51D35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                    </a:t>
            </a:r>
            <a:r>
              <a:rPr b="1" i="0" lang="en-US" sz="60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y  = k x</a:t>
            </a:r>
            <a:endParaRPr/>
          </a:p>
        </p:txBody>
      </p:sp>
      <p:sp>
        <p:nvSpPr>
          <p:cNvPr id="1119" name="Google Shape;1119;p10"/>
          <p:cNvSpPr txBox="1"/>
          <p:nvPr/>
        </p:nvSpPr>
        <p:spPr>
          <a:xfrm>
            <a:off x="3419475" y="260350"/>
            <a:ext cx="5545137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7 КЛАСС.   АЛГЕБРА.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</a:t>
            </a:r>
            <a:r>
              <a:rPr b="1" i="0" lang="en-US" sz="1800" u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3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1"/>
          <p:cNvSpPr/>
          <p:nvPr/>
        </p:nvSpPr>
        <p:spPr>
          <a:xfrm>
            <a:off x="6300787" y="1123950"/>
            <a:ext cx="3706812" cy="1584325"/>
          </a:xfrm>
          <a:prstGeom prst="parallelogram">
            <a:avLst>
              <a:gd fmla="val 9461" name="adj"/>
            </a:avLst>
          </a:prstGeom>
          <a:gradFill>
            <a:gsLst>
              <a:gs pos="0">
                <a:srgbClr val="66FF99"/>
              </a:gs>
              <a:gs pos="100000">
                <a:schemeClr val="lt1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5" name="Google Shape;1125;p11"/>
          <p:cNvSpPr/>
          <p:nvPr/>
        </p:nvSpPr>
        <p:spPr>
          <a:xfrm rot="2700000">
            <a:off x="5651500" y="-603250"/>
            <a:ext cx="1800225" cy="4633912"/>
          </a:xfrm>
          <a:prstGeom prst="parallelogram">
            <a:avLst>
              <a:gd fmla="val 8598" name="adj"/>
            </a:avLst>
          </a:prstGeom>
          <a:gradFill>
            <a:gsLst>
              <a:gs pos="0">
                <a:srgbClr val="33CCFF"/>
              </a:gs>
              <a:gs pos="100000">
                <a:schemeClr val="lt1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6" name="Google Shape;1126;p11"/>
          <p:cNvGrpSpPr/>
          <p:nvPr/>
        </p:nvGrpSpPr>
        <p:grpSpPr>
          <a:xfrm>
            <a:off x="3924300" y="333375"/>
            <a:ext cx="4895850" cy="4679950"/>
            <a:chOff x="2472" y="210"/>
            <a:chExt cx="3084" cy="2948"/>
          </a:xfrm>
        </p:grpSpPr>
        <p:cxnSp>
          <p:nvCxnSpPr>
            <p:cNvPr id="1127" name="Google Shape;1127;p11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128" name="Google Shape;1128;p11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129" name="Google Shape;1129;p11"/>
          <p:cNvGrpSpPr/>
          <p:nvPr/>
        </p:nvGrpSpPr>
        <p:grpSpPr>
          <a:xfrm>
            <a:off x="3824287" y="260350"/>
            <a:ext cx="5116512" cy="4865687"/>
            <a:chOff x="2409" y="164"/>
            <a:chExt cx="3223" cy="3065"/>
          </a:xfrm>
        </p:grpSpPr>
        <p:grpSp>
          <p:nvGrpSpPr>
            <p:cNvPr id="1130" name="Google Shape;1130;p11"/>
            <p:cNvGrpSpPr/>
            <p:nvPr/>
          </p:nvGrpSpPr>
          <p:grpSpPr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1131" name="Google Shape;1131;p11"/>
              <p:cNvSpPr/>
              <p:nvPr/>
            </p:nvSpPr>
            <p:spPr>
              <a:xfrm>
                <a:off x="2426" y="211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2" name="Google Shape;1132;p11"/>
              <p:cNvSpPr/>
              <p:nvPr/>
            </p:nvSpPr>
            <p:spPr>
              <a:xfrm>
                <a:off x="2409" y="2945"/>
                <a:ext cx="3124" cy="8"/>
              </a:xfrm>
              <a:custGeom>
                <a:rect b="b" l="l" r="r" t="t"/>
                <a:pathLst>
                  <a:path extrusionOk="0" h="8" w="3124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3" name="Google Shape;1133;p11"/>
              <p:cNvSpPr/>
              <p:nvPr/>
            </p:nvSpPr>
            <p:spPr>
              <a:xfrm>
                <a:off x="2677" y="211"/>
                <a:ext cx="8" cy="2994"/>
              </a:xfrm>
              <a:custGeom>
                <a:rect b="b" l="l" r="r" t="t"/>
                <a:pathLst>
                  <a:path extrusionOk="0" h="2994" w="8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134" name="Google Shape;1134;p11"/>
              <p:cNvCxnSpPr/>
              <p:nvPr/>
            </p:nvCxnSpPr>
            <p:spPr>
              <a:xfrm>
                <a:off x="2426" y="2704"/>
                <a:ext cx="313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1135" name="Google Shape;1135;p11"/>
              <p:cNvSpPr/>
              <p:nvPr/>
            </p:nvSpPr>
            <p:spPr>
              <a:xfrm>
                <a:off x="2426" y="3203"/>
                <a:ext cx="3124" cy="8"/>
              </a:xfrm>
              <a:custGeom>
                <a:rect b="b" l="l" r="r" t="t"/>
                <a:pathLst>
                  <a:path extrusionOk="0" h="8" w="3124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6" name="Google Shape;1136;p11"/>
              <p:cNvSpPr/>
              <p:nvPr/>
            </p:nvSpPr>
            <p:spPr>
              <a:xfrm>
                <a:off x="2418" y="2450"/>
                <a:ext cx="3131" cy="8"/>
              </a:xfrm>
              <a:custGeom>
                <a:rect b="b" l="l" r="r" t="t"/>
                <a:pathLst>
                  <a:path extrusionOk="0" h="8" w="3131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7" name="Google Shape;1137;p11"/>
              <p:cNvSpPr/>
              <p:nvPr/>
            </p:nvSpPr>
            <p:spPr>
              <a:xfrm>
                <a:off x="2426" y="2205"/>
                <a:ext cx="3131" cy="8"/>
              </a:xfrm>
              <a:custGeom>
                <a:rect b="b" l="l" r="r" t="t"/>
                <a:pathLst>
                  <a:path extrusionOk="0" h="8" w="3131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8" name="Google Shape;1138;p11"/>
              <p:cNvSpPr/>
              <p:nvPr/>
            </p:nvSpPr>
            <p:spPr>
              <a:xfrm>
                <a:off x="2409" y="1955"/>
                <a:ext cx="3132" cy="8"/>
              </a:xfrm>
              <a:custGeom>
                <a:rect b="b" l="l" r="r" t="t"/>
                <a:pathLst>
                  <a:path extrusionOk="0" h="8" w="3132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9" name="Google Shape;1139;p11"/>
              <p:cNvSpPr/>
              <p:nvPr/>
            </p:nvSpPr>
            <p:spPr>
              <a:xfrm>
                <a:off x="2434" y="1444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0" name="Google Shape;1140;p11"/>
              <p:cNvSpPr/>
              <p:nvPr/>
            </p:nvSpPr>
            <p:spPr>
              <a:xfrm>
                <a:off x="2426" y="1207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1" name="Google Shape;1141;p11"/>
              <p:cNvSpPr/>
              <p:nvPr/>
            </p:nvSpPr>
            <p:spPr>
              <a:xfrm>
                <a:off x="2426" y="949"/>
                <a:ext cx="3123" cy="8"/>
              </a:xfrm>
              <a:custGeom>
                <a:rect b="b" l="l" r="r" t="t"/>
                <a:pathLst>
                  <a:path extrusionOk="0" h="8" w="3123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2" name="Google Shape;1142;p11"/>
              <p:cNvSpPr/>
              <p:nvPr/>
            </p:nvSpPr>
            <p:spPr>
              <a:xfrm>
                <a:off x="2426" y="708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3" name="Google Shape;1143;p11"/>
              <p:cNvSpPr/>
              <p:nvPr/>
            </p:nvSpPr>
            <p:spPr>
              <a:xfrm>
                <a:off x="2434" y="446"/>
                <a:ext cx="3115" cy="8"/>
              </a:xfrm>
              <a:custGeom>
                <a:rect b="b" l="l" r="r" t="t"/>
                <a:pathLst>
                  <a:path extrusionOk="0" h="8" w="3115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4" name="Google Shape;1144;p11"/>
              <p:cNvSpPr/>
              <p:nvPr/>
            </p:nvSpPr>
            <p:spPr>
              <a:xfrm>
                <a:off x="2426" y="210"/>
                <a:ext cx="3115" cy="8"/>
              </a:xfrm>
              <a:custGeom>
                <a:rect b="b" l="l" r="r" t="t"/>
                <a:pathLst>
                  <a:path extrusionOk="0" h="8" w="3115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5" name="Google Shape;1145;p11"/>
              <p:cNvSpPr/>
              <p:nvPr/>
            </p:nvSpPr>
            <p:spPr>
              <a:xfrm>
                <a:off x="2937" y="203"/>
                <a:ext cx="8" cy="3026"/>
              </a:xfrm>
              <a:custGeom>
                <a:rect b="b" l="l" r="r" t="t"/>
                <a:pathLst>
                  <a:path extrusionOk="0" h="3026" w="8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6" name="Google Shape;1146;p11"/>
              <p:cNvSpPr/>
              <p:nvPr/>
            </p:nvSpPr>
            <p:spPr>
              <a:xfrm>
                <a:off x="3198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7" name="Google Shape;1147;p11"/>
              <p:cNvSpPr/>
              <p:nvPr/>
            </p:nvSpPr>
            <p:spPr>
              <a:xfrm>
                <a:off x="3470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8" name="Google Shape;1148;p11"/>
              <p:cNvSpPr/>
              <p:nvPr/>
            </p:nvSpPr>
            <p:spPr>
              <a:xfrm>
                <a:off x="3707" y="219"/>
                <a:ext cx="9" cy="3010"/>
              </a:xfrm>
              <a:custGeom>
                <a:rect b="b" l="l" r="r" t="t"/>
                <a:pathLst>
                  <a:path extrusionOk="0" h="3010" w="9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9" name="Google Shape;1149;p11"/>
              <p:cNvSpPr/>
              <p:nvPr/>
            </p:nvSpPr>
            <p:spPr>
              <a:xfrm>
                <a:off x="4241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0" name="Google Shape;1150;p11"/>
              <p:cNvSpPr/>
              <p:nvPr/>
            </p:nvSpPr>
            <p:spPr>
              <a:xfrm>
                <a:off x="4494" y="203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1" name="Google Shape;1151;p11"/>
              <p:cNvSpPr/>
              <p:nvPr/>
            </p:nvSpPr>
            <p:spPr>
              <a:xfrm>
                <a:off x="4762" y="219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2" name="Google Shape;1152;p11"/>
              <p:cNvSpPr/>
              <p:nvPr/>
            </p:nvSpPr>
            <p:spPr>
              <a:xfrm>
                <a:off x="5012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3" name="Google Shape;1153;p11"/>
              <p:cNvSpPr/>
              <p:nvPr/>
            </p:nvSpPr>
            <p:spPr>
              <a:xfrm>
                <a:off x="5284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54" name="Google Shape;1154;p11"/>
            <p:cNvSpPr txBox="1"/>
            <p:nvPr/>
          </p:nvSpPr>
          <p:spPr>
            <a:xfrm>
              <a:off x="5420" y="1661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155" name="Google Shape;1155;p11"/>
            <p:cNvSpPr txBox="1"/>
            <p:nvPr/>
          </p:nvSpPr>
          <p:spPr>
            <a:xfrm>
              <a:off x="3742" y="164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</p:grpSp>
      <p:cxnSp>
        <p:nvCxnSpPr>
          <p:cNvPr id="1156" name="Google Shape;1156;p11"/>
          <p:cNvCxnSpPr/>
          <p:nvPr/>
        </p:nvCxnSpPr>
        <p:spPr>
          <a:xfrm>
            <a:off x="4284662" y="765175"/>
            <a:ext cx="4535487" cy="4392612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57" name="Google Shape;1157;p11"/>
          <p:cNvSpPr txBox="1"/>
          <p:nvPr/>
        </p:nvSpPr>
        <p:spPr>
          <a:xfrm>
            <a:off x="179387" y="5084762"/>
            <a:ext cx="238601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Прямая </a:t>
            </a:r>
            <a:r>
              <a:rPr b="1" i="0" lang="en-US" sz="2400" u="non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y = − x</a:t>
            </a:r>
            <a:endParaRPr/>
          </a:p>
        </p:txBody>
      </p:sp>
      <p:cxnSp>
        <p:nvCxnSpPr>
          <p:cNvPr id="1158" name="Google Shape;1158;p11"/>
          <p:cNvCxnSpPr/>
          <p:nvPr/>
        </p:nvCxnSpPr>
        <p:spPr>
          <a:xfrm flipH="1" rot="10800000">
            <a:off x="3851275" y="188912"/>
            <a:ext cx="5041900" cy="4895850"/>
          </a:xfrm>
          <a:prstGeom prst="straightConnector1">
            <a:avLst/>
          </a:prstGeom>
          <a:noFill/>
          <a:ln cap="flat" cmpd="sng" w="28575">
            <a:solidFill>
              <a:srgbClr val="0066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59" name="Google Shape;1159;p11"/>
          <p:cNvSpPr txBox="1"/>
          <p:nvPr/>
        </p:nvSpPr>
        <p:spPr>
          <a:xfrm>
            <a:off x="34925" y="260350"/>
            <a:ext cx="5164137" cy="1938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Прямая пропорциональность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r>
              <a:rPr b="1" i="0" lang="en-US" sz="2400" u="non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y = kx</a:t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Графиком является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прямая,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проходящая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через начало координат.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160" name="Google Shape;1160;p11"/>
          <p:cNvSpPr txBox="1"/>
          <p:nvPr/>
        </p:nvSpPr>
        <p:spPr>
          <a:xfrm>
            <a:off x="323850" y="27082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1" name="Google Shape;1161;p11"/>
          <p:cNvSpPr txBox="1"/>
          <p:nvPr/>
        </p:nvSpPr>
        <p:spPr>
          <a:xfrm>
            <a:off x="314325" y="2962275"/>
            <a:ext cx="21209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Прямая </a:t>
            </a:r>
            <a:r>
              <a:rPr b="1" i="0" lang="en-US" sz="2400" u="non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y = x</a:t>
            </a:r>
            <a:endParaRPr/>
          </a:p>
        </p:txBody>
      </p:sp>
      <p:sp>
        <p:nvSpPr>
          <p:cNvPr id="1162" name="Google Shape;1162;p11"/>
          <p:cNvSpPr txBox="1"/>
          <p:nvPr/>
        </p:nvSpPr>
        <p:spPr>
          <a:xfrm rot="-2400000">
            <a:off x="7107237" y="1092200"/>
            <a:ext cx="698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 = x</a:t>
            </a:r>
            <a:endParaRPr/>
          </a:p>
        </p:txBody>
      </p:sp>
      <p:sp>
        <p:nvSpPr>
          <p:cNvPr id="1163" name="Google Shape;1163;p11"/>
          <p:cNvSpPr/>
          <p:nvPr/>
        </p:nvSpPr>
        <p:spPr>
          <a:xfrm>
            <a:off x="6227762" y="263683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4" name="Google Shape;1164;p11"/>
          <p:cNvSpPr/>
          <p:nvPr/>
        </p:nvSpPr>
        <p:spPr>
          <a:xfrm>
            <a:off x="4211637" y="4581525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5" name="Google Shape;1165;p11"/>
          <p:cNvSpPr/>
          <p:nvPr/>
        </p:nvSpPr>
        <p:spPr>
          <a:xfrm>
            <a:off x="7451725" y="1412875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6" name="Google Shape;1166;p11"/>
          <p:cNvSpPr txBox="1"/>
          <p:nvPr/>
        </p:nvSpPr>
        <p:spPr>
          <a:xfrm rot="2520000">
            <a:off x="7110412" y="3386137"/>
            <a:ext cx="7683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 =−x</a:t>
            </a:r>
            <a:endParaRPr/>
          </a:p>
        </p:txBody>
      </p:sp>
      <p:sp>
        <p:nvSpPr>
          <p:cNvPr id="1167" name="Google Shape;1167;p11"/>
          <p:cNvSpPr txBox="1"/>
          <p:nvPr/>
        </p:nvSpPr>
        <p:spPr>
          <a:xfrm>
            <a:off x="395287" y="3644900"/>
            <a:ext cx="23288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 ;   ),  (- 5;     )</a:t>
            </a:r>
            <a:endParaRPr/>
          </a:p>
        </p:txBody>
      </p:sp>
      <p:sp>
        <p:nvSpPr>
          <p:cNvPr id="1168" name="Google Shape;1168;p11"/>
          <p:cNvSpPr txBox="1"/>
          <p:nvPr/>
        </p:nvSpPr>
        <p:spPr>
          <a:xfrm>
            <a:off x="395287" y="5805487"/>
            <a:ext cx="241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(4 ;     ),  (- 5;    )</a:t>
            </a:r>
            <a:endParaRPr/>
          </a:p>
        </p:txBody>
      </p:sp>
      <p:sp>
        <p:nvSpPr>
          <p:cNvPr id="1169" name="Google Shape;1169;p11"/>
          <p:cNvSpPr/>
          <p:nvPr/>
        </p:nvSpPr>
        <p:spPr>
          <a:xfrm>
            <a:off x="4211637" y="692150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0" name="Google Shape;1170;p11"/>
          <p:cNvSpPr/>
          <p:nvPr/>
        </p:nvSpPr>
        <p:spPr>
          <a:xfrm>
            <a:off x="7885112" y="4221162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1" name="Google Shape;1171;p11"/>
          <p:cNvSpPr txBox="1"/>
          <p:nvPr/>
        </p:nvSpPr>
        <p:spPr>
          <a:xfrm>
            <a:off x="820737" y="3644900"/>
            <a:ext cx="438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</a:t>
            </a:r>
            <a:endParaRPr/>
          </a:p>
        </p:txBody>
      </p:sp>
      <p:sp>
        <p:nvSpPr>
          <p:cNvPr id="1172" name="Google Shape;1172;p11"/>
          <p:cNvSpPr txBox="1"/>
          <p:nvPr/>
        </p:nvSpPr>
        <p:spPr>
          <a:xfrm>
            <a:off x="2087562" y="3644900"/>
            <a:ext cx="53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- 5</a:t>
            </a:r>
            <a:endParaRPr/>
          </a:p>
        </p:txBody>
      </p:sp>
      <p:sp>
        <p:nvSpPr>
          <p:cNvPr id="1173" name="Google Shape;1173;p11"/>
          <p:cNvSpPr txBox="1"/>
          <p:nvPr/>
        </p:nvSpPr>
        <p:spPr>
          <a:xfrm>
            <a:off x="863600" y="5805487"/>
            <a:ext cx="53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- 4</a:t>
            </a:r>
            <a:endParaRPr/>
          </a:p>
        </p:txBody>
      </p:sp>
      <p:sp>
        <p:nvSpPr>
          <p:cNvPr id="1174" name="Google Shape;1174;p11"/>
          <p:cNvSpPr txBox="1"/>
          <p:nvPr/>
        </p:nvSpPr>
        <p:spPr>
          <a:xfrm>
            <a:off x="2273300" y="5805487"/>
            <a:ext cx="3540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175" name="Google Shape;1175;p11"/>
          <p:cNvSpPr/>
          <p:nvPr/>
        </p:nvSpPr>
        <p:spPr>
          <a:xfrm rot="9300000">
            <a:off x="6735762" y="2293937"/>
            <a:ext cx="215900" cy="404812"/>
          </a:xfrm>
          <a:prstGeom prst="moon">
            <a:avLst>
              <a:gd fmla="val 50000" name="adj"/>
            </a:avLst>
          </a:prstGeom>
          <a:gradFill>
            <a:gsLst>
              <a:gs pos="0">
                <a:schemeClr val="lt1"/>
              </a:gs>
              <a:gs pos="100000">
                <a:srgbClr val="FF00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6" name="Google Shape;1176;p11"/>
          <p:cNvSpPr/>
          <p:nvPr/>
        </p:nvSpPr>
        <p:spPr>
          <a:xfrm rot="6780000">
            <a:off x="6211093" y="2075656"/>
            <a:ext cx="287337" cy="692150"/>
          </a:xfrm>
          <a:prstGeom prst="moon">
            <a:avLst>
              <a:gd fmla="val 50000" name="adj"/>
            </a:avLst>
          </a:prstGeom>
          <a:gradFill>
            <a:gsLst>
              <a:gs pos="0">
                <a:schemeClr val="lt1"/>
              </a:gs>
              <a:gs pos="100000">
                <a:srgbClr val="FF00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77" name="Google Shape;1177;p11"/>
          <p:cNvCxnSpPr/>
          <p:nvPr/>
        </p:nvCxnSpPr>
        <p:spPr>
          <a:xfrm>
            <a:off x="6372225" y="2708275"/>
            <a:ext cx="2232025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78" name="Google Shape;1178;p11"/>
          <p:cNvSpPr/>
          <p:nvPr/>
        </p:nvSpPr>
        <p:spPr>
          <a:xfrm>
            <a:off x="8783637" y="34766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44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44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2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3" name="Google Shape;1183;p12"/>
          <p:cNvGrpSpPr/>
          <p:nvPr/>
        </p:nvGrpSpPr>
        <p:grpSpPr>
          <a:xfrm>
            <a:off x="3924300" y="333375"/>
            <a:ext cx="4895850" cy="4679950"/>
            <a:chOff x="2472" y="210"/>
            <a:chExt cx="3084" cy="2948"/>
          </a:xfrm>
        </p:grpSpPr>
        <p:cxnSp>
          <p:nvCxnSpPr>
            <p:cNvPr id="1184" name="Google Shape;1184;p12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185" name="Google Shape;1185;p12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186" name="Google Shape;1186;p12"/>
          <p:cNvGrpSpPr/>
          <p:nvPr/>
        </p:nvGrpSpPr>
        <p:grpSpPr>
          <a:xfrm>
            <a:off x="3824287" y="260350"/>
            <a:ext cx="5116512" cy="4865687"/>
            <a:chOff x="2409" y="164"/>
            <a:chExt cx="3223" cy="3065"/>
          </a:xfrm>
        </p:grpSpPr>
        <p:grpSp>
          <p:nvGrpSpPr>
            <p:cNvPr id="1187" name="Google Shape;1187;p12"/>
            <p:cNvGrpSpPr/>
            <p:nvPr/>
          </p:nvGrpSpPr>
          <p:grpSpPr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1188" name="Google Shape;1188;p12"/>
              <p:cNvSpPr/>
              <p:nvPr/>
            </p:nvSpPr>
            <p:spPr>
              <a:xfrm>
                <a:off x="2426" y="211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9" name="Google Shape;1189;p12"/>
              <p:cNvSpPr/>
              <p:nvPr/>
            </p:nvSpPr>
            <p:spPr>
              <a:xfrm>
                <a:off x="2409" y="2945"/>
                <a:ext cx="3124" cy="8"/>
              </a:xfrm>
              <a:custGeom>
                <a:rect b="b" l="l" r="r" t="t"/>
                <a:pathLst>
                  <a:path extrusionOk="0" h="8" w="3124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0" name="Google Shape;1190;p12"/>
              <p:cNvSpPr/>
              <p:nvPr/>
            </p:nvSpPr>
            <p:spPr>
              <a:xfrm>
                <a:off x="2677" y="211"/>
                <a:ext cx="8" cy="2994"/>
              </a:xfrm>
              <a:custGeom>
                <a:rect b="b" l="l" r="r" t="t"/>
                <a:pathLst>
                  <a:path extrusionOk="0" h="2994" w="8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191" name="Google Shape;1191;p12"/>
              <p:cNvCxnSpPr/>
              <p:nvPr/>
            </p:nvCxnSpPr>
            <p:spPr>
              <a:xfrm>
                <a:off x="2426" y="2704"/>
                <a:ext cx="313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1192" name="Google Shape;1192;p12"/>
              <p:cNvSpPr/>
              <p:nvPr/>
            </p:nvSpPr>
            <p:spPr>
              <a:xfrm>
                <a:off x="2426" y="3203"/>
                <a:ext cx="3124" cy="8"/>
              </a:xfrm>
              <a:custGeom>
                <a:rect b="b" l="l" r="r" t="t"/>
                <a:pathLst>
                  <a:path extrusionOk="0" h="8" w="3124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3" name="Google Shape;1193;p12"/>
              <p:cNvSpPr/>
              <p:nvPr/>
            </p:nvSpPr>
            <p:spPr>
              <a:xfrm>
                <a:off x="2418" y="2450"/>
                <a:ext cx="3131" cy="8"/>
              </a:xfrm>
              <a:custGeom>
                <a:rect b="b" l="l" r="r" t="t"/>
                <a:pathLst>
                  <a:path extrusionOk="0" h="8" w="3131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4" name="Google Shape;1194;p12"/>
              <p:cNvSpPr/>
              <p:nvPr/>
            </p:nvSpPr>
            <p:spPr>
              <a:xfrm>
                <a:off x="2426" y="2205"/>
                <a:ext cx="3131" cy="8"/>
              </a:xfrm>
              <a:custGeom>
                <a:rect b="b" l="l" r="r" t="t"/>
                <a:pathLst>
                  <a:path extrusionOk="0" h="8" w="3131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5" name="Google Shape;1195;p12"/>
              <p:cNvSpPr/>
              <p:nvPr/>
            </p:nvSpPr>
            <p:spPr>
              <a:xfrm>
                <a:off x="2409" y="1955"/>
                <a:ext cx="3132" cy="8"/>
              </a:xfrm>
              <a:custGeom>
                <a:rect b="b" l="l" r="r" t="t"/>
                <a:pathLst>
                  <a:path extrusionOk="0" h="8" w="3132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6" name="Google Shape;1196;p12"/>
              <p:cNvSpPr/>
              <p:nvPr/>
            </p:nvSpPr>
            <p:spPr>
              <a:xfrm>
                <a:off x="2434" y="1444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7" name="Google Shape;1197;p12"/>
              <p:cNvSpPr/>
              <p:nvPr/>
            </p:nvSpPr>
            <p:spPr>
              <a:xfrm>
                <a:off x="2426" y="1207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8" name="Google Shape;1198;p12"/>
              <p:cNvSpPr/>
              <p:nvPr/>
            </p:nvSpPr>
            <p:spPr>
              <a:xfrm>
                <a:off x="2426" y="949"/>
                <a:ext cx="3123" cy="8"/>
              </a:xfrm>
              <a:custGeom>
                <a:rect b="b" l="l" r="r" t="t"/>
                <a:pathLst>
                  <a:path extrusionOk="0" h="8" w="3123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9" name="Google Shape;1199;p12"/>
              <p:cNvSpPr/>
              <p:nvPr/>
            </p:nvSpPr>
            <p:spPr>
              <a:xfrm>
                <a:off x="2426" y="708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0" name="Google Shape;1200;p12"/>
              <p:cNvSpPr/>
              <p:nvPr/>
            </p:nvSpPr>
            <p:spPr>
              <a:xfrm>
                <a:off x="2434" y="446"/>
                <a:ext cx="3115" cy="8"/>
              </a:xfrm>
              <a:custGeom>
                <a:rect b="b" l="l" r="r" t="t"/>
                <a:pathLst>
                  <a:path extrusionOk="0" h="8" w="3115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1" name="Google Shape;1201;p12"/>
              <p:cNvSpPr/>
              <p:nvPr/>
            </p:nvSpPr>
            <p:spPr>
              <a:xfrm>
                <a:off x="2426" y="210"/>
                <a:ext cx="3115" cy="8"/>
              </a:xfrm>
              <a:custGeom>
                <a:rect b="b" l="l" r="r" t="t"/>
                <a:pathLst>
                  <a:path extrusionOk="0" h="8" w="3115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2" name="Google Shape;1202;p12"/>
              <p:cNvSpPr/>
              <p:nvPr/>
            </p:nvSpPr>
            <p:spPr>
              <a:xfrm>
                <a:off x="2937" y="203"/>
                <a:ext cx="8" cy="3026"/>
              </a:xfrm>
              <a:custGeom>
                <a:rect b="b" l="l" r="r" t="t"/>
                <a:pathLst>
                  <a:path extrusionOk="0" h="3026" w="8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3" name="Google Shape;1203;p12"/>
              <p:cNvSpPr/>
              <p:nvPr/>
            </p:nvSpPr>
            <p:spPr>
              <a:xfrm>
                <a:off x="3198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4" name="Google Shape;1204;p12"/>
              <p:cNvSpPr/>
              <p:nvPr/>
            </p:nvSpPr>
            <p:spPr>
              <a:xfrm>
                <a:off x="3470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5" name="Google Shape;1205;p12"/>
              <p:cNvSpPr/>
              <p:nvPr/>
            </p:nvSpPr>
            <p:spPr>
              <a:xfrm>
                <a:off x="3707" y="219"/>
                <a:ext cx="9" cy="3010"/>
              </a:xfrm>
              <a:custGeom>
                <a:rect b="b" l="l" r="r" t="t"/>
                <a:pathLst>
                  <a:path extrusionOk="0" h="3010" w="9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6" name="Google Shape;1206;p12"/>
              <p:cNvSpPr/>
              <p:nvPr/>
            </p:nvSpPr>
            <p:spPr>
              <a:xfrm>
                <a:off x="4241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7" name="Google Shape;1207;p12"/>
              <p:cNvSpPr/>
              <p:nvPr/>
            </p:nvSpPr>
            <p:spPr>
              <a:xfrm>
                <a:off x="4494" y="203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8" name="Google Shape;1208;p12"/>
              <p:cNvSpPr/>
              <p:nvPr/>
            </p:nvSpPr>
            <p:spPr>
              <a:xfrm>
                <a:off x="4762" y="219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9" name="Google Shape;1209;p12"/>
              <p:cNvSpPr/>
              <p:nvPr/>
            </p:nvSpPr>
            <p:spPr>
              <a:xfrm>
                <a:off x="5012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0" name="Google Shape;1210;p12"/>
              <p:cNvSpPr/>
              <p:nvPr/>
            </p:nvSpPr>
            <p:spPr>
              <a:xfrm>
                <a:off x="5284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1" name="Google Shape;1211;p12"/>
            <p:cNvSpPr txBox="1"/>
            <p:nvPr/>
          </p:nvSpPr>
          <p:spPr>
            <a:xfrm>
              <a:off x="5420" y="1661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212" name="Google Shape;1212;p12"/>
            <p:cNvSpPr txBox="1"/>
            <p:nvPr/>
          </p:nvSpPr>
          <p:spPr>
            <a:xfrm>
              <a:off x="3742" y="164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</p:grpSp>
      <p:cxnSp>
        <p:nvCxnSpPr>
          <p:cNvPr id="1213" name="Google Shape;1213;p12"/>
          <p:cNvCxnSpPr/>
          <p:nvPr/>
        </p:nvCxnSpPr>
        <p:spPr>
          <a:xfrm>
            <a:off x="4284662" y="765175"/>
            <a:ext cx="4535487" cy="4392612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14" name="Google Shape;1214;p12"/>
          <p:cNvSpPr txBox="1"/>
          <p:nvPr/>
        </p:nvSpPr>
        <p:spPr>
          <a:xfrm>
            <a:off x="34925" y="5949950"/>
            <a:ext cx="661987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Прямая </a:t>
            </a:r>
            <a:r>
              <a:rPr b="1" i="0" lang="en-US" sz="2400" u="non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y = − 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Биссектриса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 и  VI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координатных углов. </a:t>
            </a:r>
            <a:endParaRPr/>
          </a:p>
        </p:txBody>
      </p:sp>
      <p:cxnSp>
        <p:nvCxnSpPr>
          <p:cNvPr id="1215" name="Google Shape;1215;p12"/>
          <p:cNvCxnSpPr/>
          <p:nvPr/>
        </p:nvCxnSpPr>
        <p:spPr>
          <a:xfrm flipH="1" rot="10800000">
            <a:off x="3851275" y="188912"/>
            <a:ext cx="5041900" cy="4895850"/>
          </a:xfrm>
          <a:prstGeom prst="straightConnector1">
            <a:avLst/>
          </a:prstGeom>
          <a:noFill/>
          <a:ln cap="flat" cmpd="sng" w="28575">
            <a:solidFill>
              <a:srgbClr val="0066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16" name="Google Shape;1216;p12"/>
          <p:cNvSpPr txBox="1"/>
          <p:nvPr/>
        </p:nvSpPr>
        <p:spPr>
          <a:xfrm>
            <a:off x="323850" y="27082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7" name="Google Shape;1217;p12"/>
          <p:cNvSpPr txBox="1"/>
          <p:nvPr/>
        </p:nvSpPr>
        <p:spPr>
          <a:xfrm>
            <a:off x="34925" y="5084762"/>
            <a:ext cx="8281987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Прямая </a:t>
            </a:r>
            <a:r>
              <a:rPr b="1" i="0" lang="en-US" sz="2400" u="non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y = 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Биссектриса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и  III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координатных углов. </a:t>
            </a:r>
            <a:endParaRPr/>
          </a:p>
        </p:txBody>
      </p:sp>
      <p:sp>
        <p:nvSpPr>
          <p:cNvPr id="1218" name="Google Shape;1218;p12"/>
          <p:cNvSpPr txBox="1"/>
          <p:nvPr/>
        </p:nvSpPr>
        <p:spPr>
          <a:xfrm rot="-2400000">
            <a:off x="7107237" y="1092200"/>
            <a:ext cx="698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 = x</a:t>
            </a:r>
            <a:endParaRPr/>
          </a:p>
        </p:txBody>
      </p:sp>
      <p:sp>
        <p:nvSpPr>
          <p:cNvPr id="1219" name="Google Shape;1219;p12"/>
          <p:cNvSpPr/>
          <p:nvPr/>
        </p:nvSpPr>
        <p:spPr>
          <a:xfrm>
            <a:off x="6227762" y="263683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0" name="Google Shape;1220;p12"/>
          <p:cNvSpPr/>
          <p:nvPr/>
        </p:nvSpPr>
        <p:spPr>
          <a:xfrm>
            <a:off x="4211637" y="4581525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1" name="Google Shape;1221;p12"/>
          <p:cNvSpPr/>
          <p:nvPr/>
        </p:nvSpPr>
        <p:spPr>
          <a:xfrm>
            <a:off x="7451725" y="1412875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2" name="Google Shape;1222;p12"/>
          <p:cNvSpPr txBox="1"/>
          <p:nvPr/>
        </p:nvSpPr>
        <p:spPr>
          <a:xfrm rot="2520000">
            <a:off x="7110412" y="3386137"/>
            <a:ext cx="7683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 =−x</a:t>
            </a:r>
            <a:endParaRPr/>
          </a:p>
        </p:txBody>
      </p:sp>
      <p:sp>
        <p:nvSpPr>
          <p:cNvPr id="1223" name="Google Shape;1223;p12"/>
          <p:cNvSpPr/>
          <p:nvPr/>
        </p:nvSpPr>
        <p:spPr>
          <a:xfrm>
            <a:off x="4211637" y="692150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4" name="Google Shape;1224;p12"/>
          <p:cNvSpPr/>
          <p:nvPr/>
        </p:nvSpPr>
        <p:spPr>
          <a:xfrm>
            <a:off x="7885112" y="4221162"/>
            <a:ext cx="144462" cy="144462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25" name="Google Shape;1225;p12"/>
          <p:cNvCxnSpPr/>
          <p:nvPr/>
        </p:nvCxnSpPr>
        <p:spPr>
          <a:xfrm>
            <a:off x="6372225" y="2708275"/>
            <a:ext cx="2232025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26" name="Google Shape;1226;p12"/>
          <p:cNvSpPr/>
          <p:nvPr/>
        </p:nvSpPr>
        <p:spPr>
          <a:xfrm>
            <a:off x="8783637" y="34766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0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1" name="Google Shape;1231;p13"/>
          <p:cNvGrpSpPr/>
          <p:nvPr/>
        </p:nvGrpSpPr>
        <p:grpSpPr>
          <a:xfrm>
            <a:off x="2271712" y="1076325"/>
            <a:ext cx="4895850" cy="4679950"/>
            <a:chOff x="2472" y="210"/>
            <a:chExt cx="3084" cy="2948"/>
          </a:xfrm>
        </p:grpSpPr>
        <p:cxnSp>
          <p:nvCxnSpPr>
            <p:cNvPr id="1232" name="Google Shape;1232;p13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233" name="Google Shape;1233;p13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234" name="Google Shape;1234;p13"/>
          <p:cNvGrpSpPr/>
          <p:nvPr/>
        </p:nvGrpSpPr>
        <p:grpSpPr>
          <a:xfrm>
            <a:off x="2171700" y="1003300"/>
            <a:ext cx="5116512" cy="4865687"/>
            <a:chOff x="2409" y="164"/>
            <a:chExt cx="3223" cy="3065"/>
          </a:xfrm>
        </p:grpSpPr>
        <p:grpSp>
          <p:nvGrpSpPr>
            <p:cNvPr id="1235" name="Google Shape;1235;p13"/>
            <p:cNvGrpSpPr/>
            <p:nvPr/>
          </p:nvGrpSpPr>
          <p:grpSpPr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1236" name="Google Shape;1236;p13"/>
              <p:cNvSpPr/>
              <p:nvPr/>
            </p:nvSpPr>
            <p:spPr>
              <a:xfrm>
                <a:off x="2426" y="211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7" name="Google Shape;1237;p13"/>
              <p:cNvSpPr/>
              <p:nvPr/>
            </p:nvSpPr>
            <p:spPr>
              <a:xfrm>
                <a:off x="2409" y="2945"/>
                <a:ext cx="3124" cy="8"/>
              </a:xfrm>
              <a:custGeom>
                <a:rect b="b" l="l" r="r" t="t"/>
                <a:pathLst>
                  <a:path extrusionOk="0" h="8" w="3124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8" name="Google Shape;1238;p13"/>
              <p:cNvSpPr/>
              <p:nvPr/>
            </p:nvSpPr>
            <p:spPr>
              <a:xfrm>
                <a:off x="2677" y="211"/>
                <a:ext cx="8" cy="2994"/>
              </a:xfrm>
              <a:custGeom>
                <a:rect b="b" l="l" r="r" t="t"/>
                <a:pathLst>
                  <a:path extrusionOk="0" h="2994" w="8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239" name="Google Shape;1239;p13"/>
              <p:cNvCxnSpPr/>
              <p:nvPr/>
            </p:nvCxnSpPr>
            <p:spPr>
              <a:xfrm>
                <a:off x="2426" y="2704"/>
                <a:ext cx="313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1240" name="Google Shape;1240;p13"/>
              <p:cNvSpPr/>
              <p:nvPr/>
            </p:nvSpPr>
            <p:spPr>
              <a:xfrm>
                <a:off x="2426" y="3203"/>
                <a:ext cx="3124" cy="8"/>
              </a:xfrm>
              <a:custGeom>
                <a:rect b="b" l="l" r="r" t="t"/>
                <a:pathLst>
                  <a:path extrusionOk="0" h="8" w="3124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1" name="Google Shape;1241;p13"/>
              <p:cNvSpPr/>
              <p:nvPr/>
            </p:nvSpPr>
            <p:spPr>
              <a:xfrm>
                <a:off x="2418" y="2450"/>
                <a:ext cx="3131" cy="8"/>
              </a:xfrm>
              <a:custGeom>
                <a:rect b="b" l="l" r="r" t="t"/>
                <a:pathLst>
                  <a:path extrusionOk="0" h="8" w="3131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2" name="Google Shape;1242;p13"/>
              <p:cNvSpPr/>
              <p:nvPr/>
            </p:nvSpPr>
            <p:spPr>
              <a:xfrm>
                <a:off x="2426" y="2205"/>
                <a:ext cx="3131" cy="8"/>
              </a:xfrm>
              <a:custGeom>
                <a:rect b="b" l="l" r="r" t="t"/>
                <a:pathLst>
                  <a:path extrusionOk="0" h="8" w="3131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3" name="Google Shape;1243;p13"/>
              <p:cNvSpPr/>
              <p:nvPr/>
            </p:nvSpPr>
            <p:spPr>
              <a:xfrm>
                <a:off x="2409" y="1955"/>
                <a:ext cx="3132" cy="8"/>
              </a:xfrm>
              <a:custGeom>
                <a:rect b="b" l="l" r="r" t="t"/>
                <a:pathLst>
                  <a:path extrusionOk="0" h="8" w="3132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4" name="Google Shape;1244;p13"/>
              <p:cNvSpPr/>
              <p:nvPr/>
            </p:nvSpPr>
            <p:spPr>
              <a:xfrm>
                <a:off x="2434" y="1444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5" name="Google Shape;1245;p13"/>
              <p:cNvSpPr/>
              <p:nvPr/>
            </p:nvSpPr>
            <p:spPr>
              <a:xfrm>
                <a:off x="2426" y="1207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6" name="Google Shape;1246;p13"/>
              <p:cNvSpPr/>
              <p:nvPr/>
            </p:nvSpPr>
            <p:spPr>
              <a:xfrm>
                <a:off x="2426" y="949"/>
                <a:ext cx="3123" cy="8"/>
              </a:xfrm>
              <a:custGeom>
                <a:rect b="b" l="l" r="r" t="t"/>
                <a:pathLst>
                  <a:path extrusionOk="0" h="8" w="3123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7" name="Google Shape;1247;p13"/>
              <p:cNvSpPr/>
              <p:nvPr/>
            </p:nvSpPr>
            <p:spPr>
              <a:xfrm>
                <a:off x="2426" y="708"/>
                <a:ext cx="3107" cy="8"/>
              </a:xfrm>
              <a:custGeom>
                <a:rect b="b" l="l" r="r" t="t"/>
                <a:pathLst>
                  <a:path extrusionOk="0" h="8" w="3107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8" name="Google Shape;1248;p13"/>
              <p:cNvSpPr/>
              <p:nvPr/>
            </p:nvSpPr>
            <p:spPr>
              <a:xfrm>
                <a:off x="2434" y="446"/>
                <a:ext cx="3115" cy="8"/>
              </a:xfrm>
              <a:custGeom>
                <a:rect b="b" l="l" r="r" t="t"/>
                <a:pathLst>
                  <a:path extrusionOk="0" h="8" w="3115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9" name="Google Shape;1249;p13"/>
              <p:cNvSpPr/>
              <p:nvPr/>
            </p:nvSpPr>
            <p:spPr>
              <a:xfrm>
                <a:off x="2426" y="210"/>
                <a:ext cx="3115" cy="8"/>
              </a:xfrm>
              <a:custGeom>
                <a:rect b="b" l="l" r="r" t="t"/>
                <a:pathLst>
                  <a:path extrusionOk="0" h="8" w="3115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0" name="Google Shape;1250;p13"/>
              <p:cNvSpPr/>
              <p:nvPr/>
            </p:nvSpPr>
            <p:spPr>
              <a:xfrm>
                <a:off x="2937" y="203"/>
                <a:ext cx="8" cy="3026"/>
              </a:xfrm>
              <a:custGeom>
                <a:rect b="b" l="l" r="r" t="t"/>
                <a:pathLst>
                  <a:path extrusionOk="0" h="3026" w="8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1" name="Google Shape;1251;p13"/>
              <p:cNvSpPr/>
              <p:nvPr/>
            </p:nvSpPr>
            <p:spPr>
              <a:xfrm>
                <a:off x="3198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2" name="Google Shape;1252;p13"/>
              <p:cNvSpPr/>
              <p:nvPr/>
            </p:nvSpPr>
            <p:spPr>
              <a:xfrm>
                <a:off x="3470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13"/>
              <p:cNvSpPr/>
              <p:nvPr/>
            </p:nvSpPr>
            <p:spPr>
              <a:xfrm>
                <a:off x="3707" y="219"/>
                <a:ext cx="9" cy="3010"/>
              </a:xfrm>
              <a:custGeom>
                <a:rect b="b" l="l" r="r" t="t"/>
                <a:pathLst>
                  <a:path extrusionOk="0" h="3010" w="9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13"/>
              <p:cNvSpPr/>
              <p:nvPr/>
            </p:nvSpPr>
            <p:spPr>
              <a:xfrm>
                <a:off x="4241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5" name="Google Shape;1255;p13"/>
              <p:cNvSpPr/>
              <p:nvPr/>
            </p:nvSpPr>
            <p:spPr>
              <a:xfrm>
                <a:off x="4494" y="203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6" name="Google Shape;1256;p13"/>
              <p:cNvSpPr/>
              <p:nvPr/>
            </p:nvSpPr>
            <p:spPr>
              <a:xfrm>
                <a:off x="4762" y="219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7" name="Google Shape;1257;p13"/>
              <p:cNvSpPr/>
              <p:nvPr/>
            </p:nvSpPr>
            <p:spPr>
              <a:xfrm>
                <a:off x="5012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8" name="Google Shape;1258;p13"/>
              <p:cNvSpPr/>
              <p:nvPr/>
            </p:nvSpPr>
            <p:spPr>
              <a:xfrm>
                <a:off x="5284" y="210"/>
                <a:ext cx="1" cy="3002"/>
              </a:xfrm>
              <a:custGeom>
                <a:rect b="b" l="l" r="r" t="t"/>
                <a:pathLst>
                  <a:path extrusionOk="0" h="3002" w="1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9" name="Google Shape;1259;p13"/>
            <p:cNvSpPr txBox="1"/>
            <p:nvPr/>
          </p:nvSpPr>
          <p:spPr>
            <a:xfrm>
              <a:off x="5420" y="1661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260" name="Google Shape;1260;p13"/>
            <p:cNvSpPr txBox="1"/>
            <p:nvPr/>
          </p:nvSpPr>
          <p:spPr>
            <a:xfrm>
              <a:off x="3742" y="164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</p:grpSp>
      <p:cxnSp>
        <p:nvCxnSpPr>
          <p:cNvPr id="1261" name="Google Shape;1261;p13"/>
          <p:cNvCxnSpPr/>
          <p:nvPr/>
        </p:nvCxnSpPr>
        <p:spPr>
          <a:xfrm flipH="1" rot="10800000">
            <a:off x="2198687" y="931862"/>
            <a:ext cx="5041900" cy="4895850"/>
          </a:xfrm>
          <a:prstGeom prst="straightConnector1">
            <a:avLst/>
          </a:prstGeom>
          <a:noFill/>
          <a:ln cap="flat" cmpd="sng" w="28575">
            <a:solidFill>
              <a:srgbClr val="0066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62" name="Google Shape;1262;p13"/>
          <p:cNvSpPr txBox="1"/>
          <p:nvPr/>
        </p:nvSpPr>
        <p:spPr>
          <a:xfrm>
            <a:off x="323850" y="27082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3" name="Google Shape;1263;p13"/>
          <p:cNvSpPr txBox="1"/>
          <p:nvPr/>
        </p:nvSpPr>
        <p:spPr>
          <a:xfrm>
            <a:off x="6519862" y="1508125"/>
            <a:ext cx="698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y = x</a:t>
            </a:r>
            <a:endParaRPr/>
          </a:p>
        </p:txBody>
      </p:sp>
      <p:sp>
        <p:nvSpPr>
          <p:cNvPr id="1264" name="Google Shape;1264;p13"/>
          <p:cNvSpPr/>
          <p:nvPr/>
        </p:nvSpPr>
        <p:spPr>
          <a:xfrm>
            <a:off x="7131050" y="109061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65" name="Google Shape;1265;p13"/>
          <p:cNvGrpSpPr/>
          <p:nvPr/>
        </p:nvGrpSpPr>
        <p:grpSpPr>
          <a:xfrm>
            <a:off x="1521700" y="373208"/>
            <a:ext cx="6253001" cy="6156034"/>
            <a:chOff x="2000" y="-233"/>
            <a:chExt cx="3939" cy="3878"/>
          </a:xfrm>
        </p:grpSpPr>
        <p:cxnSp>
          <p:nvCxnSpPr>
            <p:cNvPr id="1266" name="Google Shape;1266;p13"/>
            <p:cNvCxnSpPr/>
            <p:nvPr/>
          </p:nvCxnSpPr>
          <p:spPr>
            <a:xfrm flipH="1" rot="9780000">
              <a:off x="2381" y="164"/>
              <a:ext cx="3176" cy="3084"/>
            </a:xfrm>
            <a:prstGeom prst="straightConnector1">
              <a:avLst/>
            </a:prstGeom>
            <a:noFill/>
            <a:ln cap="flat" cmpd="sng" w="28575">
              <a:solidFill>
                <a:srgbClr val="0066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67" name="Google Shape;1267;p13"/>
            <p:cNvSpPr txBox="1"/>
            <p:nvPr/>
          </p:nvSpPr>
          <p:spPr>
            <a:xfrm>
              <a:off x="4713" y="205"/>
              <a:ext cx="48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FF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y =2x</a:t>
              </a:r>
              <a:endParaRPr/>
            </a:p>
          </p:txBody>
        </p:sp>
      </p:grpSp>
      <p:grpSp>
        <p:nvGrpSpPr>
          <p:cNvPr id="1268" name="Google Shape;1268;p13"/>
          <p:cNvGrpSpPr/>
          <p:nvPr/>
        </p:nvGrpSpPr>
        <p:grpSpPr>
          <a:xfrm>
            <a:off x="3762375" y="44450"/>
            <a:ext cx="1798637" cy="6735762"/>
            <a:chOff x="3411" y="-440"/>
            <a:chExt cx="1133" cy="4243"/>
          </a:xfrm>
        </p:grpSpPr>
        <p:sp>
          <p:nvSpPr>
            <p:cNvPr id="1269" name="Google Shape;1269;p13"/>
            <p:cNvSpPr/>
            <p:nvPr/>
          </p:nvSpPr>
          <p:spPr>
            <a:xfrm>
              <a:off x="3411" y="-440"/>
              <a:ext cx="1133" cy="4243"/>
            </a:xfrm>
            <a:custGeom>
              <a:rect b="b" l="l" r="r" t="t"/>
              <a:pathLst>
                <a:path extrusionOk="0" h="4243" w="1133">
                  <a:moveTo>
                    <a:pt x="0" y="4243"/>
                  </a:moveTo>
                  <a:lnTo>
                    <a:pt x="1133" y="0"/>
                  </a:lnTo>
                </a:path>
              </a:pathLst>
            </a:custGeom>
            <a:noFill/>
            <a:ln cap="flat" cmpd="sng" w="28575">
              <a:solidFill>
                <a:srgbClr val="0066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0" name="Google Shape;1270;p13"/>
            <p:cNvSpPr txBox="1"/>
            <p:nvPr/>
          </p:nvSpPr>
          <p:spPr>
            <a:xfrm>
              <a:off x="3878" y="28"/>
              <a:ext cx="48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FF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y =4x</a:t>
              </a:r>
              <a:endParaRPr/>
            </a:p>
          </p:txBody>
        </p:sp>
      </p:grpSp>
      <p:grpSp>
        <p:nvGrpSpPr>
          <p:cNvPr id="1271" name="Google Shape;1271;p13"/>
          <p:cNvGrpSpPr/>
          <p:nvPr/>
        </p:nvGrpSpPr>
        <p:grpSpPr>
          <a:xfrm>
            <a:off x="1664575" y="301770"/>
            <a:ext cx="6253001" cy="6156034"/>
            <a:chOff x="2090" y="-278"/>
            <a:chExt cx="3939" cy="3878"/>
          </a:xfrm>
        </p:grpSpPr>
        <p:cxnSp>
          <p:nvCxnSpPr>
            <p:cNvPr id="1272" name="Google Shape;1272;p13"/>
            <p:cNvCxnSpPr/>
            <p:nvPr/>
          </p:nvCxnSpPr>
          <p:spPr>
            <a:xfrm flipH="1" rot="-9780000">
              <a:off x="2471" y="119"/>
              <a:ext cx="3176" cy="3084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73" name="Google Shape;1273;p13"/>
            <p:cNvSpPr txBox="1"/>
            <p:nvPr/>
          </p:nvSpPr>
          <p:spPr>
            <a:xfrm>
              <a:off x="5057" y="981"/>
              <a:ext cx="60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y =0,5x</a:t>
              </a:r>
              <a:endParaRPr/>
            </a:p>
          </p:txBody>
        </p:sp>
      </p:grpSp>
      <p:grpSp>
        <p:nvGrpSpPr>
          <p:cNvPr id="1274" name="Google Shape;1274;p13"/>
          <p:cNvGrpSpPr/>
          <p:nvPr/>
        </p:nvGrpSpPr>
        <p:grpSpPr>
          <a:xfrm>
            <a:off x="1763712" y="2698750"/>
            <a:ext cx="5918200" cy="1447800"/>
            <a:chOff x="2152" y="1232"/>
            <a:chExt cx="3728" cy="912"/>
          </a:xfrm>
        </p:grpSpPr>
        <p:sp>
          <p:nvSpPr>
            <p:cNvPr id="1275" name="Google Shape;1275;p13"/>
            <p:cNvSpPr/>
            <p:nvPr/>
          </p:nvSpPr>
          <p:spPr>
            <a:xfrm>
              <a:off x="2152" y="1232"/>
              <a:ext cx="3728" cy="912"/>
            </a:xfrm>
            <a:custGeom>
              <a:rect b="b" l="l" r="r" t="t"/>
              <a:pathLst>
                <a:path extrusionOk="0" h="912" w="3728">
                  <a:moveTo>
                    <a:pt x="0" y="912"/>
                  </a:moveTo>
                  <a:lnTo>
                    <a:pt x="3728" y="0"/>
                  </a:lnTo>
                </a:path>
              </a:pathLst>
            </a:custGeom>
            <a:noFill/>
            <a:ln cap="flat" cmpd="sng" w="2857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6" name="Google Shape;1276;p13"/>
            <p:cNvSpPr txBox="1"/>
            <p:nvPr/>
          </p:nvSpPr>
          <p:spPr>
            <a:xfrm>
              <a:off x="5057" y="1389"/>
              <a:ext cx="68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y =0,25x</a:t>
              </a:r>
              <a:endParaRPr/>
            </a:p>
          </p:txBody>
        </p:sp>
      </p:grpSp>
      <p:sp>
        <p:nvSpPr>
          <p:cNvPr id="1277" name="Google Shape;1277;p13"/>
          <p:cNvSpPr/>
          <p:nvPr/>
        </p:nvSpPr>
        <p:spPr>
          <a:xfrm>
            <a:off x="4575175" y="337978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1" name="Shape 1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2" name="Google Shape;1282;p14"/>
          <p:cNvGrpSpPr/>
          <p:nvPr/>
        </p:nvGrpSpPr>
        <p:grpSpPr>
          <a:xfrm>
            <a:off x="2268537" y="1076325"/>
            <a:ext cx="4895850" cy="4679950"/>
            <a:chOff x="2472" y="210"/>
            <a:chExt cx="3084" cy="2948"/>
          </a:xfrm>
        </p:grpSpPr>
        <p:cxnSp>
          <p:nvCxnSpPr>
            <p:cNvPr id="1283" name="Google Shape;1283;p14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284" name="Google Shape;1284;p14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sp>
        <p:nvSpPr>
          <p:cNvPr id="1285" name="Google Shape;1285;p14"/>
          <p:cNvSpPr/>
          <p:nvPr/>
        </p:nvSpPr>
        <p:spPr>
          <a:xfrm flipH="1">
            <a:off x="7092950" y="1077912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6" name="Google Shape;1286;p14"/>
          <p:cNvSpPr/>
          <p:nvPr/>
        </p:nvSpPr>
        <p:spPr>
          <a:xfrm flipH="1">
            <a:off x="2162175" y="5418137"/>
            <a:ext cx="4959350" cy="12700"/>
          </a:xfrm>
          <a:custGeom>
            <a:rect b="b" l="l" r="r" t="t"/>
            <a:pathLst>
              <a:path extrusionOk="0" h="8" w="3124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7" name="Google Shape;1287;p14"/>
          <p:cNvSpPr/>
          <p:nvPr/>
        </p:nvSpPr>
        <p:spPr>
          <a:xfrm flipH="1">
            <a:off x="6683375" y="1077912"/>
            <a:ext cx="12700" cy="4752975"/>
          </a:xfrm>
          <a:custGeom>
            <a:rect b="b" l="l" r="r" t="t"/>
            <a:pathLst>
              <a:path extrusionOk="0" h="2994" w="8">
                <a:moveTo>
                  <a:pt x="0" y="0"/>
                </a:moveTo>
                <a:lnTo>
                  <a:pt x="8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88" name="Google Shape;1288;p14"/>
          <p:cNvCxnSpPr/>
          <p:nvPr/>
        </p:nvCxnSpPr>
        <p:spPr>
          <a:xfrm rot="10800000">
            <a:off x="2125662" y="5035550"/>
            <a:ext cx="49688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89" name="Google Shape;1289;p14"/>
          <p:cNvSpPr/>
          <p:nvPr/>
        </p:nvSpPr>
        <p:spPr>
          <a:xfrm flipH="1">
            <a:off x="2135187" y="5827712"/>
            <a:ext cx="4959350" cy="12700"/>
          </a:xfrm>
          <a:custGeom>
            <a:rect b="b" l="l" r="r" t="t"/>
            <a:pathLst>
              <a:path extrusionOk="0" h="8" w="3124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0" name="Google Shape;1290;p14"/>
          <p:cNvSpPr/>
          <p:nvPr/>
        </p:nvSpPr>
        <p:spPr>
          <a:xfrm flipH="1">
            <a:off x="2136775" y="4632325"/>
            <a:ext cx="4970462" cy="12700"/>
          </a:xfrm>
          <a:custGeom>
            <a:rect b="b" l="l" r="r" t="t"/>
            <a:pathLst>
              <a:path extrusionOk="0" h="8" w="3131">
                <a:moveTo>
                  <a:pt x="0" y="8"/>
                </a:moveTo>
                <a:lnTo>
                  <a:pt x="3131" y="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14"/>
          <p:cNvSpPr/>
          <p:nvPr/>
        </p:nvSpPr>
        <p:spPr>
          <a:xfrm flipH="1">
            <a:off x="2124075" y="4243387"/>
            <a:ext cx="4970462" cy="12700"/>
          </a:xfrm>
          <a:custGeom>
            <a:rect b="b" l="l" r="r" t="t"/>
            <a:pathLst>
              <a:path extrusionOk="0" h="8" w="3131">
                <a:moveTo>
                  <a:pt x="0" y="8"/>
                </a:moveTo>
                <a:lnTo>
                  <a:pt x="3131" y="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14"/>
          <p:cNvSpPr/>
          <p:nvPr/>
        </p:nvSpPr>
        <p:spPr>
          <a:xfrm flipH="1">
            <a:off x="2149475" y="3846512"/>
            <a:ext cx="4972050" cy="12700"/>
          </a:xfrm>
          <a:custGeom>
            <a:rect b="b" l="l" r="r" t="t"/>
            <a:pathLst>
              <a:path extrusionOk="0" h="8" w="3132">
                <a:moveTo>
                  <a:pt x="0" y="0"/>
                </a:moveTo>
                <a:lnTo>
                  <a:pt x="3132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14"/>
          <p:cNvSpPr/>
          <p:nvPr/>
        </p:nvSpPr>
        <p:spPr>
          <a:xfrm flipH="1">
            <a:off x="2149475" y="3035300"/>
            <a:ext cx="4932362" cy="12700"/>
          </a:xfrm>
          <a:custGeom>
            <a:rect b="b" l="l" r="r" t="t"/>
            <a:pathLst>
              <a:path extrusionOk="0" h="8" w="3107">
                <a:moveTo>
                  <a:pt x="0" y="8"/>
                </a:moveTo>
                <a:lnTo>
                  <a:pt x="3107" y="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14"/>
          <p:cNvSpPr/>
          <p:nvPr/>
        </p:nvSpPr>
        <p:spPr>
          <a:xfrm flipH="1">
            <a:off x="2162175" y="2659062"/>
            <a:ext cx="4932362" cy="12700"/>
          </a:xfrm>
          <a:custGeom>
            <a:rect b="b" l="l" r="r" t="t"/>
            <a:pathLst>
              <a:path extrusionOk="0" h="8" w="3107">
                <a:moveTo>
                  <a:pt x="0" y="8"/>
                </a:moveTo>
                <a:lnTo>
                  <a:pt x="3107" y="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14"/>
          <p:cNvSpPr/>
          <p:nvPr/>
        </p:nvSpPr>
        <p:spPr>
          <a:xfrm flipH="1">
            <a:off x="2136775" y="2249487"/>
            <a:ext cx="4957762" cy="12700"/>
          </a:xfrm>
          <a:custGeom>
            <a:rect b="b" l="l" r="r" t="t"/>
            <a:pathLst>
              <a:path extrusionOk="0" h="8" w="3123">
                <a:moveTo>
                  <a:pt x="0" y="0"/>
                </a:moveTo>
                <a:lnTo>
                  <a:pt x="3123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14"/>
          <p:cNvSpPr/>
          <p:nvPr/>
        </p:nvSpPr>
        <p:spPr>
          <a:xfrm flipH="1">
            <a:off x="2162175" y="1866900"/>
            <a:ext cx="4932362" cy="12700"/>
          </a:xfrm>
          <a:custGeom>
            <a:rect b="b" l="l" r="r" t="t"/>
            <a:pathLst>
              <a:path extrusionOk="0" h="8" w="3107">
                <a:moveTo>
                  <a:pt x="0" y="8"/>
                </a:moveTo>
                <a:lnTo>
                  <a:pt x="3107" y="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14"/>
          <p:cNvSpPr/>
          <p:nvPr/>
        </p:nvSpPr>
        <p:spPr>
          <a:xfrm flipH="1">
            <a:off x="2136775" y="1450975"/>
            <a:ext cx="4945062" cy="12700"/>
          </a:xfrm>
          <a:custGeom>
            <a:rect b="b" l="l" r="r" t="t"/>
            <a:pathLst>
              <a:path extrusionOk="0" h="8" w="3115">
                <a:moveTo>
                  <a:pt x="0" y="0"/>
                </a:moveTo>
                <a:lnTo>
                  <a:pt x="3115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14"/>
          <p:cNvSpPr/>
          <p:nvPr/>
        </p:nvSpPr>
        <p:spPr>
          <a:xfrm flipH="1">
            <a:off x="2149475" y="1076325"/>
            <a:ext cx="4945062" cy="12700"/>
          </a:xfrm>
          <a:custGeom>
            <a:rect b="b" l="l" r="r" t="t"/>
            <a:pathLst>
              <a:path extrusionOk="0" h="8" w="3115">
                <a:moveTo>
                  <a:pt x="0" y="0"/>
                </a:moveTo>
                <a:lnTo>
                  <a:pt x="3115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14"/>
          <p:cNvSpPr/>
          <p:nvPr/>
        </p:nvSpPr>
        <p:spPr>
          <a:xfrm flipH="1">
            <a:off x="6270625" y="1065212"/>
            <a:ext cx="12700" cy="4803775"/>
          </a:xfrm>
          <a:custGeom>
            <a:rect b="b" l="l" r="r" t="t"/>
            <a:pathLst>
              <a:path extrusionOk="0" h="3026" w="8">
                <a:moveTo>
                  <a:pt x="8" y="0"/>
                </a:moveTo>
                <a:lnTo>
                  <a:pt x="0" y="3026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14"/>
          <p:cNvSpPr/>
          <p:nvPr/>
        </p:nvSpPr>
        <p:spPr>
          <a:xfrm flipH="1">
            <a:off x="5867400" y="1076325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14"/>
          <p:cNvSpPr/>
          <p:nvPr/>
        </p:nvSpPr>
        <p:spPr>
          <a:xfrm flipH="1">
            <a:off x="5435600" y="1076325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14"/>
          <p:cNvSpPr/>
          <p:nvPr/>
        </p:nvSpPr>
        <p:spPr>
          <a:xfrm flipH="1">
            <a:off x="5046662" y="1090612"/>
            <a:ext cx="14287" cy="4778375"/>
          </a:xfrm>
          <a:custGeom>
            <a:rect b="b" l="l" r="r" t="t"/>
            <a:pathLst>
              <a:path extrusionOk="0" h="3010" w="9">
                <a:moveTo>
                  <a:pt x="9" y="0"/>
                </a:moveTo>
                <a:lnTo>
                  <a:pt x="0" y="301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14"/>
          <p:cNvSpPr/>
          <p:nvPr/>
        </p:nvSpPr>
        <p:spPr>
          <a:xfrm>
            <a:off x="4241800" y="1079500"/>
            <a:ext cx="1587" cy="4749800"/>
          </a:xfrm>
          <a:custGeom>
            <a:rect b="b" l="l" r="r" t="t"/>
            <a:pathLst>
              <a:path extrusionOk="0" h="2992" w="1">
                <a:moveTo>
                  <a:pt x="0" y="0"/>
                </a:moveTo>
                <a:lnTo>
                  <a:pt x="0" y="299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14"/>
          <p:cNvSpPr/>
          <p:nvPr/>
        </p:nvSpPr>
        <p:spPr>
          <a:xfrm flipH="1">
            <a:off x="3810000" y="1065212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14"/>
          <p:cNvSpPr/>
          <p:nvPr/>
        </p:nvSpPr>
        <p:spPr>
          <a:xfrm flipH="1">
            <a:off x="3384550" y="1090612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14"/>
          <p:cNvSpPr/>
          <p:nvPr/>
        </p:nvSpPr>
        <p:spPr>
          <a:xfrm flipH="1">
            <a:off x="2987675" y="1076325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14"/>
          <p:cNvSpPr/>
          <p:nvPr/>
        </p:nvSpPr>
        <p:spPr>
          <a:xfrm flipH="1">
            <a:off x="2555875" y="1076325"/>
            <a:ext cx="1587" cy="476567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14"/>
          <p:cNvSpPr txBox="1"/>
          <p:nvPr/>
        </p:nvSpPr>
        <p:spPr>
          <a:xfrm flipH="1">
            <a:off x="6804025" y="3068637"/>
            <a:ext cx="3365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</a:t>
            </a:r>
            <a:endParaRPr/>
          </a:p>
        </p:txBody>
      </p:sp>
      <p:sp>
        <p:nvSpPr>
          <p:cNvPr id="1309" name="Google Shape;1309;p14"/>
          <p:cNvSpPr txBox="1"/>
          <p:nvPr/>
        </p:nvSpPr>
        <p:spPr>
          <a:xfrm flipH="1">
            <a:off x="4572000" y="1052512"/>
            <a:ext cx="3365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endParaRPr/>
          </a:p>
        </p:txBody>
      </p:sp>
      <p:cxnSp>
        <p:nvCxnSpPr>
          <p:cNvPr id="1310" name="Google Shape;1310;p14"/>
          <p:cNvCxnSpPr/>
          <p:nvPr/>
        </p:nvCxnSpPr>
        <p:spPr>
          <a:xfrm rot="10800000">
            <a:off x="2198687" y="1054100"/>
            <a:ext cx="5041900" cy="4895850"/>
          </a:xfrm>
          <a:prstGeom prst="straightConnector1">
            <a:avLst/>
          </a:prstGeom>
          <a:noFill/>
          <a:ln cap="flat" cmpd="sng" w="28575">
            <a:solidFill>
              <a:srgbClr val="0066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11" name="Google Shape;1311;p14"/>
          <p:cNvSpPr txBox="1"/>
          <p:nvPr/>
        </p:nvSpPr>
        <p:spPr>
          <a:xfrm flipH="1">
            <a:off x="323850" y="27082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14"/>
          <p:cNvSpPr txBox="1"/>
          <p:nvPr/>
        </p:nvSpPr>
        <p:spPr>
          <a:xfrm flipH="1">
            <a:off x="1547812" y="692150"/>
            <a:ext cx="8382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y = - x</a:t>
            </a:r>
            <a:endParaRPr/>
          </a:p>
        </p:txBody>
      </p:sp>
      <p:sp>
        <p:nvSpPr>
          <p:cNvPr id="1313" name="Google Shape;1313;p14"/>
          <p:cNvSpPr/>
          <p:nvPr/>
        </p:nvSpPr>
        <p:spPr>
          <a:xfrm flipH="1">
            <a:off x="2195512" y="1123950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14" name="Google Shape;1314;p14"/>
          <p:cNvGrpSpPr/>
          <p:nvPr/>
        </p:nvGrpSpPr>
        <p:grpSpPr>
          <a:xfrm flipH="1">
            <a:off x="1521700" y="373208"/>
            <a:ext cx="6253001" cy="6156034"/>
            <a:chOff x="2000" y="-233"/>
            <a:chExt cx="3939" cy="3878"/>
          </a:xfrm>
        </p:grpSpPr>
        <p:cxnSp>
          <p:nvCxnSpPr>
            <p:cNvPr id="1315" name="Google Shape;1315;p14"/>
            <p:cNvCxnSpPr/>
            <p:nvPr/>
          </p:nvCxnSpPr>
          <p:spPr>
            <a:xfrm flipH="1" rot="9780000">
              <a:off x="2381" y="164"/>
              <a:ext cx="3176" cy="3084"/>
            </a:xfrm>
            <a:prstGeom prst="straightConnector1">
              <a:avLst/>
            </a:prstGeom>
            <a:noFill/>
            <a:ln cap="flat" cmpd="sng" w="28575">
              <a:solidFill>
                <a:srgbClr val="0066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16" name="Google Shape;1316;p14"/>
            <p:cNvSpPr txBox="1"/>
            <p:nvPr/>
          </p:nvSpPr>
          <p:spPr>
            <a:xfrm>
              <a:off x="2745" y="205"/>
              <a:ext cx="5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FF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y =-2x</a:t>
              </a:r>
              <a:endParaRPr/>
            </a:p>
          </p:txBody>
        </p:sp>
      </p:grpSp>
      <p:grpSp>
        <p:nvGrpSpPr>
          <p:cNvPr id="1317" name="Google Shape;1317;p14"/>
          <p:cNvGrpSpPr/>
          <p:nvPr/>
        </p:nvGrpSpPr>
        <p:grpSpPr>
          <a:xfrm flipH="1">
            <a:off x="3762375" y="44450"/>
            <a:ext cx="1798637" cy="6735762"/>
            <a:chOff x="3411" y="-440"/>
            <a:chExt cx="1133" cy="4243"/>
          </a:xfrm>
        </p:grpSpPr>
        <p:sp>
          <p:nvSpPr>
            <p:cNvPr id="1318" name="Google Shape;1318;p14"/>
            <p:cNvSpPr/>
            <p:nvPr/>
          </p:nvSpPr>
          <p:spPr>
            <a:xfrm>
              <a:off x="3411" y="-440"/>
              <a:ext cx="1133" cy="4243"/>
            </a:xfrm>
            <a:custGeom>
              <a:rect b="b" l="l" r="r" t="t"/>
              <a:pathLst>
                <a:path extrusionOk="0" h="4243" w="1133">
                  <a:moveTo>
                    <a:pt x="0" y="4243"/>
                  </a:moveTo>
                  <a:lnTo>
                    <a:pt x="1133" y="0"/>
                  </a:lnTo>
                </a:path>
              </a:pathLst>
            </a:custGeom>
            <a:noFill/>
            <a:ln cap="flat" cmpd="sng" w="28575">
              <a:solidFill>
                <a:srgbClr val="0066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14"/>
            <p:cNvSpPr txBox="1"/>
            <p:nvPr/>
          </p:nvSpPr>
          <p:spPr>
            <a:xfrm>
              <a:off x="3597" y="28"/>
              <a:ext cx="56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FF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y =- 4x</a:t>
              </a:r>
              <a:endParaRPr/>
            </a:p>
          </p:txBody>
        </p:sp>
      </p:grpSp>
      <p:grpSp>
        <p:nvGrpSpPr>
          <p:cNvPr id="1320" name="Google Shape;1320;p14"/>
          <p:cNvGrpSpPr/>
          <p:nvPr/>
        </p:nvGrpSpPr>
        <p:grpSpPr>
          <a:xfrm>
            <a:off x="395287" y="277958"/>
            <a:ext cx="7142875" cy="6156034"/>
            <a:chOff x="249" y="175"/>
            <a:chExt cx="4499" cy="3878"/>
          </a:xfrm>
        </p:grpSpPr>
        <p:cxnSp>
          <p:nvCxnSpPr>
            <p:cNvPr id="1321" name="Google Shape;1321;p14"/>
            <p:cNvCxnSpPr/>
            <p:nvPr/>
          </p:nvCxnSpPr>
          <p:spPr>
            <a:xfrm rot="9780000">
              <a:off x="1191" y="572"/>
              <a:ext cx="3176" cy="3084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22" name="Google Shape;1322;p14"/>
            <p:cNvSpPr txBox="1"/>
            <p:nvPr/>
          </p:nvSpPr>
          <p:spPr>
            <a:xfrm flipH="1">
              <a:off x="249" y="1117"/>
              <a:ext cx="7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y = - 0,5x</a:t>
              </a:r>
              <a:endParaRPr/>
            </a:p>
          </p:txBody>
        </p:sp>
      </p:grpSp>
      <p:grpSp>
        <p:nvGrpSpPr>
          <p:cNvPr id="1323" name="Google Shape;1323;p14"/>
          <p:cNvGrpSpPr/>
          <p:nvPr/>
        </p:nvGrpSpPr>
        <p:grpSpPr>
          <a:xfrm>
            <a:off x="466725" y="2636837"/>
            <a:ext cx="7356475" cy="1592262"/>
            <a:chOff x="294" y="1661"/>
            <a:chExt cx="4634" cy="1003"/>
          </a:xfrm>
        </p:grpSpPr>
        <p:sp>
          <p:nvSpPr>
            <p:cNvPr id="1324" name="Google Shape;1324;p14"/>
            <p:cNvSpPr/>
            <p:nvPr/>
          </p:nvSpPr>
          <p:spPr>
            <a:xfrm>
              <a:off x="992" y="1688"/>
              <a:ext cx="3936" cy="976"/>
            </a:xfrm>
            <a:custGeom>
              <a:rect b="b" l="l" r="r" t="t"/>
              <a:pathLst>
                <a:path extrusionOk="0" h="976" w="3936">
                  <a:moveTo>
                    <a:pt x="3936" y="976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5" name="Google Shape;1325;p14"/>
            <p:cNvSpPr txBox="1"/>
            <p:nvPr/>
          </p:nvSpPr>
          <p:spPr>
            <a:xfrm flipH="1">
              <a:off x="294" y="1661"/>
              <a:ext cx="76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y =- 0,25x</a:t>
              </a:r>
              <a:endParaRPr/>
            </a:p>
          </p:txBody>
        </p:sp>
      </p:grpSp>
      <p:sp>
        <p:nvSpPr>
          <p:cNvPr id="1326" name="Google Shape;1326;p14"/>
          <p:cNvSpPr/>
          <p:nvPr/>
        </p:nvSpPr>
        <p:spPr>
          <a:xfrm flipH="1">
            <a:off x="4575175" y="337978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14"/>
          <p:cNvSpPr txBox="1"/>
          <p:nvPr/>
        </p:nvSpPr>
        <p:spPr>
          <a:xfrm flipH="1">
            <a:off x="4284662" y="3429000"/>
            <a:ext cx="4206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1" name="Shape 1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2" name="Google Shape;1332;p15"/>
          <p:cNvGrpSpPr/>
          <p:nvPr/>
        </p:nvGrpSpPr>
        <p:grpSpPr>
          <a:xfrm>
            <a:off x="3824287" y="260350"/>
            <a:ext cx="5116512" cy="4865687"/>
            <a:chOff x="2409" y="164"/>
            <a:chExt cx="3223" cy="3065"/>
          </a:xfrm>
        </p:grpSpPr>
        <p:grpSp>
          <p:nvGrpSpPr>
            <p:cNvPr id="1333" name="Google Shape;1333;p15"/>
            <p:cNvGrpSpPr/>
            <p:nvPr/>
          </p:nvGrpSpPr>
          <p:grpSpPr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1334" name="Google Shape;1334;p15"/>
              <p:cNvGrpSpPr/>
              <p:nvPr/>
            </p:nvGrpSpPr>
            <p:grpSpPr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335" name="Google Shape;1335;p15"/>
                <p:cNvSpPr/>
                <p:nvPr/>
              </p:nvSpPr>
              <p:spPr>
                <a:xfrm>
                  <a:off x="2426" y="211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36" name="Google Shape;1336;p15"/>
                <p:cNvSpPr/>
                <p:nvPr/>
              </p:nvSpPr>
              <p:spPr>
                <a:xfrm>
                  <a:off x="2409" y="2945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37" name="Google Shape;1337;p15"/>
                <p:cNvSpPr/>
                <p:nvPr/>
              </p:nvSpPr>
              <p:spPr>
                <a:xfrm>
                  <a:off x="2677" y="211"/>
                  <a:ext cx="8" cy="2994"/>
                </a:xfrm>
                <a:custGeom>
                  <a:rect b="b" l="l" r="r" t="t"/>
                  <a:pathLst>
                    <a:path extrusionOk="0" h="2994" w="8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1338" name="Google Shape;1338;p15"/>
                <p:cNvCxnSpPr/>
                <p:nvPr/>
              </p:nvCxnSpPr>
              <p:spPr>
                <a:xfrm>
                  <a:off x="2426" y="2704"/>
                  <a:ext cx="313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sp>
              <p:nvSpPr>
                <p:cNvPr id="1339" name="Google Shape;1339;p15"/>
                <p:cNvSpPr/>
                <p:nvPr/>
              </p:nvSpPr>
              <p:spPr>
                <a:xfrm>
                  <a:off x="2426" y="3203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0" name="Google Shape;1340;p15"/>
                <p:cNvSpPr/>
                <p:nvPr/>
              </p:nvSpPr>
              <p:spPr>
                <a:xfrm>
                  <a:off x="2418" y="2450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1" name="Google Shape;1341;p15"/>
                <p:cNvSpPr/>
                <p:nvPr/>
              </p:nvSpPr>
              <p:spPr>
                <a:xfrm>
                  <a:off x="2426" y="2205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2" name="Google Shape;1342;p15"/>
                <p:cNvSpPr/>
                <p:nvPr/>
              </p:nvSpPr>
              <p:spPr>
                <a:xfrm>
                  <a:off x="2409" y="1955"/>
                  <a:ext cx="3132" cy="8"/>
                </a:xfrm>
                <a:custGeom>
                  <a:rect b="b" l="l" r="r" t="t"/>
                  <a:pathLst>
                    <a:path extrusionOk="0" h="8" w="3132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3" name="Google Shape;1343;p15"/>
                <p:cNvSpPr/>
                <p:nvPr/>
              </p:nvSpPr>
              <p:spPr>
                <a:xfrm>
                  <a:off x="2434" y="1444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4" name="Google Shape;1344;p15"/>
                <p:cNvSpPr/>
                <p:nvPr/>
              </p:nvSpPr>
              <p:spPr>
                <a:xfrm>
                  <a:off x="2426" y="1207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5" name="Google Shape;1345;p15"/>
                <p:cNvSpPr/>
                <p:nvPr/>
              </p:nvSpPr>
              <p:spPr>
                <a:xfrm>
                  <a:off x="2426" y="949"/>
                  <a:ext cx="3123" cy="8"/>
                </a:xfrm>
                <a:custGeom>
                  <a:rect b="b" l="l" r="r" t="t"/>
                  <a:pathLst>
                    <a:path extrusionOk="0" h="8" w="3123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6" name="Google Shape;1346;p15"/>
                <p:cNvSpPr/>
                <p:nvPr/>
              </p:nvSpPr>
              <p:spPr>
                <a:xfrm>
                  <a:off x="2426" y="708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7" name="Google Shape;1347;p15"/>
                <p:cNvSpPr/>
                <p:nvPr/>
              </p:nvSpPr>
              <p:spPr>
                <a:xfrm>
                  <a:off x="2434" y="446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8" name="Google Shape;1348;p15"/>
                <p:cNvSpPr/>
                <p:nvPr/>
              </p:nvSpPr>
              <p:spPr>
                <a:xfrm>
                  <a:off x="2426" y="210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49" name="Google Shape;1349;p15"/>
                <p:cNvSpPr/>
                <p:nvPr/>
              </p:nvSpPr>
              <p:spPr>
                <a:xfrm>
                  <a:off x="2937" y="203"/>
                  <a:ext cx="8" cy="3026"/>
                </a:xfrm>
                <a:custGeom>
                  <a:rect b="b" l="l" r="r" t="t"/>
                  <a:pathLst>
                    <a:path extrusionOk="0" h="3026" w="8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0" name="Google Shape;1350;p15"/>
                <p:cNvSpPr/>
                <p:nvPr/>
              </p:nvSpPr>
              <p:spPr>
                <a:xfrm>
                  <a:off x="3198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1" name="Google Shape;1351;p15"/>
                <p:cNvSpPr/>
                <p:nvPr/>
              </p:nvSpPr>
              <p:spPr>
                <a:xfrm>
                  <a:off x="3470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2" name="Google Shape;1352;p15"/>
                <p:cNvSpPr/>
                <p:nvPr/>
              </p:nvSpPr>
              <p:spPr>
                <a:xfrm>
                  <a:off x="3707" y="219"/>
                  <a:ext cx="9" cy="3010"/>
                </a:xfrm>
                <a:custGeom>
                  <a:rect b="b" l="l" r="r" t="t"/>
                  <a:pathLst>
                    <a:path extrusionOk="0" h="3010" w="9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3" name="Google Shape;1353;p15"/>
                <p:cNvSpPr/>
                <p:nvPr/>
              </p:nvSpPr>
              <p:spPr>
                <a:xfrm>
                  <a:off x="4241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4" name="Google Shape;1354;p15"/>
                <p:cNvSpPr/>
                <p:nvPr/>
              </p:nvSpPr>
              <p:spPr>
                <a:xfrm>
                  <a:off x="4494" y="203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5" name="Google Shape;1355;p15"/>
                <p:cNvSpPr/>
                <p:nvPr/>
              </p:nvSpPr>
              <p:spPr>
                <a:xfrm>
                  <a:off x="4762" y="219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6" name="Google Shape;1356;p15"/>
                <p:cNvSpPr/>
                <p:nvPr/>
              </p:nvSpPr>
              <p:spPr>
                <a:xfrm>
                  <a:off x="5012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7" name="Google Shape;1357;p15"/>
                <p:cNvSpPr/>
                <p:nvPr/>
              </p:nvSpPr>
              <p:spPr>
                <a:xfrm>
                  <a:off x="5284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58" name="Google Shape;1358;p15"/>
              <p:cNvSpPr txBox="1"/>
              <p:nvPr/>
            </p:nvSpPr>
            <p:spPr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х</a:t>
                </a:r>
                <a:endParaRPr/>
              </a:p>
            </p:txBody>
          </p:sp>
          <p:sp>
            <p:nvSpPr>
              <p:cNvPr id="1359" name="Google Shape;1359;p15"/>
              <p:cNvSpPr txBox="1"/>
              <p:nvPr/>
            </p:nvSpPr>
            <p:spPr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у</a:t>
                </a:r>
                <a:endParaRPr/>
              </a:p>
            </p:txBody>
          </p:sp>
        </p:grpSp>
        <p:cxnSp>
          <p:nvCxnSpPr>
            <p:cNvPr id="1360" name="Google Shape;1360;p15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361" name="Google Shape;1361;p15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362" name="Google Shape;1362;p15"/>
          <p:cNvGrpSpPr/>
          <p:nvPr/>
        </p:nvGrpSpPr>
        <p:grpSpPr>
          <a:xfrm>
            <a:off x="3924300" y="333375"/>
            <a:ext cx="4895850" cy="4679950"/>
            <a:chOff x="2472" y="210"/>
            <a:chExt cx="3084" cy="2948"/>
          </a:xfrm>
        </p:grpSpPr>
        <p:cxnSp>
          <p:nvCxnSpPr>
            <p:cNvPr id="1363" name="Google Shape;1363;p15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364" name="Google Shape;1364;p15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cxnSp>
        <p:nvCxnSpPr>
          <p:cNvPr id="1365" name="Google Shape;1365;p15"/>
          <p:cNvCxnSpPr/>
          <p:nvPr/>
        </p:nvCxnSpPr>
        <p:spPr>
          <a:xfrm flipH="1" rot="-8520000">
            <a:off x="5076825" y="42862"/>
            <a:ext cx="2663825" cy="5257800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66" name="Google Shape;1366;p15"/>
          <p:cNvSpPr/>
          <p:nvPr/>
        </p:nvSpPr>
        <p:spPr>
          <a:xfrm>
            <a:off x="8783637" y="34766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7" name="Google Shape;1367;p15"/>
          <p:cNvCxnSpPr/>
          <p:nvPr/>
        </p:nvCxnSpPr>
        <p:spPr>
          <a:xfrm flipH="1" rot="-8520000">
            <a:off x="5435600" y="836612"/>
            <a:ext cx="2663825" cy="5257800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68" name="Google Shape;1368;p15"/>
          <p:cNvCxnSpPr/>
          <p:nvPr/>
        </p:nvCxnSpPr>
        <p:spPr>
          <a:xfrm rot="-8580000">
            <a:off x="5980112" y="1020762"/>
            <a:ext cx="3589337" cy="3052762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69" name="Google Shape;1369;p15"/>
          <p:cNvCxnSpPr/>
          <p:nvPr/>
        </p:nvCxnSpPr>
        <p:spPr>
          <a:xfrm rot="-8580000">
            <a:off x="4211637" y="1268412"/>
            <a:ext cx="4100512" cy="2743200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70" name="Google Shape;1370;p15"/>
          <p:cNvCxnSpPr/>
          <p:nvPr/>
        </p:nvCxnSpPr>
        <p:spPr>
          <a:xfrm flipH="1" rot="-8520000">
            <a:off x="5859462" y="-220662"/>
            <a:ext cx="647700" cy="6048375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71" name="Google Shape;1371;p15"/>
          <p:cNvCxnSpPr/>
          <p:nvPr/>
        </p:nvCxnSpPr>
        <p:spPr>
          <a:xfrm rot="9720000">
            <a:off x="4503737" y="1412875"/>
            <a:ext cx="4100512" cy="2743200"/>
          </a:xfrm>
          <a:prstGeom prst="straightConnector1">
            <a:avLst/>
          </a:prstGeom>
          <a:noFill/>
          <a:ln cap="flat" cmpd="sng" w="28575">
            <a:solidFill>
              <a:srgbClr val="6600CC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72" name="Google Shape;1372;p15"/>
          <p:cNvSpPr/>
          <p:nvPr/>
        </p:nvSpPr>
        <p:spPr>
          <a:xfrm>
            <a:off x="6227762" y="263683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3" name="Google Shape;1373;p15"/>
          <p:cNvSpPr txBox="1"/>
          <p:nvPr/>
        </p:nvSpPr>
        <p:spPr>
          <a:xfrm>
            <a:off x="6011862" y="2708275"/>
            <a:ext cx="3619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1374" name="Google Shape;1374;p15"/>
          <p:cNvSpPr txBox="1"/>
          <p:nvPr/>
        </p:nvSpPr>
        <p:spPr>
          <a:xfrm>
            <a:off x="6516687" y="2682875"/>
            <a:ext cx="325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375" name="Google Shape;1375;p15"/>
          <p:cNvSpPr txBox="1"/>
          <p:nvPr/>
        </p:nvSpPr>
        <p:spPr>
          <a:xfrm>
            <a:off x="250825" y="763587"/>
            <a:ext cx="3270250" cy="1938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Назовите прямые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у = kx,   k &gt;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y = kx,   k &lt; 0</a:t>
            </a:r>
            <a:endParaRPr/>
          </a:p>
        </p:txBody>
      </p:sp>
      <p:sp>
        <p:nvSpPr>
          <p:cNvPr id="1376" name="Google Shape;1376;p15"/>
          <p:cNvSpPr txBox="1"/>
          <p:nvPr/>
        </p:nvSpPr>
        <p:spPr>
          <a:xfrm>
            <a:off x="5492750" y="260350"/>
            <a:ext cx="3032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endParaRPr/>
          </a:p>
        </p:txBody>
      </p:sp>
      <p:sp>
        <p:nvSpPr>
          <p:cNvPr id="1377" name="Google Shape;1377;p15"/>
          <p:cNvSpPr txBox="1"/>
          <p:nvPr/>
        </p:nvSpPr>
        <p:spPr>
          <a:xfrm>
            <a:off x="8101012" y="549275"/>
            <a:ext cx="5413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III</a:t>
            </a:r>
            <a:endParaRPr/>
          </a:p>
        </p:txBody>
      </p:sp>
      <p:sp>
        <p:nvSpPr>
          <p:cNvPr id="1378" name="Google Shape;1378;p15"/>
          <p:cNvSpPr txBox="1"/>
          <p:nvPr/>
        </p:nvSpPr>
        <p:spPr>
          <a:xfrm>
            <a:off x="8316912" y="1557337"/>
            <a:ext cx="523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IV</a:t>
            </a:r>
            <a:endParaRPr/>
          </a:p>
        </p:txBody>
      </p:sp>
      <p:grpSp>
        <p:nvGrpSpPr>
          <p:cNvPr id="1379" name="Google Shape;1379;p15"/>
          <p:cNvGrpSpPr/>
          <p:nvPr/>
        </p:nvGrpSpPr>
        <p:grpSpPr>
          <a:xfrm>
            <a:off x="7235825" y="188912"/>
            <a:ext cx="1341437" cy="2544762"/>
            <a:chOff x="4558" y="119"/>
            <a:chExt cx="845" cy="1603"/>
          </a:xfrm>
        </p:grpSpPr>
        <p:sp>
          <p:nvSpPr>
            <p:cNvPr id="1380" name="Google Shape;1380;p15"/>
            <p:cNvSpPr txBox="1"/>
            <p:nvPr/>
          </p:nvSpPr>
          <p:spPr>
            <a:xfrm>
              <a:off x="4558" y="119"/>
              <a:ext cx="26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</a:t>
              </a:r>
              <a:endParaRPr/>
            </a:p>
          </p:txBody>
        </p:sp>
        <p:sp>
          <p:nvSpPr>
            <p:cNvPr id="1381" name="Google Shape;1381;p15"/>
            <p:cNvSpPr txBox="1"/>
            <p:nvPr/>
          </p:nvSpPr>
          <p:spPr>
            <a:xfrm>
              <a:off x="5148" y="1434"/>
              <a:ext cx="255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</a:t>
              </a:r>
              <a:endParaRPr/>
            </a:p>
          </p:txBody>
        </p:sp>
      </p:grpSp>
      <p:sp>
        <p:nvSpPr>
          <p:cNvPr id="1382" name="Google Shape;1382;p15"/>
          <p:cNvSpPr txBox="1"/>
          <p:nvPr/>
        </p:nvSpPr>
        <p:spPr>
          <a:xfrm>
            <a:off x="8316912" y="3284537"/>
            <a:ext cx="523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6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7" name="Google Shape;1387;p16"/>
          <p:cNvGrpSpPr/>
          <p:nvPr/>
        </p:nvGrpSpPr>
        <p:grpSpPr>
          <a:xfrm>
            <a:off x="3924300" y="333375"/>
            <a:ext cx="4895850" cy="4679950"/>
            <a:chOff x="2472" y="210"/>
            <a:chExt cx="3084" cy="2948"/>
          </a:xfrm>
        </p:grpSpPr>
        <p:cxnSp>
          <p:nvCxnSpPr>
            <p:cNvPr id="1388" name="Google Shape;1388;p16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389" name="Google Shape;1389;p16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390" name="Google Shape;1390;p16"/>
          <p:cNvGrpSpPr/>
          <p:nvPr/>
        </p:nvGrpSpPr>
        <p:grpSpPr>
          <a:xfrm>
            <a:off x="3824287" y="260350"/>
            <a:ext cx="5116512" cy="4865687"/>
            <a:chOff x="2409" y="164"/>
            <a:chExt cx="3223" cy="3065"/>
          </a:xfrm>
        </p:grpSpPr>
        <p:grpSp>
          <p:nvGrpSpPr>
            <p:cNvPr id="1391" name="Google Shape;1391;p16"/>
            <p:cNvGrpSpPr/>
            <p:nvPr/>
          </p:nvGrpSpPr>
          <p:grpSpPr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1392" name="Google Shape;1392;p16"/>
              <p:cNvGrpSpPr/>
              <p:nvPr/>
            </p:nvGrpSpPr>
            <p:grpSpPr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393" name="Google Shape;1393;p16"/>
                <p:cNvSpPr/>
                <p:nvPr/>
              </p:nvSpPr>
              <p:spPr>
                <a:xfrm>
                  <a:off x="2426" y="211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94" name="Google Shape;1394;p16"/>
                <p:cNvSpPr/>
                <p:nvPr/>
              </p:nvSpPr>
              <p:spPr>
                <a:xfrm>
                  <a:off x="2409" y="2945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95" name="Google Shape;1395;p16"/>
                <p:cNvSpPr/>
                <p:nvPr/>
              </p:nvSpPr>
              <p:spPr>
                <a:xfrm>
                  <a:off x="2677" y="211"/>
                  <a:ext cx="8" cy="2994"/>
                </a:xfrm>
                <a:custGeom>
                  <a:rect b="b" l="l" r="r" t="t"/>
                  <a:pathLst>
                    <a:path extrusionOk="0" h="2994" w="8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1396" name="Google Shape;1396;p16"/>
                <p:cNvCxnSpPr/>
                <p:nvPr/>
              </p:nvCxnSpPr>
              <p:spPr>
                <a:xfrm>
                  <a:off x="2426" y="2704"/>
                  <a:ext cx="313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sp>
              <p:nvSpPr>
                <p:cNvPr id="1397" name="Google Shape;1397;p16"/>
                <p:cNvSpPr/>
                <p:nvPr/>
              </p:nvSpPr>
              <p:spPr>
                <a:xfrm>
                  <a:off x="2426" y="3203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98" name="Google Shape;1398;p16"/>
                <p:cNvSpPr/>
                <p:nvPr/>
              </p:nvSpPr>
              <p:spPr>
                <a:xfrm>
                  <a:off x="2418" y="2450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99" name="Google Shape;1399;p16"/>
                <p:cNvSpPr/>
                <p:nvPr/>
              </p:nvSpPr>
              <p:spPr>
                <a:xfrm>
                  <a:off x="2426" y="2205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0" name="Google Shape;1400;p16"/>
                <p:cNvSpPr/>
                <p:nvPr/>
              </p:nvSpPr>
              <p:spPr>
                <a:xfrm>
                  <a:off x="2409" y="1955"/>
                  <a:ext cx="3132" cy="8"/>
                </a:xfrm>
                <a:custGeom>
                  <a:rect b="b" l="l" r="r" t="t"/>
                  <a:pathLst>
                    <a:path extrusionOk="0" h="8" w="3132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1" name="Google Shape;1401;p16"/>
                <p:cNvSpPr/>
                <p:nvPr/>
              </p:nvSpPr>
              <p:spPr>
                <a:xfrm>
                  <a:off x="2434" y="1444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2" name="Google Shape;1402;p16"/>
                <p:cNvSpPr/>
                <p:nvPr/>
              </p:nvSpPr>
              <p:spPr>
                <a:xfrm>
                  <a:off x="2426" y="1207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3" name="Google Shape;1403;p16"/>
                <p:cNvSpPr/>
                <p:nvPr/>
              </p:nvSpPr>
              <p:spPr>
                <a:xfrm>
                  <a:off x="2426" y="949"/>
                  <a:ext cx="3123" cy="8"/>
                </a:xfrm>
                <a:custGeom>
                  <a:rect b="b" l="l" r="r" t="t"/>
                  <a:pathLst>
                    <a:path extrusionOk="0" h="8" w="3123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4" name="Google Shape;1404;p16"/>
                <p:cNvSpPr/>
                <p:nvPr/>
              </p:nvSpPr>
              <p:spPr>
                <a:xfrm>
                  <a:off x="2426" y="708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5" name="Google Shape;1405;p16"/>
                <p:cNvSpPr/>
                <p:nvPr/>
              </p:nvSpPr>
              <p:spPr>
                <a:xfrm>
                  <a:off x="2434" y="446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6" name="Google Shape;1406;p16"/>
                <p:cNvSpPr/>
                <p:nvPr/>
              </p:nvSpPr>
              <p:spPr>
                <a:xfrm>
                  <a:off x="2426" y="210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7" name="Google Shape;1407;p16"/>
                <p:cNvSpPr/>
                <p:nvPr/>
              </p:nvSpPr>
              <p:spPr>
                <a:xfrm>
                  <a:off x="2937" y="203"/>
                  <a:ext cx="8" cy="3026"/>
                </a:xfrm>
                <a:custGeom>
                  <a:rect b="b" l="l" r="r" t="t"/>
                  <a:pathLst>
                    <a:path extrusionOk="0" h="3026" w="8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8" name="Google Shape;1408;p16"/>
                <p:cNvSpPr/>
                <p:nvPr/>
              </p:nvSpPr>
              <p:spPr>
                <a:xfrm>
                  <a:off x="3198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9" name="Google Shape;1409;p16"/>
                <p:cNvSpPr/>
                <p:nvPr/>
              </p:nvSpPr>
              <p:spPr>
                <a:xfrm>
                  <a:off x="3470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0" name="Google Shape;1410;p16"/>
                <p:cNvSpPr/>
                <p:nvPr/>
              </p:nvSpPr>
              <p:spPr>
                <a:xfrm>
                  <a:off x="3707" y="219"/>
                  <a:ext cx="9" cy="3010"/>
                </a:xfrm>
                <a:custGeom>
                  <a:rect b="b" l="l" r="r" t="t"/>
                  <a:pathLst>
                    <a:path extrusionOk="0" h="3010" w="9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1" name="Google Shape;1411;p16"/>
                <p:cNvSpPr/>
                <p:nvPr/>
              </p:nvSpPr>
              <p:spPr>
                <a:xfrm>
                  <a:off x="4241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2" name="Google Shape;1412;p16"/>
                <p:cNvSpPr/>
                <p:nvPr/>
              </p:nvSpPr>
              <p:spPr>
                <a:xfrm>
                  <a:off x="4494" y="203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3" name="Google Shape;1413;p16"/>
                <p:cNvSpPr/>
                <p:nvPr/>
              </p:nvSpPr>
              <p:spPr>
                <a:xfrm>
                  <a:off x="4762" y="219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4" name="Google Shape;1414;p16"/>
                <p:cNvSpPr/>
                <p:nvPr/>
              </p:nvSpPr>
              <p:spPr>
                <a:xfrm>
                  <a:off x="5012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5" name="Google Shape;1415;p16"/>
                <p:cNvSpPr/>
                <p:nvPr/>
              </p:nvSpPr>
              <p:spPr>
                <a:xfrm>
                  <a:off x="5284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16" name="Google Shape;1416;p16"/>
              <p:cNvSpPr txBox="1"/>
              <p:nvPr/>
            </p:nvSpPr>
            <p:spPr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х</a:t>
                </a:r>
                <a:endParaRPr/>
              </a:p>
            </p:txBody>
          </p:sp>
          <p:sp>
            <p:nvSpPr>
              <p:cNvPr id="1417" name="Google Shape;1417;p16"/>
              <p:cNvSpPr txBox="1"/>
              <p:nvPr/>
            </p:nvSpPr>
            <p:spPr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у</a:t>
                </a:r>
                <a:endParaRPr/>
              </a:p>
            </p:txBody>
          </p:sp>
        </p:grpSp>
        <p:cxnSp>
          <p:nvCxnSpPr>
            <p:cNvPr id="1418" name="Google Shape;1418;p16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419" name="Google Shape;1419;p16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sp>
        <p:nvSpPr>
          <p:cNvPr id="1420" name="Google Shape;1420;p16"/>
          <p:cNvSpPr/>
          <p:nvPr/>
        </p:nvSpPr>
        <p:spPr>
          <a:xfrm>
            <a:off x="3621087" y="1508125"/>
            <a:ext cx="5238750" cy="2495550"/>
          </a:xfrm>
          <a:custGeom>
            <a:rect b="b" l="l" r="r" t="t"/>
            <a:pathLst>
              <a:path extrusionOk="0" h="1572" w="3300">
                <a:moveTo>
                  <a:pt x="0" y="1572"/>
                </a:moveTo>
                <a:lnTo>
                  <a:pt x="3300" y="0"/>
                </a:lnTo>
              </a:path>
            </a:pathLst>
          </a:custGeom>
          <a:noFill/>
          <a:ln cap="flat" cmpd="sng" w="28575">
            <a:solidFill>
              <a:srgbClr val="0066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1" name="Google Shape;1421;p16"/>
          <p:cNvSpPr txBox="1"/>
          <p:nvPr/>
        </p:nvSpPr>
        <p:spPr>
          <a:xfrm>
            <a:off x="323850" y="27813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2" name="Google Shape;1422;p16"/>
          <p:cNvSpPr/>
          <p:nvPr/>
        </p:nvSpPr>
        <p:spPr>
          <a:xfrm>
            <a:off x="6227762" y="263683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3" name="Google Shape;1423;p16"/>
          <p:cNvSpPr/>
          <p:nvPr/>
        </p:nvSpPr>
        <p:spPr>
          <a:xfrm>
            <a:off x="8783637" y="34766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4" name="Google Shape;1424;p16"/>
          <p:cNvSpPr txBox="1"/>
          <p:nvPr/>
        </p:nvSpPr>
        <p:spPr>
          <a:xfrm>
            <a:off x="179387" y="260350"/>
            <a:ext cx="1166812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Найти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у(2)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у(-2)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у(0) =  </a:t>
            </a:r>
            <a:endParaRPr/>
          </a:p>
        </p:txBody>
      </p:sp>
      <p:sp>
        <p:nvSpPr>
          <p:cNvPr id="1425" name="Google Shape;1425;p16"/>
          <p:cNvSpPr txBox="1"/>
          <p:nvPr/>
        </p:nvSpPr>
        <p:spPr>
          <a:xfrm>
            <a:off x="179387" y="3357562"/>
            <a:ext cx="3744912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Найти значения х, если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 =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 = 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 = 1,5 </a:t>
            </a:r>
            <a:endParaRPr/>
          </a:p>
        </p:txBody>
      </p:sp>
      <p:sp>
        <p:nvSpPr>
          <p:cNvPr id="1426" name="Google Shape;1426;p16"/>
          <p:cNvSpPr txBox="1"/>
          <p:nvPr/>
        </p:nvSpPr>
        <p:spPr>
          <a:xfrm>
            <a:off x="1044575" y="981075"/>
            <a:ext cx="57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427" name="Google Shape;1427;p16"/>
          <p:cNvSpPr txBox="1"/>
          <p:nvPr/>
        </p:nvSpPr>
        <p:spPr>
          <a:xfrm>
            <a:off x="1187450" y="1700212"/>
            <a:ext cx="57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/>
          </a:p>
        </p:txBody>
      </p:sp>
      <p:sp>
        <p:nvSpPr>
          <p:cNvPr id="1428" name="Google Shape;1428;p16"/>
          <p:cNvSpPr txBox="1"/>
          <p:nvPr/>
        </p:nvSpPr>
        <p:spPr>
          <a:xfrm>
            <a:off x="1116012" y="2420937"/>
            <a:ext cx="57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</p:txBody>
      </p:sp>
      <p:sp>
        <p:nvSpPr>
          <p:cNvPr id="1429" name="Google Shape;1429;p16"/>
          <p:cNvSpPr txBox="1"/>
          <p:nvPr/>
        </p:nvSpPr>
        <p:spPr>
          <a:xfrm>
            <a:off x="1403350" y="4076700"/>
            <a:ext cx="16557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 = 4</a:t>
            </a:r>
            <a:endParaRPr/>
          </a:p>
        </p:txBody>
      </p:sp>
      <p:sp>
        <p:nvSpPr>
          <p:cNvPr id="1430" name="Google Shape;1430;p16"/>
          <p:cNvSpPr txBox="1"/>
          <p:nvPr/>
        </p:nvSpPr>
        <p:spPr>
          <a:xfrm>
            <a:off x="1403350" y="4797425"/>
            <a:ext cx="16557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 = -6</a:t>
            </a:r>
            <a:endParaRPr/>
          </a:p>
        </p:txBody>
      </p:sp>
      <p:sp>
        <p:nvSpPr>
          <p:cNvPr id="1431" name="Google Shape;1431;p16"/>
          <p:cNvSpPr txBox="1"/>
          <p:nvPr/>
        </p:nvSpPr>
        <p:spPr>
          <a:xfrm>
            <a:off x="6011862" y="2708275"/>
            <a:ext cx="3619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1432" name="Google Shape;1432;p16"/>
          <p:cNvSpPr txBox="1"/>
          <p:nvPr/>
        </p:nvSpPr>
        <p:spPr>
          <a:xfrm>
            <a:off x="6516687" y="2682875"/>
            <a:ext cx="325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433" name="Google Shape;1433;p16"/>
          <p:cNvSpPr txBox="1"/>
          <p:nvPr/>
        </p:nvSpPr>
        <p:spPr>
          <a:xfrm>
            <a:off x="1476375" y="5492750"/>
            <a:ext cx="16557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 = 3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7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Google Shape;1438;p17"/>
          <p:cNvSpPr txBox="1"/>
          <p:nvPr/>
        </p:nvSpPr>
        <p:spPr>
          <a:xfrm>
            <a:off x="6011862" y="2708275"/>
            <a:ext cx="3619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grpSp>
        <p:nvGrpSpPr>
          <p:cNvPr id="1439" name="Google Shape;1439;p17"/>
          <p:cNvGrpSpPr/>
          <p:nvPr/>
        </p:nvGrpSpPr>
        <p:grpSpPr>
          <a:xfrm>
            <a:off x="3924300" y="333375"/>
            <a:ext cx="4895850" cy="4679950"/>
            <a:chOff x="2472" y="210"/>
            <a:chExt cx="3084" cy="2948"/>
          </a:xfrm>
        </p:grpSpPr>
        <p:cxnSp>
          <p:nvCxnSpPr>
            <p:cNvPr id="1440" name="Google Shape;1440;p17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441" name="Google Shape;1441;p17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442" name="Google Shape;1442;p17"/>
          <p:cNvGrpSpPr/>
          <p:nvPr/>
        </p:nvGrpSpPr>
        <p:grpSpPr>
          <a:xfrm>
            <a:off x="3824287" y="260350"/>
            <a:ext cx="5116512" cy="4865687"/>
            <a:chOff x="2409" y="164"/>
            <a:chExt cx="3223" cy="3065"/>
          </a:xfrm>
        </p:grpSpPr>
        <p:grpSp>
          <p:nvGrpSpPr>
            <p:cNvPr id="1443" name="Google Shape;1443;p17"/>
            <p:cNvGrpSpPr/>
            <p:nvPr/>
          </p:nvGrpSpPr>
          <p:grpSpPr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1444" name="Google Shape;1444;p17"/>
              <p:cNvGrpSpPr/>
              <p:nvPr/>
            </p:nvGrpSpPr>
            <p:grpSpPr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445" name="Google Shape;1445;p17"/>
                <p:cNvSpPr/>
                <p:nvPr/>
              </p:nvSpPr>
              <p:spPr>
                <a:xfrm>
                  <a:off x="2426" y="211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46" name="Google Shape;1446;p17"/>
                <p:cNvSpPr/>
                <p:nvPr/>
              </p:nvSpPr>
              <p:spPr>
                <a:xfrm>
                  <a:off x="2409" y="2945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47" name="Google Shape;1447;p17"/>
                <p:cNvSpPr/>
                <p:nvPr/>
              </p:nvSpPr>
              <p:spPr>
                <a:xfrm>
                  <a:off x="2677" y="211"/>
                  <a:ext cx="8" cy="2994"/>
                </a:xfrm>
                <a:custGeom>
                  <a:rect b="b" l="l" r="r" t="t"/>
                  <a:pathLst>
                    <a:path extrusionOk="0" h="2994" w="8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1448" name="Google Shape;1448;p17"/>
                <p:cNvCxnSpPr/>
                <p:nvPr/>
              </p:nvCxnSpPr>
              <p:spPr>
                <a:xfrm>
                  <a:off x="2426" y="2704"/>
                  <a:ext cx="313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sp>
              <p:nvSpPr>
                <p:cNvPr id="1449" name="Google Shape;1449;p17"/>
                <p:cNvSpPr/>
                <p:nvPr/>
              </p:nvSpPr>
              <p:spPr>
                <a:xfrm>
                  <a:off x="2426" y="3203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0" name="Google Shape;1450;p17"/>
                <p:cNvSpPr/>
                <p:nvPr/>
              </p:nvSpPr>
              <p:spPr>
                <a:xfrm>
                  <a:off x="2418" y="2450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1" name="Google Shape;1451;p17"/>
                <p:cNvSpPr/>
                <p:nvPr/>
              </p:nvSpPr>
              <p:spPr>
                <a:xfrm>
                  <a:off x="2426" y="2205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2" name="Google Shape;1452;p17"/>
                <p:cNvSpPr/>
                <p:nvPr/>
              </p:nvSpPr>
              <p:spPr>
                <a:xfrm>
                  <a:off x="2409" y="1955"/>
                  <a:ext cx="3132" cy="8"/>
                </a:xfrm>
                <a:custGeom>
                  <a:rect b="b" l="l" r="r" t="t"/>
                  <a:pathLst>
                    <a:path extrusionOk="0" h="8" w="3132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3" name="Google Shape;1453;p17"/>
                <p:cNvSpPr/>
                <p:nvPr/>
              </p:nvSpPr>
              <p:spPr>
                <a:xfrm>
                  <a:off x="2434" y="1444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4" name="Google Shape;1454;p17"/>
                <p:cNvSpPr/>
                <p:nvPr/>
              </p:nvSpPr>
              <p:spPr>
                <a:xfrm>
                  <a:off x="2426" y="1207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5" name="Google Shape;1455;p17"/>
                <p:cNvSpPr/>
                <p:nvPr/>
              </p:nvSpPr>
              <p:spPr>
                <a:xfrm>
                  <a:off x="2426" y="949"/>
                  <a:ext cx="3123" cy="8"/>
                </a:xfrm>
                <a:custGeom>
                  <a:rect b="b" l="l" r="r" t="t"/>
                  <a:pathLst>
                    <a:path extrusionOk="0" h="8" w="3123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6" name="Google Shape;1456;p17"/>
                <p:cNvSpPr/>
                <p:nvPr/>
              </p:nvSpPr>
              <p:spPr>
                <a:xfrm>
                  <a:off x="2426" y="708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7" name="Google Shape;1457;p17"/>
                <p:cNvSpPr/>
                <p:nvPr/>
              </p:nvSpPr>
              <p:spPr>
                <a:xfrm>
                  <a:off x="2434" y="446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8" name="Google Shape;1458;p17"/>
                <p:cNvSpPr/>
                <p:nvPr/>
              </p:nvSpPr>
              <p:spPr>
                <a:xfrm>
                  <a:off x="2426" y="210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9" name="Google Shape;1459;p17"/>
                <p:cNvSpPr/>
                <p:nvPr/>
              </p:nvSpPr>
              <p:spPr>
                <a:xfrm>
                  <a:off x="2937" y="203"/>
                  <a:ext cx="8" cy="3026"/>
                </a:xfrm>
                <a:custGeom>
                  <a:rect b="b" l="l" r="r" t="t"/>
                  <a:pathLst>
                    <a:path extrusionOk="0" h="3026" w="8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0" name="Google Shape;1460;p17"/>
                <p:cNvSpPr/>
                <p:nvPr/>
              </p:nvSpPr>
              <p:spPr>
                <a:xfrm>
                  <a:off x="3198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1" name="Google Shape;1461;p17"/>
                <p:cNvSpPr/>
                <p:nvPr/>
              </p:nvSpPr>
              <p:spPr>
                <a:xfrm>
                  <a:off x="3470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2" name="Google Shape;1462;p17"/>
                <p:cNvSpPr/>
                <p:nvPr/>
              </p:nvSpPr>
              <p:spPr>
                <a:xfrm>
                  <a:off x="3707" y="219"/>
                  <a:ext cx="9" cy="3010"/>
                </a:xfrm>
                <a:custGeom>
                  <a:rect b="b" l="l" r="r" t="t"/>
                  <a:pathLst>
                    <a:path extrusionOk="0" h="3010" w="9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3" name="Google Shape;1463;p17"/>
                <p:cNvSpPr/>
                <p:nvPr/>
              </p:nvSpPr>
              <p:spPr>
                <a:xfrm>
                  <a:off x="4241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4" name="Google Shape;1464;p17"/>
                <p:cNvSpPr/>
                <p:nvPr/>
              </p:nvSpPr>
              <p:spPr>
                <a:xfrm>
                  <a:off x="4494" y="203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5" name="Google Shape;1465;p17"/>
                <p:cNvSpPr/>
                <p:nvPr/>
              </p:nvSpPr>
              <p:spPr>
                <a:xfrm>
                  <a:off x="4762" y="219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6" name="Google Shape;1466;p17"/>
                <p:cNvSpPr/>
                <p:nvPr/>
              </p:nvSpPr>
              <p:spPr>
                <a:xfrm>
                  <a:off x="5012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7" name="Google Shape;1467;p17"/>
                <p:cNvSpPr/>
                <p:nvPr/>
              </p:nvSpPr>
              <p:spPr>
                <a:xfrm>
                  <a:off x="5284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68" name="Google Shape;1468;p17"/>
              <p:cNvSpPr txBox="1"/>
              <p:nvPr/>
            </p:nvSpPr>
            <p:spPr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х</a:t>
                </a:r>
                <a:endParaRPr/>
              </a:p>
            </p:txBody>
          </p:sp>
          <p:sp>
            <p:nvSpPr>
              <p:cNvPr id="1469" name="Google Shape;1469;p17"/>
              <p:cNvSpPr txBox="1"/>
              <p:nvPr/>
            </p:nvSpPr>
            <p:spPr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у</a:t>
                </a:r>
                <a:endParaRPr/>
              </a:p>
            </p:txBody>
          </p:sp>
        </p:grpSp>
        <p:cxnSp>
          <p:nvCxnSpPr>
            <p:cNvPr id="1470" name="Google Shape;1470;p17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471" name="Google Shape;1471;p17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sp>
        <p:nvSpPr>
          <p:cNvPr id="1472" name="Google Shape;1472;p17"/>
          <p:cNvSpPr/>
          <p:nvPr/>
        </p:nvSpPr>
        <p:spPr>
          <a:xfrm>
            <a:off x="3621087" y="1508125"/>
            <a:ext cx="5238750" cy="2495550"/>
          </a:xfrm>
          <a:custGeom>
            <a:rect b="b" l="l" r="r" t="t"/>
            <a:pathLst>
              <a:path extrusionOk="0" h="1572" w="3300">
                <a:moveTo>
                  <a:pt x="0" y="1572"/>
                </a:moveTo>
                <a:lnTo>
                  <a:pt x="3300" y="0"/>
                </a:lnTo>
              </a:path>
            </a:pathLst>
          </a:custGeom>
          <a:noFill/>
          <a:ln cap="flat" cmpd="sng" w="28575">
            <a:solidFill>
              <a:srgbClr val="0066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3" name="Google Shape;1473;p17"/>
          <p:cNvSpPr txBox="1"/>
          <p:nvPr/>
        </p:nvSpPr>
        <p:spPr>
          <a:xfrm>
            <a:off x="323850" y="27813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4" name="Google Shape;1474;p17"/>
          <p:cNvSpPr/>
          <p:nvPr/>
        </p:nvSpPr>
        <p:spPr>
          <a:xfrm>
            <a:off x="8783637" y="34766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5" name="Google Shape;1475;p17"/>
          <p:cNvSpPr txBox="1"/>
          <p:nvPr/>
        </p:nvSpPr>
        <p:spPr>
          <a:xfrm>
            <a:off x="179387" y="260350"/>
            <a:ext cx="3744912" cy="5262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Найти точки, которые принадлежат графику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А(0;0)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В(3; -1)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С(5; 2,5)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D(-4; 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M(-2; -1)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N(-2; 1)</a:t>
            </a:r>
            <a:endParaRPr/>
          </a:p>
        </p:txBody>
      </p:sp>
      <p:sp>
        <p:nvSpPr>
          <p:cNvPr id="1476" name="Google Shape;1476;p17"/>
          <p:cNvSpPr txBox="1"/>
          <p:nvPr/>
        </p:nvSpPr>
        <p:spPr>
          <a:xfrm>
            <a:off x="6516687" y="2682875"/>
            <a:ext cx="325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grpSp>
        <p:nvGrpSpPr>
          <p:cNvPr id="1477" name="Google Shape;1477;p17"/>
          <p:cNvGrpSpPr/>
          <p:nvPr/>
        </p:nvGrpSpPr>
        <p:grpSpPr>
          <a:xfrm>
            <a:off x="6011862" y="2276475"/>
            <a:ext cx="360362" cy="503237"/>
            <a:chOff x="3787" y="1434"/>
            <a:chExt cx="227" cy="317"/>
          </a:xfrm>
        </p:grpSpPr>
        <p:sp>
          <p:nvSpPr>
            <p:cNvPr id="1478" name="Google Shape;1478;p17"/>
            <p:cNvSpPr/>
            <p:nvPr/>
          </p:nvSpPr>
          <p:spPr>
            <a:xfrm>
              <a:off x="3923" y="1661"/>
              <a:ext cx="91" cy="90"/>
            </a:xfrm>
            <a:prstGeom prst="flowChartConnector">
              <a:avLst/>
            </a:prstGeom>
            <a:solidFill>
              <a:srgbClr val="FF0000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17"/>
            <p:cNvSpPr txBox="1"/>
            <p:nvPr/>
          </p:nvSpPr>
          <p:spPr>
            <a:xfrm>
              <a:off x="3787" y="1434"/>
              <a:ext cx="21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</a:t>
              </a:r>
              <a:endParaRPr/>
            </a:p>
          </p:txBody>
        </p:sp>
      </p:grpSp>
      <p:grpSp>
        <p:nvGrpSpPr>
          <p:cNvPr id="1480" name="Google Shape;1480;p17"/>
          <p:cNvGrpSpPr/>
          <p:nvPr/>
        </p:nvGrpSpPr>
        <p:grpSpPr>
          <a:xfrm>
            <a:off x="7092950" y="3068637"/>
            <a:ext cx="503237" cy="457200"/>
            <a:chOff x="4468" y="1933"/>
            <a:chExt cx="317" cy="288"/>
          </a:xfrm>
        </p:grpSpPr>
        <p:sp>
          <p:nvSpPr>
            <p:cNvPr id="1481" name="Google Shape;1481;p17"/>
            <p:cNvSpPr/>
            <p:nvPr/>
          </p:nvSpPr>
          <p:spPr>
            <a:xfrm>
              <a:off x="4694" y="1933"/>
              <a:ext cx="91" cy="90"/>
            </a:xfrm>
            <a:prstGeom prst="flowChartConnector">
              <a:avLst/>
            </a:prstGeom>
            <a:solidFill>
              <a:srgbClr val="FF0000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17"/>
            <p:cNvSpPr txBox="1"/>
            <p:nvPr/>
          </p:nvSpPr>
          <p:spPr>
            <a:xfrm>
              <a:off x="4468" y="1933"/>
              <a:ext cx="2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В</a:t>
              </a:r>
              <a:endParaRPr/>
            </a:p>
          </p:txBody>
        </p:sp>
      </p:grpSp>
      <p:grpSp>
        <p:nvGrpSpPr>
          <p:cNvPr id="1483" name="Google Shape;1483;p17"/>
          <p:cNvGrpSpPr/>
          <p:nvPr/>
        </p:nvGrpSpPr>
        <p:grpSpPr>
          <a:xfrm>
            <a:off x="8304212" y="1268412"/>
            <a:ext cx="404812" cy="503237"/>
            <a:chOff x="5231" y="799"/>
            <a:chExt cx="255" cy="317"/>
          </a:xfrm>
        </p:grpSpPr>
        <p:sp>
          <p:nvSpPr>
            <p:cNvPr id="1484" name="Google Shape;1484;p17"/>
            <p:cNvSpPr/>
            <p:nvPr/>
          </p:nvSpPr>
          <p:spPr>
            <a:xfrm>
              <a:off x="5239" y="1026"/>
              <a:ext cx="91" cy="90"/>
            </a:xfrm>
            <a:prstGeom prst="flowChartConnector">
              <a:avLst/>
            </a:prstGeom>
            <a:solidFill>
              <a:srgbClr val="FF0000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17"/>
            <p:cNvSpPr txBox="1"/>
            <p:nvPr/>
          </p:nvSpPr>
          <p:spPr>
            <a:xfrm>
              <a:off x="5231" y="799"/>
              <a:ext cx="255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</a:t>
              </a:r>
              <a:endParaRPr/>
            </a:p>
          </p:txBody>
        </p:sp>
      </p:grpSp>
      <p:grpSp>
        <p:nvGrpSpPr>
          <p:cNvPr id="1486" name="Google Shape;1486;p17"/>
          <p:cNvGrpSpPr/>
          <p:nvPr/>
        </p:nvGrpSpPr>
        <p:grpSpPr>
          <a:xfrm>
            <a:off x="4522787" y="1484312"/>
            <a:ext cx="404812" cy="503237"/>
            <a:chOff x="2849" y="935"/>
            <a:chExt cx="255" cy="317"/>
          </a:xfrm>
        </p:grpSpPr>
        <p:sp>
          <p:nvSpPr>
            <p:cNvPr id="1487" name="Google Shape;1487;p17"/>
            <p:cNvSpPr/>
            <p:nvPr/>
          </p:nvSpPr>
          <p:spPr>
            <a:xfrm>
              <a:off x="2880" y="1162"/>
              <a:ext cx="91" cy="90"/>
            </a:xfrm>
            <a:prstGeom prst="flowChartConnector">
              <a:avLst/>
            </a:prstGeom>
            <a:solidFill>
              <a:srgbClr val="FF0000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8" name="Google Shape;1488;p17"/>
            <p:cNvSpPr txBox="1"/>
            <p:nvPr/>
          </p:nvSpPr>
          <p:spPr>
            <a:xfrm>
              <a:off x="2849" y="935"/>
              <a:ext cx="255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</p:grpSp>
      <p:grpSp>
        <p:nvGrpSpPr>
          <p:cNvPr id="1489" name="Google Shape;1489;p17"/>
          <p:cNvGrpSpPr/>
          <p:nvPr/>
        </p:nvGrpSpPr>
        <p:grpSpPr>
          <a:xfrm>
            <a:off x="5148262" y="3070225"/>
            <a:ext cx="438150" cy="600075"/>
            <a:chOff x="3243" y="1934"/>
            <a:chExt cx="276" cy="378"/>
          </a:xfrm>
        </p:grpSpPr>
        <p:sp>
          <p:nvSpPr>
            <p:cNvPr id="1490" name="Google Shape;1490;p17"/>
            <p:cNvSpPr/>
            <p:nvPr/>
          </p:nvSpPr>
          <p:spPr>
            <a:xfrm>
              <a:off x="3424" y="1934"/>
              <a:ext cx="91" cy="90"/>
            </a:xfrm>
            <a:prstGeom prst="flowChartConnector">
              <a:avLst/>
            </a:prstGeom>
            <a:solidFill>
              <a:srgbClr val="FF0000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1" name="Google Shape;1491;p17"/>
            <p:cNvSpPr txBox="1"/>
            <p:nvPr/>
          </p:nvSpPr>
          <p:spPr>
            <a:xfrm>
              <a:off x="3243" y="2024"/>
              <a:ext cx="2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</a:t>
              </a:r>
              <a:endParaRPr/>
            </a:p>
          </p:txBody>
        </p:sp>
      </p:grpSp>
      <p:grpSp>
        <p:nvGrpSpPr>
          <p:cNvPr id="1492" name="Google Shape;1492;p17"/>
          <p:cNvGrpSpPr/>
          <p:nvPr/>
        </p:nvGrpSpPr>
        <p:grpSpPr>
          <a:xfrm>
            <a:off x="5435600" y="1844675"/>
            <a:ext cx="404812" cy="503237"/>
            <a:chOff x="3424" y="1162"/>
            <a:chExt cx="255" cy="317"/>
          </a:xfrm>
        </p:grpSpPr>
        <p:sp>
          <p:nvSpPr>
            <p:cNvPr id="1493" name="Google Shape;1493;p17"/>
            <p:cNvSpPr/>
            <p:nvPr/>
          </p:nvSpPr>
          <p:spPr>
            <a:xfrm>
              <a:off x="3424" y="1389"/>
              <a:ext cx="91" cy="90"/>
            </a:xfrm>
            <a:prstGeom prst="flowChartConnector">
              <a:avLst/>
            </a:prstGeom>
            <a:solidFill>
              <a:srgbClr val="FF0000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4" name="Google Shape;1494;p17"/>
            <p:cNvSpPr txBox="1"/>
            <p:nvPr/>
          </p:nvSpPr>
          <p:spPr>
            <a:xfrm>
              <a:off x="3424" y="1162"/>
              <a:ext cx="255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8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18"/>
          <p:cNvSpPr txBox="1"/>
          <p:nvPr/>
        </p:nvSpPr>
        <p:spPr>
          <a:xfrm>
            <a:off x="323850" y="27813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18"/>
          <p:cNvSpPr txBox="1"/>
          <p:nvPr/>
        </p:nvSpPr>
        <p:spPr>
          <a:xfrm>
            <a:off x="179387" y="260350"/>
            <a:ext cx="3744912" cy="600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Найти точки, которые принадлежат графику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А(2; 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В(-2; 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С(2,3; 9,2)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D(-2,5; 10)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M(0,08; 3,2)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N(-2; -8)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Q(0,8; 3,2) </a:t>
            </a:r>
            <a:endParaRPr/>
          </a:p>
        </p:txBody>
      </p:sp>
      <p:sp>
        <p:nvSpPr>
          <p:cNvPr id="1501" name="Google Shape;1501;p18"/>
          <p:cNvSpPr txBox="1"/>
          <p:nvPr/>
        </p:nvSpPr>
        <p:spPr>
          <a:xfrm>
            <a:off x="4070350" y="2132012"/>
            <a:ext cx="15430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 = 4 х</a:t>
            </a:r>
            <a:endParaRPr/>
          </a:p>
        </p:txBody>
      </p:sp>
      <p:sp>
        <p:nvSpPr>
          <p:cNvPr id="1502" name="Google Shape;1502;p18"/>
          <p:cNvSpPr txBox="1"/>
          <p:nvPr/>
        </p:nvSpPr>
        <p:spPr>
          <a:xfrm>
            <a:off x="3997325" y="2139950"/>
            <a:ext cx="4381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grpSp>
        <p:nvGrpSpPr>
          <p:cNvPr id="1503" name="Google Shape;1503;p18"/>
          <p:cNvGrpSpPr/>
          <p:nvPr/>
        </p:nvGrpSpPr>
        <p:grpSpPr>
          <a:xfrm>
            <a:off x="5124450" y="2132012"/>
            <a:ext cx="530225" cy="720725"/>
            <a:chOff x="3771" y="1207"/>
            <a:chExt cx="334" cy="454"/>
          </a:xfrm>
        </p:grpSpPr>
        <p:sp>
          <p:nvSpPr>
            <p:cNvPr id="1504" name="Google Shape;1504;p18"/>
            <p:cNvSpPr txBox="1"/>
            <p:nvPr/>
          </p:nvSpPr>
          <p:spPr>
            <a:xfrm>
              <a:off x="3829" y="1207"/>
              <a:ext cx="276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/>
            </a:p>
          </p:txBody>
        </p:sp>
        <p:pic>
          <p:nvPicPr>
            <p:cNvPr id="1505" name="Google Shape;1505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06" name="Google Shape;1506;p18"/>
          <p:cNvSpPr txBox="1"/>
          <p:nvPr/>
        </p:nvSpPr>
        <p:spPr>
          <a:xfrm>
            <a:off x="5942012" y="2132012"/>
            <a:ext cx="21526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Не верно</a:t>
            </a:r>
            <a:endParaRPr/>
          </a:p>
        </p:txBody>
      </p:sp>
      <p:sp>
        <p:nvSpPr>
          <p:cNvPr id="1507" name="Google Shape;1507;p18"/>
          <p:cNvSpPr txBox="1"/>
          <p:nvPr/>
        </p:nvSpPr>
        <p:spPr>
          <a:xfrm>
            <a:off x="3995737" y="2139950"/>
            <a:ext cx="4381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grpSp>
        <p:nvGrpSpPr>
          <p:cNvPr id="1508" name="Google Shape;1508;p18"/>
          <p:cNvGrpSpPr/>
          <p:nvPr/>
        </p:nvGrpSpPr>
        <p:grpSpPr>
          <a:xfrm>
            <a:off x="5122862" y="2132012"/>
            <a:ext cx="987425" cy="720725"/>
            <a:chOff x="3771" y="1207"/>
            <a:chExt cx="622" cy="454"/>
          </a:xfrm>
        </p:grpSpPr>
        <p:sp>
          <p:nvSpPr>
            <p:cNvPr id="1509" name="Google Shape;1509;p18"/>
            <p:cNvSpPr txBox="1"/>
            <p:nvPr/>
          </p:nvSpPr>
          <p:spPr>
            <a:xfrm>
              <a:off x="3829" y="1207"/>
              <a:ext cx="564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(-2)</a:t>
              </a:r>
              <a:endParaRPr/>
            </a:p>
          </p:txBody>
        </p:sp>
        <p:pic>
          <p:nvPicPr>
            <p:cNvPr id="1510" name="Google Shape;1510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11" name="Google Shape;1511;p18"/>
          <p:cNvSpPr txBox="1"/>
          <p:nvPr/>
        </p:nvSpPr>
        <p:spPr>
          <a:xfrm>
            <a:off x="6237287" y="2132012"/>
            <a:ext cx="21526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Не верно</a:t>
            </a:r>
            <a:endParaRPr/>
          </a:p>
        </p:txBody>
      </p:sp>
      <p:sp>
        <p:nvSpPr>
          <p:cNvPr id="1512" name="Google Shape;1512;p18"/>
          <p:cNvSpPr txBox="1"/>
          <p:nvPr/>
        </p:nvSpPr>
        <p:spPr>
          <a:xfrm>
            <a:off x="3635375" y="2133600"/>
            <a:ext cx="8191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9,2</a:t>
            </a:r>
            <a:endParaRPr/>
          </a:p>
        </p:txBody>
      </p:sp>
      <p:grpSp>
        <p:nvGrpSpPr>
          <p:cNvPr id="1513" name="Google Shape;1513;p18"/>
          <p:cNvGrpSpPr/>
          <p:nvPr/>
        </p:nvGrpSpPr>
        <p:grpSpPr>
          <a:xfrm>
            <a:off x="5113337" y="2132012"/>
            <a:ext cx="911225" cy="720725"/>
            <a:chOff x="3771" y="1207"/>
            <a:chExt cx="574" cy="454"/>
          </a:xfrm>
        </p:grpSpPr>
        <p:sp>
          <p:nvSpPr>
            <p:cNvPr id="1514" name="Google Shape;1514;p18"/>
            <p:cNvSpPr txBox="1"/>
            <p:nvPr/>
          </p:nvSpPr>
          <p:spPr>
            <a:xfrm>
              <a:off x="3829" y="1207"/>
              <a:ext cx="516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2,3</a:t>
              </a:r>
              <a:endParaRPr/>
            </a:p>
          </p:txBody>
        </p:sp>
        <p:pic>
          <p:nvPicPr>
            <p:cNvPr id="1515" name="Google Shape;1515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16" name="Google Shape;1516;p18"/>
          <p:cNvSpPr txBox="1"/>
          <p:nvPr/>
        </p:nvSpPr>
        <p:spPr>
          <a:xfrm>
            <a:off x="6227762" y="2132012"/>
            <a:ext cx="1503362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Верно</a:t>
            </a:r>
            <a:endParaRPr/>
          </a:p>
        </p:txBody>
      </p:sp>
      <p:sp>
        <p:nvSpPr>
          <p:cNvPr id="1517" name="Google Shape;1517;p18"/>
          <p:cNvSpPr txBox="1"/>
          <p:nvPr/>
        </p:nvSpPr>
        <p:spPr>
          <a:xfrm>
            <a:off x="3708400" y="2139950"/>
            <a:ext cx="8191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10</a:t>
            </a:r>
            <a:endParaRPr/>
          </a:p>
        </p:txBody>
      </p:sp>
      <p:grpSp>
        <p:nvGrpSpPr>
          <p:cNvPr id="1518" name="Google Shape;1518;p18"/>
          <p:cNvGrpSpPr/>
          <p:nvPr/>
        </p:nvGrpSpPr>
        <p:grpSpPr>
          <a:xfrm>
            <a:off x="5075237" y="2132012"/>
            <a:ext cx="1368425" cy="720725"/>
            <a:chOff x="3771" y="1207"/>
            <a:chExt cx="862" cy="454"/>
          </a:xfrm>
        </p:grpSpPr>
        <p:sp>
          <p:nvSpPr>
            <p:cNvPr id="1519" name="Google Shape;1519;p18"/>
            <p:cNvSpPr txBox="1"/>
            <p:nvPr/>
          </p:nvSpPr>
          <p:spPr>
            <a:xfrm>
              <a:off x="3829" y="1207"/>
              <a:ext cx="804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(-2,5)</a:t>
              </a:r>
              <a:endParaRPr/>
            </a:p>
          </p:txBody>
        </p:sp>
        <p:pic>
          <p:nvPicPr>
            <p:cNvPr id="1520" name="Google Shape;1520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21" name="Google Shape;1521;p18"/>
          <p:cNvSpPr txBox="1"/>
          <p:nvPr/>
        </p:nvSpPr>
        <p:spPr>
          <a:xfrm>
            <a:off x="6372225" y="2133600"/>
            <a:ext cx="21526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Не верно</a:t>
            </a:r>
            <a:endParaRPr/>
          </a:p>
        </p:txBody>
      </p:sp>
      <p:sp>
        <p:nvSpPr>
          <p:cNvPr id="1522" name="Google Shape;1522;p18"/>
          <p:cNvSpPr txBox="1"/>
          <p:nvPr/>
        </p:nvSpPr>
        <p:spPr>
          <a:xfrm>
            <a:off x="3708400" y="2133600"/>
            <a:ext cx="8191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3,2</a:t>
            </a:r>
            <a:endParaRPr/>
          </a:p>
        </p:txBody>
      </p:sp>
      <p:grpSp>
        <p:nvGrpSpPr>
          <p:cNvPr id="1523" name="Google Shape;1523;p18"/>
          <p:cNvGrpSpPr/>
          <p:nvPr/>
        </p:nvGrpSpPr>
        <p:grpSpPr>
          <a:xfrm>
            <a:off x="5076825" y="2133600"/>
            <a:ext cx="1165225" cy="720725"/>
            <a:chOff x="3771" y="1207"/>
            <a:chExt cx="734" cy="454"/>
          </a:xfrm>
        </p:grpSpPr>
        <p:sp>
          <p:nvSpPr>
            <p:cNvPr id="1524" name="Google Shape;1524;p18"/>
            <p:cNvSpPr txBox="1"/>
            <p:nvPr/>
          </p:nvSpPr>
          <p:spPr>
            <a:xfrm>
              <a:off x="3829" y="1207"/>
              <a:ext cx="676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0,08</a:t>
              </a:r>
              <a:endParaRPr/>
            </a:p>
          </p:txBody>
        </p:sp>
        <p:pic>
          <p:nvPicPr>
            <p:cNvPr id="1525" name="Google Shape;1525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26" name="Google Shape;1526;p18"/>
          <p:cNvSpPr txBox="1"/>
          <p:nvPr/>
        </p:nvSpPr>
        <p:spPr>
          <a:xfrm>
            <a:off x="6300787" y="2133600"/>
            <a:ext cx="21526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Не верно</a:t>
            </a:r>
            <a:endParaRPr/>
          </a:p>
        </p:txBody>
      </p:sp>
      <p:pic>
        <p:nvPicPr>
          <p:cNvPr descr="16b6" id="1527" name="Google Shape;152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79612" y="2924175"/>
            <a:ext cx="215900" cy="215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8" name="Google Shape;1528;p18"/>
          <p:cNvSpPr txBox="1"/>
          <p:nvPr/>
        </p:nvSpPr>
        <p:spPr>
          <a:xfrm>
            <a:off x="3851275" y="2133600"/>
            <a:ext cx="5905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-8</a:t>
            </a:r>
            <a:endParaRPr/>
          </a:p>
        </p:txBody>
      </p:sp>
      <p:grpSp>
        <p:nvGrpSpPr>
          <p:cNvPr id="1529" name="Google Shape;1529;p18"/>
          <p:cNvGrpSpPr/>
          <p:nvPr/>
        </p:nvGrpSpPr>
        <p:grpSpPr>
          <a:xfrm>
            <a:off x="5148262" y="2060575"/>
            <a:ext cx="987425" cy="720725"/>
            <a:chOff x="3771" y="1207"/>
            <a:chExt cx="622" cy="454"/>
          </a:xfrm>
        </p:grpSpPr>
        <p:sp>
          <p:nvSpPr>
            <p:cNvPr id="1530" name="Google Shape;1530;p18"/>
            <p:cNvSpPr txBox="1"/>
            <p:nvPr/>
          </p:nvSpPr>
          <p:spPr>
            <a:xfrm>
              <a:off x="3829" y="1207"/>
              <a:ext cx="564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(-2)</a:t>
              </a:r>
              <a:endParaRPr/>
            </a:p>
          </p:txBody>
        </p:sp>
        <p:pic>
          <p:nvPicPr>
            <p:cNvPr id="1531" name="Google Shape;1531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32" name="Google Shape;1532;p18"/>
          <p:cNvSpPr txBox="1"/>
          <p:nvPr/>
        </p:nvSpPr>
        <p:spPr>
          <a:xfrm>
            <a:off x="6300787" y="2133600"/>
            <a:ext cx="1503362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Верно</a:t>
            </a:r>
            <a:endParaRPr/>
          </a:p>
        </p:txBody>
      </p:sp>
      <p:pic>
        <p:nvPicPr>
          <p:cNvPr descr="16b6" id="1533" name="Google Shape;153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63712" y="5157787"/>
            <a:ext cx="215900" cy="215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4" name="Google Shape;1534;p18"/>
          <p:cNvSpPr txBox="1"/>
          <p:nvPr/>
        </p:nvSpPr>
        <p:spPr>
          <a:xfrm>
            <a:off x="3635375" y="2139950"/>
            <a:ext cx="819150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3,2</a:t>
            </a:r>
            <a:endParaRPr/>
          </a:p>
        </p:txBody>
      </p:sp>
      <p:grpSp>
        <p:nvGrpSpPr>
          <p:cNvPr id="1535" name="Google Shape;1535;p18"/>
          <p:cNvGrpSpPr/>
          <p:nvPr/>
        </p:nvGrpSpPr>
        <p:grpSpPr>
          <a:xfrm>
            <a:off x="5100637" y="2132012"/>
            <a:ext cx="911225" cy="720725"/>
            <a:chOff x="3771" y="1207"/>
            <a:chExt cx="574" cy="454"/>
          </a:xfrm>
        </p:grpSpPr>
        <p:sp>
          <p:nvSpPr>
            <p:cNvPr id="1536" name="Google Shape;1536;p18"/>
            <p:cNvSpPr txBox="1"/>
            <p:nvPr/>
          </p:nvSpPr>
          <p:spPr>
            <a:xfrm>
              <a:off x="3829" y="1207"/>
              <a:ext cx="516" cy="40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0,8</a:t>
              </a:r>
              <a:endParaRPr/>
            </a:p>
          </p:txBody>
        </p:sp>
        <p:pic>
          <p:nvPicPr>
            <p:cNvPr id="1537" name="Google Shape;1537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71" y="1389"/>
              <a:ext cx="198" cy="27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38" name="Google Shape;1538;p18"/>
          <p:cNvSpPr txBox="1"/>
          <p:nvPr/>
        </p:nvSpPr>
        <p:spPr>
          <a:xfrm>
            <a:off x="6597650" y="2060575"/>
            <a:ext cx="1503362" cy="641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Верно</a:t>
            </a:r>
            <a:endParaRPr/>
          </a:p>
        </p:txBody>
      </p:sp>
      <p:pic>
        <p:nvPicPr>
          <p:cNvPr descr="16b6" id="1539" name="Google Shape;153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35150" y="5876925"/>
            <a:ext cx="215900" cy="21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3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Google Shape;1544;p19"/>
          <p:cNvSpPr/>
          <p:nvPr/>
        </p:nvSpPr>
        <p:spPr>
          <a:xfrm>
            <a:off x="5473700" y="519112"/>
            <a:ext cx="3287712" cy="2198687"/>
          </a:xfrm>
          <a:custGeom>
            <a:rect b="b" l="l" r="r" t="t"/>
            <a:pathLst>
              <a:path extrusionOk="0" h="1385" w="2071">
                <a:moveTo>
                  <a:pt x="561" y="1370"/>
                </a:moveTo>
                <a:lnTo>
                  <a:pt x="1386" y="1370"/>
                </a:lnTo>
                <a:lnTo>
                  <a:pt x="1899" y="1370"/>
                </a:lnTo>
                <a:lnTo>
                  <a:pt x="1899" y="1261"/>
                </a:lnTo>
                <a:lnTo>
                  <a:pt x="2071" y="950"/>
                </a:lnTo>
                <a:lnTo>
                  <a:pt x="1790" y="405"/>
                </a:lnTo>
                <a:lnTo>
                  <a:pt x="1090" y="62"/>
                </a:lnTo>
                <a:lnTo>
                  <a:pt x="296" y="0"/>
                </a:lnTo>
                <a:lnTo>
                  <a:pt x="94" y="233"/>
                </a:lnTo>
                <a:lnTo>
                  <a:pt x="0" y="342"/>
                </a:lnTo>
                <a:lnTo>
                  <a:pt x="156" y="747"/>
                </a:lnTo>
                <a:lnTo>
                  <a:pt x="530" y="1385"/>
                </a:lnTo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lt1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19"/>
          <p:cNvSpPr/>
          <p:nvPr/>
        </p:nvSpPr>
        <p:spPr>
          <a:xfrm>
            <a:off x="6300787" y="1136650"/>
            <a:ext cx="2663825" cy="1571625"/>
          </a:xfrm>
          <a:custGeom>
            <a:rect b="b" l="l" r="r" t="t"/>
            <a:pathLst>
              <a:path extrusionOk="0" h="990" w="1678">
                <a:moveTo>
                  <a:pt x="0" y="990"/>
                </a:moveTo>
                <a:lnTo>
                  <a:pt x="1678" y="990"/>
                </a:lnTo>
                <a:lnTo>
                  <a:pt x="1674" y="685"/>
                </a:lnTo>
                <a:lnTo>
                  <a:pt x="1643" y="436"/>
                </a:lnTo>
                <a:lnTo>
                  <a:pt x="1628" y="218"/>
                </a:lnTo>
                <a:lnTo>
                  <a:pt x="1378" y="0"/>
                </a:lnTo>
                <a:lnTo>
                  <a:pt x="56" y="945"/>
                </a:lnTo>
              </a:path>
            </a:pathLst>
          </a:custGeom>
          <a:gradFill>
            <a:gsLst>
              <a:gs pos="0">
                <a:srgbClr val="33CCFF"/>
              </a:gs>
              <a:gs pos="100000">
                <a:schemeClr val="lt1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19"/>
          <p:cNvGrpSpPr/>
          <p:nvPr/>
        </p:nvGrpSpPr>
        <p:grpSpPr>
          <a:xfrm>
            <a:off x="3924300" y="333375"/>
            <a:ext cx="4895850" cy="4679950"/>
            <a:chOff x="2472" y="210"/>
            <a:chExt cx="3084" cy="2948"/>
          </a:xfrm>
        </p:grpSpPr>
        <p:cxnSp>
          <p:nvCxnSpPr>
            <p:cNvPr id="1547" name="Google Shape;1547;p19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548" name="Google Shape;1548;p19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grpSp>
        <p:nvGrpSpPr>
          <p:cNvPr id="1549" name="Google Shape;1549;p19"/>
          <p:cNvGrpSpPr/>
          <p:nvPr/>
        </p:nvGrpSpPr>
        <p:grpSpPr>
          <a:xfrm>
            <a:off x="3824287" y="260350"/>
            <a:ext cx="5116512" cy="4865687"/>
            <a:chOff x="2409" y="164"/>
            <a:chExt cx="3223" cy="3065"/>
          </a:xfrm>
        </p:grpSpPr>
        <p:grpSp>
          <p:nvGrpSpPr>
            <p:cNvPr id="1550" name="Google Shape;1550;p19"/>
            <p:cNvGrpSpPr/>
            <p:nvPr/>
          </p:nvGrpSpPr>
          <p:grpSpPr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1551" name="Google Shape;1551;p19"/>
              <p:cNvGrpSpPr/>
              <p:nvPr/>
            </p:nvGrpSpPr>
            <p:grpSpPr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552" name="Google Shape;1552;p19"/>
                <p:cNvSpPr/>
                <p:nvPr/>
              </p:nvSpPr>
              <p:spPr>
                <a:xfrm>
                  <a:off x="2426" y="211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53" name="Google Shape;1553;p19"/>
                <p:cNvSpPr/>
                <p:nvPr/>
              </p:nvSpPr>
              <p:spPr>
                <a:xfrm>
                  <a:off x="2409" y="2945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54" name="Google Shape;1554;p19"/>
                <p:cNvSpPr/>
                <p:nvPr/>
              </p:nvSpPr>
              <p:spPr>
                <a:xfrm>
                  <a:off x="2677" y="211"/>
                  <a:ext cx="8" cy="2994"/>
                </a:xfrm>
                <a:custGeom>
                  <a:rect b="b" l="l" r="r" t="t"/>
                  <a:pathLst>
                    <a:path extrusionOk="0" h="2994" w="8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1555" name="Google Shape;1555;p19"/>
                <p:cNvCxnSpPr/>
                <p:nvPr/>
              </p:nvCxnSpPr>
              <p:spPr>
                <a:xfrm>
                  <a:off x="2426" y="2704"/>
                  <a:ext cx="313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sp>
              <p:nvSpPr>
                <p:cNvPr id="1556" name="Google Shape;1556;p19"/>
                <p:cNvSpPr/>
                <p:nvPr/>
              </p:nvSpPr>
              <p:spPr>
                <a:xfrm>
                  <a:off x="2426" y="3203"/>
                  <a:ext cx="3124" cy="8"/>
                </a:xfrm>
                <a:custGeom>
                  <a:rect b="b" l="l" r="r" t="t"/>
                  <a:pathLst>
                    <a:path extrusionOk="0" h="8" w="3124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57" name="Google Shape;1557;p19"/>
                <p:cNvSpPr/>
                <p:nvPr/>
              </p:nvSpPr>
              <p:spPr>
                <a:xfrm>
                  <a:off x="2418" y="2450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58" name="Google Shape;1558;p19"/>
                <p:cNvSpPr/>
                <p:nvPr/>
              </p:nvSpPr>
              <p:spPr>
                <a:xfrm>
                  <a:off x="2426" y="2205"/>
                  <a:ext cx="3131" cy="8"/>
                </a:xfrm>
                <a:custGeom>
                  <a:rect b="b" l="l" r="r" t="t"/>
                  <a:pathLst>
                    <a:path extrusionOk="0" h="8" w="3131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59" name="Google Shape;1559;p19"/>
                <p:cNvSpPr/>
                <p:nvPr/>
              </p:nvSpPr>
              <p:spPr>
                <a:xfrm>
                  <a:off x="2409" y="1955"/>
                  <a:ext cx="3132" cy="8"/>
                </a:xfrm>
                <a:custGeom>
                  <a:rect b="b" l="l" r="r" t="t"/>
                  <a:pathLst>
                    <a:path extrusionOk="0" h="8" w="3132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0" name="Google Shape;1560;p19"/>
                <p:cNvSpPr/>
                <p:nvPr/>
              </p:nvSpPr>
              <p:spPr>
                <a:xfrm>
                  <a:off x="2434" y="1444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1" name="Google Shape;1561;p19"/>
                <p:cNvSpPr/>
                <p:nvPr/>
              </p:nvSpPr>
              <p:spPr>
                <a:xfrm>
                  <a:off x="2426" y="1207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2" name="Google Shape;1562;p19"/>
                <p:cNvSpPr/>
                <p:nvPr/>
              </p:nvSpPr>
              <p:spPr>
                <a:xfrm>
                  <a:off x="2426" y="949"/>
                  <a:ext cx="3123" cy="8"/>
                </a:xfrm>
                <a:custGeom>
                  <a:rect b="b" l="l" r="r" t="t"/>
                  <a:pathLst>
                    <a:path extrusionOk="0" h="8" w="3123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3" name="Google Shape;1563;p19"/>
                <p:cNvSpPr/>
                <p:nvPr/>
              </p:nvSpPr>
              <p:spPr>
                <a:xfrm>
                  <a:off x="2426" y="708"/>
                  <a:ext cx="3107" cy="8"/>
                </a:xfrm>
                <a:custGeom>
                  <a:rect b="b" l="l" r="r" t="t"/>
                  <a:pathLst>
                    <a:path extrusionOk="0" h="8" w="3107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4" name="Google Shape;1564;p19"/>
                <p:cNvSpPr/>
                <p:nvPr/>
              </p:nvSpPr>
              <p:spPr>
                <a:xfrm>
                  <a:off x="2434" y="446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5" name="Google Shape;1565;p19"/>
                <p:cNvSpPr/>
                <p:nvPr/>
              </p:nvSpPr>
              <p:spPr>
                <a:xfrm>
                  <a:off x="2426" y="210"/>
                  <a:ext cx="3115" cy="8"/>
                </a:xfrm>
                <a:custGeom>
                  <a:rect b="b" l="l" r="r" t="t"/>
                  <a:pathLst>
                    <a:path extrusionOk="0" h="8" w="3115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6" name="Google Shape;1566;p19"/>
                <p:cNvSpPr/>
                <p:nvPr/>
              </p:nvSpPr>
              <p:spPr>
                <a:xfrm>
                  <a:off x="2937" y="203"/>
                  <a:ext cx="8" cy="3026"/>
                </a:xfrm>
                <a:custGeom>
                  <a:rect b="b" l="l" r="r" t="t"/>
                  <a:pathLst>
                    <a:path extrusionOk="0" h="3026" w="8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7" name="Google Shape;1567;p19"/>
                <p:cNvSpPr/>
                <p:nvPr/>
              </p:nvSpPr>
              <p:spPr>
                <a:xfrm>
                  <a:off x="3198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8" name="Google Shape;1568;p19"/>
                <p:cNvSpPr/>
                <p:nvPr/>
              </p:nvSpPr>
              <p:spPr>
                <a:xfrm>
                  <a:off x="3470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9" name="Google Shape;1569;p19"/>
                <p:cNvSpPr/>
                <p:nvPr/>
              </p:nvSpPr>
              <p:spPr>
                <a:xfrm>
                  <a:off x="3707" y="219"/>
                  <a:ext cx="9" cy="3010"/>
                </a:xfrm>
                <a:custGeom>
                  <a:rect b="b" l="l" r="r" t="t"/>
                  <a:pathLst>
                    <a:path extrusionOk="0" h="3010" w="9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0" name="Google Shape;1570;p19"/>
                <p:cNvSpPr/>
                <p:nvPr/>
              </p:nvSpPr>
              <p:spPr>
                <a:xfrm>
                  <a:off x="4241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1" name="Google Shape;1571;p19"/>
                <p:cNvSpPr/>
                <p:nvPr/>
              </p:nvSpPr>
              <p:spPr>
                <a:xfrm>
                  <a:off x="4494" y="203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2" name="Google Shape;1572;p19"/>
                <p:cNvSpPr/>
                <p:nvPr/>
              </p:nvSpPr>
              <p:spPr>
                <a:xfrm>
                  <a:off x="4762" y="219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3" name="Google Shape;1573;p19"/>
                <p:cNvSpPr/>
                <p:nvPr/>
              </p:nvSpPr>
              <p:spPr>
                <a:xfrm>
                  <a:off x="5012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4" name="Google Shape;1574;p19"/>
                <p:cNvSpPr/>
                <p:nvPr/>
              </p:nvSpPr>
              <p:spPr>
                <a:xfrm>
                  <a:off x="5284" y="210"/>
                  <a:ext cx="1" cy="3002"/>
                </a:xfrm>
                <a:custGeom>
                  <a:rect b="b" l="l" r="r" t="t"/>
                  <a:pathLst>
                    <a:path extrusionOk="0" h="3002" w="1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575" name="Google Shape;1575;p19"/>
              <p:cNvSpPr txBox="1"/>
              <p:nvPr/>
            </p:nvSpPr>
            <p:spPr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х</a:t>
                </a:r>
                <a:endParaRPr/>
              </a:p>
            </p:txBody>
          </p:sp>
          <p:sp>
            <p:nvSpPr>
              <p:cNvPr id="1576" name="Google Shape;1576;p19"/>
              <p:cNvSpPr txBox="1"/>
              <p:nvPr/>
            </p:nvSpPr>
            <p:spPr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0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у</a:t>
                </a:r>
                <a:endParaRPr/>
              </a:p>
            </p:txBody>
          </p:sp>
        </p:grpSp>
        <p:cxnSp>
          <p:nvCxnSpPr>
            <p:cNvPr id="1577" name="Google Shape;1577;p19"/>
            <p:cNvCxnSpPr/>
            <p:nvPr/>
          </p:nvCxnSpPr>
          <p:spPr>
            <a:xfrm>
              <a:off x="2472" y="1706"/>
              <a:ext cx="308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cxnSp>
          <p:nvCxnSpPr>
            <p:cNvPr id="1578" name="Google Shape;1578;p19"/>
            <p:cNvCxnSpPr/>
            <p:nvPr/>
          </p:nvCxnSpPr>
          <p:spPr>
            <a:xfrm rot="10800000">
              <a:off x="3969" y="210"/>
              <a:ext cx="0" cy="2948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</p:grpSp>
      <p:sp>
        <p:nvSpPr>
          <p:cNvPr id="1579" name="Google Shape;1579;p19"/>
          <p:cNvSpPr/>
          <p:nvPr/>
        </p:nvSpPr>
        <p:spPr>
          <a:xfrm rot="-660000">
            <a:off x="3621087" y="1508125"/>
            <a:ext cx="5238750" cy="2495550"/>
          </a:xfrm>
          <a:custGeom>
            <a:rect b="b" l="l" r="r" t="t"/>
            <a:pathLst>
              <a:path extrusionOk="0" h="1572" w="3300">
                <a:moveTo>
                  <a:pt x="0" y="1572"/>
                </a:moveTo>
                <a:lnTo>
                  <a:pt x="3300" y="0"/>
                </a:lnTo>
              </a:path>
            </a:pathLst>
          </a:custGeom>
          <a:noFill/>
          <a:ln cap="flat" cmpd="sng" w="28575">
            <a:solidFill>
              <a:srgbClr val="0066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0" name="Google Shape;1580;p19"/>
          <p:cNvSpPr txBox="1"/>
          <p:nvPr/>
        </p:nvSpPr>
        <p:spPr>
          <a:xfrm>
            <a:off x="323850" y="27813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1" name="Google Shape;1581;p19"/>
          <p:cNvSpPr/>
          <p:nvPr/>
        </p:nvSpPr>
        <p:spPr>
          <a:xfrm>
            <a:off x="8783637" y="347662"/>
            <a:ext cx="12700" cy="4752975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2" name="Google Shape;1582;p19"/>
          <p:cNvSpPr txBox="1"/>
          <p:nvPr/>
        </p:nvSpPr>
        <p:spPr>
          <a:xfrm>
            <a:off x="106362" y="714375"/>
            <a:ext cx="374491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 графику функции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 = kx определить знак коэффициента k.</a:t>
            </a:r>
            <a:endParaRPr/>
          </a:p>
        </p:txBody>
      </p:sp>
      <p:sp>
        <p:nvSpPr>
          <p:cNvPr id="1583" name="Google Shape;1583;p19"/>
          <p:cNvSpPr txBox="1"/>
          <p:nvPr/>
        </p:nvSpPr>
        <p:spPr>
          <a:xfrm>
            <a:off x="6516687" y="2682875"/>
            <a:ext cx="325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584" name="Google Shape;1584;p19"/>
          <p:cNvSpPr txBox="1"/>
          <p:nvPr/>
        </p:nvSpPr>
        <p:spPr>
          <a:xfrm>
            <a:off x="152400" y="228600"/>
            <a:ext cx="1841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5" name="Google Shape;1585;p19"/>
          <p:cNvSpPr/>
          <p:nvPr/>
        </p:nvSpPr>
        <p:spPr>
          <a:xfrm rot="5160000">
            <a:off x="3705225" y="1506537"/>
            <a:ext cx="5238750" cy="2495550"/>
          </a:xfrm>
          <a:custGeom>
            <a:rect b="b" l="l" r="r" t="t"/>
            <a:pathLst>
              <a:path extrusionOk="0" h="1572" w="3300">
                <a:moveTo>
                  <a:pt x="0" y="1572"/>
                </a:moveTo>
                <a:lnTo>
                  <a:pt x="3300" y="0"/>
                </a:lnTo>
              </a:path>
            </a:pathLst>
          </a:cu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6" name="Google Shape;1586;p19"/>
          <p:cNvSpPr/>
          <p:nvPr/>
        </p:nvSpPr>
        <p:spPr>
          <a:xfrm>
            <a:off x="6227762" y="2636837"/>
            <a:ext cx="144462" cy="142875"/>
          </a:xfrm>
          <a:prstGeom prst="flowChartConnector">
            <a:avLst/>
          </a:prstGeom>
          <a:gradFill>
            <a:gsLst>
              <a:gs pos="0">
                <a:srgbClr val="0066FF"/>
              </a:gs>
              <a:gs pos="100000">
                <a:srgbClr val="002F76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7" name="Google Shape;1587;p19"/>
          <p:cNvSpPr txBox="1"/>
          <p:nvPr/>
        </p:nvSpPr>
        <p:spPr>
          <a:xfrm>
            <a:off x="6011862" y="2708275"/>
            <a:ext cx="3619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1588" name="Google Shape;1588;p19"/>
          <p:cNvSpPr txBox="1"/>
          <p:nvPr/>
        </p:nvSpPr>
        <p:spPr>
          <a:xfrm rot="-1980000">
            <a:off x="7740650" y="765175"/>
            <a:ext cx="1039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y = kx</a:t>
            </a:r>
            <a:endParaRPr/>
          </a:p>
        </p:txBody>
      </p:sp>
      <p:sp>
        <p:nvSpPr>
          <p:cNvPr id="1589" name="Google Shape;1589;p19"/>
          <p:cNvSpPr txBox="1"/>
          <p:nvPr/>
        </p:nvSpPr>
        <p:spPr>
          <a:xfrm>
            <a:off x="7740650" y="4797425"/>
            <a:ext cx="1039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y = kx</a:t>
            </a:r>
            <a:endParaRPr/>
          </a:p>
        </p:txBody>
      </p:sp>
      <p:grpSp>
        <p:nvGrpSpPr>
          <p:cNvPr id="1590" name="Google Shape;1590;p19"/>
          <p:cNvGrpSpPr/>
          <p:nvPr/>
        </p:nvGrpSpPr>
        <p:grpSpPr>
          <a:xfrm>
            <a:off x="4211637" y="44450"/>
            <a:ext cx="4291012" cy="4938712"/>
            <a:chOff x="2653" y="28"/>
            <a:chExt cx="2703" cy="3111"/>
          </a:xfrm>
        </p:grpSpPr>
        <p:sp>
          <p:nvSpPr>
            <p:cNvPr id="1591" name="Google Shape;1591;p19"/>
            <p:cNvSpPr txBox="1"/>
            <p:nvPr/>
          </p:nvSpPr>
          <p:spPr>
            <a:xfrm>
              <a:off x="5103" y="28"/>
              <a:ext cx="253" cy="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400"/>
                <a:buFont typeface="Times New Roman"/>
                <a:buNone/>
              </a:pPr>
              <a:r>
                <a:rPr b="1" i="0" lang="en-US" sz="4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</a:t>
              </a:r>
              <a:endParaRPr/>
            </a:p>
          </p:txBody>
        </p:sp>
        <p:sp>
          <p:nvSpPr>
            <p:cNvPr id="1592" name="Google Shape;1592;p19"/>
            <p:cNvSpPr txBox="1"/>
            <p:nvPr/>
          </p:nvSpPr>
          <p:spPr>
            <a:xfrm>
              <a:off x="2653" y="2659"/>
              <a:ext cx="527" cy="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400"/>
                <a:buFont typeface="Times New Roman"/>
                <a:buNone/>
              </a:pPr>
              <a:r>
                <a:rPr b="1" i="0" lang="en-US" sz="4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III</a:t>
              </a:r>
              <a:endParaRPr/>
            </a:p>
          </p:txBody>
        </p:sp>
      </p:grpSp>
      <p:grpSp>
        <p:nvGrpSpPr>
          <p:cNvPr id="1593" name="Google Shape;1593;p19"/>
          <p:cNvGrpSpPr/>
          <p:nvPr/>
        </p:nvGrpSpPr>
        <p:grpSpPr>
          <a:xfrm>
            <a:off x="4067175" y="260350"/>
            <a:ext cx="4694237" cy="4435475"/>
            <a:chOff x="2562" y="164"/>
            <a:chExt cx="2957" cy="2794"/>
          </a:xfrm>
        </p:grpSpPr>
        <p:sp>
          <p:nvSpPr>
            <p:cNvPr id="1594" name="Google Shape;1594;p19"/>
            <p:cNvSpPr txBox="1"/>
            <p:nvPr/>
          </p:nvSpPr>
          <p:spPr>
            <a:xfrm>
              <a:off x="2562" y="164"/>
              <a:ext cx="390" cy="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400"/>
                <a:buFont typeface="Times New Roman"/>
                <a:buNone/>
              </a:pPr>
              <a:r>
                <a:rPr b="1" i="0" lang="en-US" sz="4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</a:t>
              </a:r>
              <a:endParaRPr/>
            </a:p>
          </p:txBody>
        </p:sp>
        <p:sp>
          <p:nvSpPr>
            <p:cNvPr id="1595" name="Google Shape;1595;p19"/>
            <p:cNvSpPr txBox="1"/>
            <p:nvPr/>
          </p:nvSpPr>
          <p:spPr>
            <a:xfrm>
              <a:off x="5012" y="2478"/>
              <a:ext cx="507" cy="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400"/>
                <a:buFont typeface="Times New Roman"/>
                <a:buNone/>
              </a:pPr>
              <a:r>
                <a:rPr b="1" i="0" lang="en-US" sz="4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IV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2"/>
          <p:cNvGrpSpPr/>
          <p:nvPr/>
        </p:nvGrpSpPr>
        <p:grpSpPr>
          <a:xfrm>
            <a:off x="533400" y="152400"/>
            <a:ext cx="8610600" cy="6705600"/>
            <a:chOff x="192" y="0"/>
            <a:chExt cx="5424" cy="4224"/>
          </a:xfrm>
        </p:grpSpPr>
        <p:sp>
          <p:nvSpPr>
            <p:cNvPr id="95" name="Google Shape;95;p2"/>
            <p:cNvSpPr/>
            <p:nvPr/>
          </p:nvSpPr>
          <p:spPr>
            <a:xfrm flipH="1" rot="10800000">
              <a:off x="5280" y="3264"/>
              <a:ext cx="80" cy="96"/>
            </a:xfrm>
            <a:prstGeom prst="star4">
              <a:avLst>
                <a:gd fmla="val 12500" name="adj"/>
              </a:avLst>
            </a:prstGeom>
            <a:noFill/>
            <a:ln cap="flat" cmpd="sng" w="254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6" name="Google Shape;96;p2"/>
            <p:cNvGrpSpPr/>
            <p:nvPr/>
          </p:nvGrpSpPr>
          <p:grpSpPr>
            <a:xfrm>
              <a:off x="192" y="0"/>
              <a:ext cx="5424" cy="4224"/>
              <a:chOff x="192" y="0"/>
              <a:chExt cx="5424" cy="4224"/>
            </a:xfrm>
          </p:grpSpPr>
          <p:sp>
            <p:nvSpPr>
              <p:cNvPr id="97" name="Google Shape;97;p2"/>
              <p:cNvSpPr/>
              <p:nvPr/>
            </p:nvSpPr>
            <p:spPr>
              <a:xfrm flipH="1" rot="10800000">
                <a:off x="192" y="3072"/>
                <a:ext cx="80" cy="96"/>
              </a:xfrm>
              <a:prstGeom prst="star4">
                <a:avLst>
                  <a:gd fmla="val 12500" name="adj"/>
                </a:avLst>
              </a:prstGeom>
              <a:noFill/>
              <a:ln cap="flat" cmpd="sng" w="25400">
                <a:solidFill>
                  <a:srgbClr val="00FF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624" y="3984"/>
                <a:ext cx="144" cy="192"/>
              </a:xfrm>
              <a:prstGeom prst="star8">
                <a:avLst>
                  <a:gd fmla="val 7560" name="adj"/>
                </a:avLst>
              </a:prstGeom>
              <a:noFill/>
              <a:ln cap="flat" cmpd="sng" w="12700">
                <a:solidFill>
                  <a:srgbClr val="33CC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432" y="3840"/>
                <a:ext cx="80" cy="96"/>
              </a:xfrm>
              <a:prstGeom prst="star4">
                <a:avLst>
                  <a:gd fmla="val 12500" name="adj"/>
                </a:avLst>
              </a:prstGeom>
              <a:noFill/>
              <a:ln cap="flat" cmpd="sng" w="25400">
                <a:solidFill>
                  <a:srgbClr val="33CC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00" name="Google Shape;100;p2"/>
              <p:cNvGrpSpPr/>
              <p:nvPr/>
            </p:nvGrpSpPr>
            <p:grpSpPr>
              <a:xfrm>
                <a:off x="1968" y="3888"/>
                <a:ext cx="336" cy="336"/>
                <a:chOff x="1968" y="3888"/>
                <a:chExt cx="336" cy="336"/>
              </a:xfrm>
            </p:grpSpPr>
            <p:sp>
              <p:nvSpPr>
                <p:cNvPr id="101" name="Google Shape;101;p2"/>
                <p:cNvSpPr/>
                <p:nvPr/>
              </p:nvSpPr>
              <p:spPr>
                <a:xfrm>
                  <a:off x="2160" y="4032"/>
                  <a:ext cx="144" cy="192"/>
                </a:xfrm>
                <a:prstGeom prst="star8">
                  <a:avLst>
                    <a:gd fmla="val 7560" name="adj"/>
                  </a:avLst>
                </a:prstGeom>
                <a:noFill/>
                <a:ln cap="flat" cmpd="sng" w="12700">
                  <a:solidFill>
                    <a:srgbClr val="33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2" name="Google Shape;102;p2"/>
                <p:cNvSpPr/>
                <p:nvPr/>
              </p:nvSpPr>
              <p:spPr>
                <a:xfrm>
                  <a:off x="1968" y="3888"/>
                  <a:ext cx="80" cy="96"/>
                </a:xfrm>
                <a:prstGeom prst="star4">
                  <a:avLst>
                    <a:gd fmla="val 12500" name="adj"/>
                  </a:avLst>
                </a:prstGeom>
                <a:noFill/>
                <a:ln cap="flat" cmpd="sng" w="25400">
                  <a:solidFill>
                    <a:srgbClr val="33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03" name="Google Shape;103;p2"/>
              <p:cNvGrpSpPr/>
              <p:nvPr/>
            </p:nvGrpSpPr>
            <p:grpSpPr>
              <a:xfrm>
                <a:off x="192" y="0"/>
                <a:ext cx="5424" cy="3936"/>
                <a:chOff x="192" y="0"/>
                <a:chExt cx="5424" cy="3936"/>
              </a:xfrm>
            </p:grpSpPr>
            <p:grpSp>
              <p:nvGrpSpPr>
                <p:cNvPr id="104" name="Google Shape;104;p2"/>
                <p:cNvGrpSpPr/>
                <p:nvPr/>
              </p:nvGrpSpPr>
              <p:grpSpPr>
                <a:xfrm>
                  <a:off x="5280" y="528"/>
                  <a:ext cx="336" cy="336"/>
                  <a:chOff x="5280" y="528"/>
                  <a:chExt cx="336" cy="336"/>
                </a:xfrm>
              </p:grpSpPr>
              <p:sp>
                <p:nvSpPr>
                  <p:cNvPr id="105" name="Google Shape;105;p2"/>
                  <p:cNvSpPr/>
                  <p:nvPr/>
                </p:nvSpPr>
                <p:spPr>
                  <a:xfrm flipH="1" rot="10800000">
                    <a:off x="5472" y="528"/>
                    <a:ext cx="144" cy="192"/>
                  </a:xfrm>
                  <a:prstGeom prst="star8">
                    <a:avLst>
                      <a:gd fmla="val 7560" name="adj"/>
                    </a:avLst>
                  </a:prstGeom>
                  <a:noFill/>
                  <a:ln cap="flat" cmpd="sng" w="12700">
                    <a:solidFill>
                      <a:srgbClr val="33CCFF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" name="Google Shape;106;p2"/>
                  <p:cNvSpPr/>
                  <p:nvPr/>
                </p:nvSpPr>
                <p:spPr>
                  <a:xfrm flipH="1" rot="10800000">
                    <a:off x="5280" y="768"/>
                    <a:ext cx="80" cy="96"/>
                  </a:xfrm>
                  <a:prstGeom prst="star4">
                    <a:avLst>
                      <a:gd fmla="val 12500" name="adj"/>
                    </a:avLst>
                  </a:prstGeom>
                  <a:noFill/>
                  <a:ln cap="flat" cmpd="sng" w="25400">
                    <a:solidFill>
                      <a:srgbClr val="33CCFF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107" name="Google Shape;107;p2"/>
                <p:cNvGrpSpPr/>
                <p:nvPr/>
              </p:nvGrpSpPr>
              <p:grpSpPr>
                <a:xfrm>
                  <a:off x="3792" y="1920"/>
                  <a:ext cx="1824" cy="1296"/>
                  <a:chOff x="3792" y="1920"/>
                  <a:chExt cx="1824" cy="1296"/>
                </a:xfrm>
              </p:grpSpPr>
              <p:sp>
                <p:nvSpPr>
                  <p:cNvPr id="108" name="Google Shape;108;p2"/>
                  <p:cNvSpPr/>
                  <p:nvPr/>
                </p:nvSpPr>
                <p:spPr>
                  <a:xfrm>
                    <a:off x="3984" y="2064"/>
                    <a:ext cx="144" cy="192"/>
                  </a:xfrm>
                  <a:prstGeom prst="star8">
                    <a:avLst>
                      <a:gd fmla="val 7560" name="adj"/>
                    </a:avLst>
                  </a:prstGeom>
                  <a:noFill/>
                  <a:ln cap="flat" cmpd="sng" w="12700">
                    <a:solidFill>
                      <a:srgbClr val="33CCFF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9" name="Google Shape;109;p2"/>
                  <p:cNvSpPr/>
                  <p:nvPr/>
                </p:nvSpPr>
                <p:spPr>
                  <a:xfrm>
                    <a:off x="3792" y="1920"/>
                    <a:ext cx="80" cy="96"/>
                  </a:xfrm>
                  <a:prstGeom prst="star4">
                    <a:avLst>
                      <a:gd fmla="val 12500" name="adj"/>
                    </a:avLst>
                  </a:prstGeom>
                  <a:noFill/>
                  <a:ln cap="flat" cmpd="sng" w="25400">
                    <a:solidFill>
                      <a:srgbClr val="33CCFF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10" name="Google Shape;110;p2"/>
                  <p:cNvGrpSpPr/>
                  <p:nvPr/>
                </p:nvGrpSpPr>
                <p:grpSpPr>
                  <a:xfrm>
                    <a:off x="4800" y="1968"/>
                    <a:ext cx="816" cy="1248"/>
                    <a:chOff x="4800" y="1968"/>
                    <a:chExt cx="816" cy="1248"/>
                  </a:xfrm>
                </p:grpSpPr>
                <p:sp>
                  <p:nvSpPr>
                    <p:cNvPr id="111" name="Google Shape;111;p2"/>
                    <p:cNvSpPr/>
                    <p:nvPr/>
                  </p:nvSpPr>
                  <p:spPr>
                    <a:xfrm>
                      <a:off x="4800" y="2688"/>
                      <a:ext cx="144" cy="192"/>
                    </a:xfrm>
                    <a:prstGeom prst="star8">
                      <a:avLst>
                        <a:gd fmla="val 7560" name="adj"/>
                      </a:avLst>
                    </a:prstGeom>
                    <a:noFill/>
                    <a:ln cap="flat" cmpd="sng" w="12700">
                      <a:solidFill>
                        <a:schemeClr val="lt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12" name="Google Shape;112;p2"/>
                    <p:cNvSpPr/>
                    <p:nvPr/>
                  </p:nvSpPr>
                  <p:spPr>
                    <a:xfrm flipH="1" rot="10800000">
                      <a:off x="5472" y="3024"/>
                      <a:ext cx="144" cy="192"/>
                    </a:xfrm>
                    <a:prstGeom prst="star8">
                      <a:avLst>
                        <a:gd fmla="val 7560" name="adj"/>
                      </a:avLst>
                    </a:prstGeom>
                    <a:noFill/>
                    <a:ln cap="flat" cmpd="sng" w="12700">
                      <a:solidFill>
                        <a:srgbClr val="33CCFF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13" name="Google Shape;113;p2"/>
                    <p:cNvSpPr/>
                    <p:nvPr/>
                  </p:nvSpPr>
                  <p:spPr>
                    <a:xfrm flipH="1" rot="10800000">
                      <a:off x="5472" y="1968"/>
                      <a:ext cx="144" cy="192"/>
                    </a:xfrm>
                    <a:prstGeom prst="star8">
                      <a:avLst>
                        <a:gd fmla="val 7560" name="adj"/>
                      </a:avLst>
                    </a:prstGeom>
                    <a:noFill/>
                    <a:ln cap="flat" cmpd="sng" w="12700">
                      <a:solidFill>
                        <a:schemeClr val="lt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14" name="Google Shape;114;p2"/>
                    <p:cNvSpPr/>
                    <p:nvPr/>
                  </p:nvSpPr>
                  <p:spPr>
                    <a:xfrm flipH="1" rot="10800000">
                      <a:off x="5280" y="2208"/>
                      <a:ext cx="80" cy="96"/>
                    </a:xfrm>
                    <a:prstGeom prst="star4">
                      <a:avLst>
                        <a:gd fmla="val 12500" name="adj"/>
                      </a:avLst>
                    </a:prstGeom>
                    <a:noFill/>
                    <a:ln cap="flat" cmpd="sng" w="25400">
                      <a:solidFill>
                        <a:schemeClr val="lt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115" name="Google Shape;115;p2"/>
                <p:cNvGrpSpPr/>
                <p:nvPr/>
              </p:nvGrpSpPr>
              <p:grpSpPr>
                <a:xfrm>
                  <a:off x="192" y="0"/>
                  <a:ext cx="5280" cy="3936"/>
                  <a:chOff x="192" y="0"/>
                  <a:chExt cx="5280" cy="3936"/>
                </a:xfrm>
              </p:grpSpPr>
              <p:sp>
                <p:nvSpPr>
                  <p:cNvPr id="116" name="Google Shape;116;p2"/>
                  <p:cNvSpPr/>
                  <p:nvPr/>
                </p:nvSpPr>
                <p:spPr>
                  <a:xfrm flipH="1" rot="10800000">
                    <a:off x="384" y="2256"/>
                    <a:ext cx="144" cy="192"/>
                  </a:xfrm>
                  <a:prstGeom prst="star8">
                    <a:avLst>
                      <a:gd fmla="val 7560" name="adj"/>
                    </a:avLst>
                  </a:prstGeom>
                  <a:noFill/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7" name="Google Shape;117;p2"/>
                  <p:cNvSpPr/>
                  <p:nvPr/>
                </p:nvSpPr>
                <p:spPr>
                  <a:xfrm flipH="1" rot="10800000">
                    <a:off x="192" y="2496"/>
                    <a:ext cx="80" cy="96"/>
                  </a:xfrm>
                  <a:prstGeom prst="star4">
                    <a:avLst>
                      <a:gd fmla="val 12500" name="adj"/>
                    </a:avLst>
                  </a:prstGeom>
                  <a:noFill/>
                  <a:ln cap="flat" cmpd="sng" w="254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18" name="Google Shape;118;p2"/>
                  <p:cNvGrpSpPr/>
                  <p:nvPr/>
                </p:nvGrpSpPr>
                <p:grpSpPr>
                  <a:xfrm>
                    <a:off x="336" y="0"/>
                    <a:ext cx="5136" cy="3936"/>
                    <a:chOff x="336" y="0"/>
                    <a:chExt cx="5136" cy="3936"/>
                  </a:xfrm>
                </p:grpSpPr>
                <p:sp>
                  <p:nvSpPr>
                    <p:cNvPr id="119" name="Google Shape;119;p2"/>
                    <p:cNvSpPr/>
                    <p:nvPr/>
                  </p:nvSpPr>
                  <p:spPr>
                    <a:xfrm>
                      <a:off x="4608" y="2544"/>
                      <a:ext cx="80" cy="96"/>
                    </a:xfrm>
                    <a:prstGeom prst="star4">
                      <a:avLst>
                        <a:gd fmla="val 12500" name="adj"/>
                      </a:avLst>
                    </a:prstGeom>
                    <a:noFill/>
                    <a:ln cap="flat" cmpd="sng" w="25400">
                      <a:solidFill>
                        <a:schemeClr val="lt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grpSp>
                  <p:nvGrpSpPr>
                    <p:cNvPr id="120" name="Google Shape;120;p2"/>
                    <p:cNvGrpSpPr/>
                    <p:nvPr/>
                  </p:nvGrpSpPr>
                  <p:grpSpPr>
                    <a:xfrm>
                      <a:off x="336" y="0"/>
                      <a:ext cx="5136" cy="3936"/>
                      <a:chOff x="336" y="0"/>
                      <a:chExt cx="5136" cy="3936"/>
                    </a:xfrm>
                  </p:grpSpPr>
                  <p:sp>
                    <p:nvSpPr>
                      <p:cNvPr id="121" name="Google Shape;121;p2"/>
                      <p:cNvSpPr/>
                      <p:nvPr/>
                    </p:nvSpPr>
                    <p:spPr>
                      <a:xfrm flipH="1" rot="10800000">
                        <a:off x="384" y="2832"/>
                        <a:ext cx="144" cy="192"/>
                      </a:xfrm>
                      <a:prstGeom prst="star8">
                        <a:avLst>
                          <a:gd fmla="val 7560" name="adj"/>
                        </a:avLst>
                      </a:prstGeom>
                      <a:noFill/>
                      <a:ln cap="flat" cmpd="sng" w="12700">
                        <a:solidFill>
                          <a:srgbClr val="00FFFF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grpSp>
                    <p:nvGrpSpPr>
                      <p:cNvPr id="122" name="Google Shape;122;p2"/>
                      <p:cNvGrpSpPr/>
                      <p:nvPr/>
                    </p:nvGrpSpPr>
                    <p:grpSpPr>
                      <a:xfrm>
                        <a:off x="720" y="2640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123" name="Google Shape;123;p2"/>
                        <p:cNvSpPr/>
                        <p:nvPr/>
                      </p:nvSpPr>
                      <p:spPr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fmla="val 8280" name="adj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pic>
                      <p:nvPicPr>
                        <p:cNvPr descr="STAR6" id="124" name="Google Shape;124;p2"/>
                        <p:cNvPicPr preferRelativeResize="0"/>
                        <p:nvPr/>
                      </p:nvPicPr>
                      <p:blipFill rotWithShape="1">
                        <a:blip r:embed="rId3">
                          <a:alphaModFix/>
                        </a:blip>
                        <a:srcRect b="0" l="0" r="0" t="0"/>
                        <a:stretch/>
                      </p:blipFill>
                      <p:spPr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grpSp>
                  <p:grpSp>
                    <p:nvGrpSpPr>
                      <p:cNvPr id="125" name="Google Shape;125;p2"/>
                      <p:cNvGrpSpPr/>
                      <p:nvPr/>
                    </p:nvGrpSpPr>
                    <p:grpSpPr>
                      <a:xfrm>
                        <a:off x="2448" y="3744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126" name="Google Shape;126;p2"/>
                        <p:cNvSpPr/>
                        <p:nvPr/>
                      </p:nvSpPr>
                      <p:spPr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fmla="val 8280" name="adj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pic>
                      <p:nvPicPr>
                        <p:cNvPr descr="STAR6" id="127" name="Google Shape;127;p2"/>
                        <p:cNvPicPr preferRelativeResize="0"/>
                        <p:nvPr/>
                      </p:nvPicPr>
                      <p:blipFill rotWithShape="1">
                        <a:blip r:embed="rId3">
                          <a:alphaModFix/>
                        </a:blip>
                        <a:srcRect b="0" l="0" r="0" t="0"/>
                        <a:stretch/>
                      </p:blipFill>
                      <p:spPr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grpSp>
                  <p:grpSp>
                    <p:nvGrpSpPr>
                      <p:cNvPr id="128" name="Google Shape;128;p2"/>
                      <p:cNvGrpSpPr/>
                      <p:nvPr/>
                    </p:nvGrpSpPr>
                    <p:grpSpPr>
                      <a:xfrm>
                        <a:off x="5136" y="0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129" name="Google Shape;129;p2"/>
                        <p:cNvSpPr/>
                        <p:nvPr/>
                      </p:nvSpPr>
                      <p:spPr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fmla="val 8280" name="adj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pic>
                      <p:nvPicPr>
                        <p:cNvPr descr="STAR6" id="130" name="Google Shape;130;p2"/>
                        <p:cNvPicPr preferRelativeResize="0"/>
                        <p:nvPr/>
                      </p:nvPicPr>
                      <p:blipFill rotWithShape="1">
                        <a:blip r:embed="rId3">
                          <a:alphaModFix/>
                        </a:blip>
                        <a:srcRect b="0" l="0" r="0" t="0"/>
                        <a:stretch/>
                      </p:blipFill>
                      <p:spPr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grpSp>
                  <p:grpSp>
                    <p:nvGrpSpPr>
                      <p:cNvPr id="131" name="Google Shape;131;p2"/>
                      <p:cNvGrpSpPr/>
                      <p:nvPr/>
                    </p:nvGrpSpPr>
                    <p:grpSpPr>
                      <a:xfrm>
                        <a:off x="5280" y="2544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132" name="Google Shape;132;p2"/>
                        <p:cNvSpPr/>
                        <p:nvPr/>
                      </p:nvSpPr>
                      <p:spPr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fmla="val 8280" name="adj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pic>
                      <p:nvPicPr>
                        <p:cNvPr descr="STAR6" id="133" name="Google Shape;133;p2"/>
                        <p:cNvPicPr preferRelativeResize="0"/>
                        <p:nvPr/>
                      </p:nvPicPr>
                      <p:blipFill rotWithShape="1">
                        <a:blip r:embed="rId3">
                          <a:alphaModFix/>
                        </a:blip>
                        <a:srcRect b="0" l="0" r="0" t="0"/>
                        <a:stretch/>
                      </p:blipFill>
                      <p:spPr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grpSp>
                  <p:grpSp>
                    <p:nvGrpSpPr>
                      <p:cNvPr id="134" name="Google Shape;134;p2"/>
                      <p:cNvGrpSpPr/>
                      <p:nvPr/>
                    </p:nvGrpSpPr>
                    <p:grpSpPr>
                      <a:xfrm>
                        <a:off x="4656" y="1920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135" name="Google Shape;135;p2"/>
                        <p:cNvSpPr/>
                        <p:nvPr/>
                      </p:nvSpPr>
                      <p:spPr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fmla="val 8280" name="adj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pic>
                      <p:nvPicPr>
                        <p:cNvPr descr="STAR6" id="136" name="Google Shape;136;p2"/>
                        <p:cNvPicPr preferRelativeResize="0"/>
                        <p:nvPr/>
                      </p:nvPicPr>
                      <p:blipFill rotWithShape="1">
                        <a:blip r:embed="rId3">
                          <a:alphaModFix/>
                        </a:blip>
                        <a:srcRect b="0" l="0" r="0" t="0"/>
                        <a:stretch/>
                      </p:blipFill>
                      <p:spPr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grpSp>
                  <p:grpSp>
                    <p:nvGrpSpPr>
                      <p:cNvPr id="137" name="Google Shape;137;p2"/>
                      <p:cNvGrpSpPr/>
                      <p:nvPr/>
                    </p:nvGrpSpPr>
                    <p:grpSpPr>
                      <a:xfrm>
                        <a:off x="336" y="3408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138" name="Google Shape;138;p2"/>
                        <p:cNvSpPr/>
                        <p:nvPr/>
                      </p:nvSpPr>
                      <p:spPr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fmla="val 8280" name="adj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pic>
                      <p:nvPicPr>
                        <p:cNvPr descr="STAR6" id="139" name="Google Shape;139;p2"/>
                        <p:cNvPicPr preferRelativeResize="0"/>
                        <p:nvPr/>
                      </p:nvPicPr>
                      <p:blipFill rotWithShape="1">
                        <a:blip r:embed="rId3">
                          <a:alphaModFix/>
                        </a:blip>
                        <a:srcRect b="0" l="0" r="0" t="0"/>
                        <a:stretch/>
                      </p:blipFill>
                      <p:spPr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grpSp>
                </p:grpSp>
              </p:grpSp>
            </p:grpSp>
          </p:grpSp>
        </p:grpSp>
      </p:grpSp>
      <p:grpSp>
        <p:nvGrpSpPr>
          <p:cNvPr id="140" name="Google Shape;140;p2"/>
          <p:cNvGrpSpPr/>
          <p:nvPr/>
        </p:nvGrpSpPr>
        <p:grpSpPr>
          <a:xfrm>
            <a:off x="-38100" y="2360612"/>
            <a:ext cx="9218612" cy="4623587"/>
            <a:chOff x="-24" y="1487"/>
            <a:chExt cx="5807" cy="2912"/>
          </a:xfrm>
        </p:grpSpPr>
        <p:pic>
          <p:nvPicPr>
            <p:cNvPr descr="150" id="141" name="Google Shape;141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2251"/>
              <a:ext cx="1970" cy="1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Троицкая башня Московского Кремля" id="142" name="Google Shape;142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523" y="1750"/>
              <a:ext cx="1260" cy="16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descr="Голубая тисненая бумага" id="143" name="Google Shape;143;p2"/>
            <p:cNvSpPr/>
            <p:nvPr/>
          </p:nvSpPr>
          <p:spPr>
            <a:xfrm>
              <a:off x="2016" y="3176"/>
              <a:ext cx="2352" cy="558"/>
            </a:xfrm>
            <a:custGeom>
              <a:rect b="b" l="l" r="r" t="t"/>
              <a:pathLst>
                <a:path extrusionOk="0" h="558" w="2352">
                  <a:moveTo>
                    <a:pt x="0" y="558"/>
                  </a:moveTo>
                  <a:cubicBezTo>
                    <a:pt x="52" y="496"/>
                    <a:pt x="192" y="263"/>
                    <a:pt x="315" y="172"/>
                  </a:cubicBezTo>
                  <a:cubicBezTo>
                    <a:pt x="438" y="81"/>
                    <a:pt x="595" y="29"/>
                    <a:pt x="736" y="14"/>
                  </a:cubicBezTo>
                  <a:cubicBezTo>
                    <a:pt x="876" y="0"/>
                    <a:pt x="1006" y="47"/>
                    <a:pt x="1157" y="87"/>
                  </a:cubicBezTo>
                  <a:cubicBezTo>
                    <a:pt x="1308" y="127"/>
                    <a:pt x="1449" y="191"/>
                    <a:pt x="1648" y="256"/>
                  </a:cubicBezTo>
                  <a:cubicBezTo>
                    <a:pt x="1847" y="321"/>
                    <a:pt x="2205" y="432"/>
                    <a:pt x="2352" y="478"/>
                  </a:cubicBezTo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Голубая тисненая бумага" id="144" name="Google Shape;144;p2"/>
            <p:cNvSpPr/>
            <p:nvPr/>
          </p:nvSpPr>
          <p:spPr>
            <a:xfrm>
              <a:off x="-24" y="3511"/>
              <a:ext cx="2352" cy="463"/>
            </a:xfrm>
            <a:custGeom>
              <a:rect b="b" l="l" r="r" t="t"/>
              <a:pathLst>
                <a:path extrusionOk="0" h="463" w="2352">
                  <a:moveTo>
                    <a:pt x="0" y="391"/>
                  </a:moveTo>
                  <a:cubicBezTo>
                    <a:pt x="33" y="358"/>
                    <a:pt x="73" y="257"/>
                    <a:pt x="200" y="192"/>
                  </a:cubicBezTo>
                  <a:cubicBezTo>
                    <a:pt x="327" y="127"/>
                    <a:pt x="592" y="0"/>
                    <a:pt x="760" y="0"/>
                  </a:cubicBezTo>
                  <a:cubicBezTo>
                    <a:pt x="928" y="0"/>
                    <a:pt x="1085" y="144"/>
                    <a:pt x="1208" y="192"/>
                  </a:cubicBezTo>
                  <a:cubicBezTo>
                    <a:pt x="1331" y="240"/>
                    <a:pt x="1420" y="287"/>
                    <a:pt x="1496" y="288"/>
                  </a:cubicBezTo>
                  <a:cubicBezTo>
                    <a:pt x="1572" y="289"/>
                    <a:pt x="1521" y="167"/>
                    <a:pt x="1664" y="196"/>
                  </a:cubicBezTo>
                  <a:cubicBezTo>
                    <a:pt x="1807" y="225"/>
                    <a:pt x="2209" y="407"/>
                    <a:pt x="2352" y="463"/>
                  </a:cubicBezTo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Голубая тисненая бумага" id="145" name="Google Shape;145;p2"/>
            <p:cNvSpPr/>
            <p:nvPr/>
          </p:nvSpPr>
          <p:spPr>
            <a:xfrm flipH="1" rot="-420000">
              <a:off x="3619" y="3280"/>
              <a:ext cx="2141" cy="486"/>
            </a:xfrm>
            <a:custGeom>
              <a:rect b="b" l="l" r="r" t="t"/>
              <a:pathLst>
                <a:path extrusionOk="0" h="643" w="976">
                  <a:moveTo>
                    <a:pt x="0" y="643"/>
                  </a:moveTo>
                  <a:cubicBezTo>
                    <a:pt x="24" y="487"/>
                    <a:pt x="48" y="331"/>
                    <a:pt x="96" y="227"/>
                  </a:cubicBezTo>
                  <a:cubicBezTo>
                    <a:pt x="144" y="123"/>
                    <a:pt x="224" y="38"/>
                    <a:pt x="288" y="19"/>
                  </a:cubicBezTo>
                  <a:cubicBezTo>
                    <a:pt x="352" y="0"/>
                    <a:pt x="411" y="62"/>
                    <a:pt x="480" y="115"/>
                  </a:cubicBezTo>
                  <a:cubicBezTo>
                    <a:pt x="549" y="168"/>
                    <a:pt x="621" y="272"/>
                    <a:pt x="704" y="339"/>
                  </a:cubicBezTo>
                  <a:cubicBezTo>
                    <a:pt x="787" y="406"/>
                    <a:pt x="881" y="460"/>
                    <a:pt x="976" y="515"/>
                  </a:cubicBezTo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Орех" id="146" name="Google Shape;146;p2"/>
            <p:cNvSpPr/>
            <p:nvPr/>
          </p:nvSpPr>
          <p:spPr>
            <a:xfrm flipH="1" rot="-360000">
              <a:off x="4907" y="3699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Орех" id="147" name="Google Shape;147;p2"/>
            <p:cNvSpPr/>
            <p:nvPr/>
          </p:nvSpPr>
          <p:spPr>
            <a:xfrm flipH="1" rot="-360000">
              <a:off x="5088" y="3651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Орех" id="148" name="Google Shape;148;p2"/>
            <p:cNvSpPr/>
            <p:nvPr/>
          </p:nvSpPr>
          <p:spPr>
            <a:xfrm flipH="1" rot="-360000">
              <a:off x="5243" y="3651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Орех" id="149" name="Google Shape;149;p2"/>
            <p:cNvSpPr/>
            <p:nvPr/>
          </p:nvSpPr>
          <p:spPr>
            <a:xfrm flipH="1" rot="-360000">
              <a:off x="5483" y="3647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Каштан" id="150" name="Google Shape;150;p2"/>
            <p:cNvSpPr/>
            <p:nvPr/>
          </p:nvSpPr>
          <p:spPr>
            <a:xfrm flipH="1" rot="-360000">
              <a:off x="480" y="3985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Каштан" id="151" name="Google Shape;151;p2"/>
            <p:cNvSpPr/>
            <p:nvPr/>
          </p:nvSpPr>
          <p:spPr>
            <a:xfrm flipH="1" rot="-360000">
              <a:off x="4475" y="3695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Каштан" id="152" name="Google Shape;152;p2"/>
            <p:cNvSpPr/>
            <p:nvPr/>
          </p:nvSpPr>
          <p:spPr>
            <a:xfrm flipH="1" rot="-360000">
              <a:off x="4704" y="3695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Орех" id="153" name="Google Shape;153;p2"/>
            <p:cNvSpPr/>
            <p:nvPr/>
          </p:nvSpPr>
          <p:spPr>
            <a:xfrm flipH="1" rot="-360000">
              <a:off x="4272" y="3695"/>
              <a:ext cx="277" cy="238"/>
            </a:xfrm>
            <a:custGeom>
              <a:rect b="b" l="l" r="r" t="t"/>
              <a:pathLst>
                <a:path extrusionOk="0" h="334" w="265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4" name="Google Shape;154;p2"/>
            <p:cNvGrpSpPr/>
            <p:nvPr/>
          </p:nvGrpSpPr>
          <p:grpSpPr>
            <a:xfrm>
              <a:off x="-16" y="3449"/>
              <a:ext cx="5770" cy="951"/>
              <a:chOff x="-16" y="2874"/>
              <a:chExt cx="5770" cy="951"/>
            </a:xfrm>
          </p:grpSpPr>
          <p:sp>
            <p:nvSpPr>
              <p:cNvPr descr="Орех" id="155" name="Google Shape;155;p2"/>
              <p:cNvSpPr/>
              <p:nvPr/>
            </p:nvSpPr>
            <p:spPr>
              <a:xfrm flipH="1" rot="-360000">
                <a:off x="288" y="3410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Дуб" id="156" name="Google Shape;156;p2"/>
              <p:cNvSpPr/>
              <p:nvPr/>
            </p:nvSpPr>
            <p:spPr>
              <a:xfrm flipH="1" rot="-360000">
                <a:off x="624" y="3366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9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57" name="Google Shape;157;p2"/>
              <p:cNvSpPr/>
              <p:nvPr/>
            </p:nvSpPr>
            <p:spPr>
              <a:xfrm flipH="1" rot="-360000">
                <a:off x="0" y="3410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58" name="Google Shape;158;p2"/>
              <p:cNvSpPr/>
              <p:nvPr/>
            </p:nvSpPr>
            <p:spPr>
              <a:xfrm flipH="1" rot="-360000">
                <a:off x="144" y="3410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59" name="Google Shape;159;p2"/>
              <p:cNvSpPr/>
              <p:nvPr/>
            </p:nvSpPr>
            <p:spPr>
              <a:xfrm flipH="1" rot="-360000">
                <a:off x="4080" y="3169"/>
                <a:ext cx="277" cy="237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60" name="Google Shape;160;p2"/>
              <p:cNvSpPr/>
              <p:nvPr/>
            </p:nvSpPr>
            <p:spPr>
              <a:xfrm flipH="1" rot="-360000">
                <a:off x="3888" y="3169"/>
                <a:ext cx="277" cy="237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61" name="Google Shape;161;p2"/>
              <p:cNvSpPr/>
              <p:nvPr/>
            </p:nvSpPr>
            <p:spPr>
              <a:xfrm flipH="1" rot="-360000">
                <a:off x="3696" y="3169"/>
                <a:ext cx="277" cy="237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62" name="Google Shape;162;p2"/>
              <p:cNvSpPr/>
              <p:nvPr/>
            </p:nvSpPr>
            <p:spPr>
              <a:xfrm flipH="1" rot="-360000">
                <a:off x="3504" y="3217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63" name="Google Shape;163;p2"/>
              <p:cNvSpPr/>
              <p:nvPr/>
            </p:nvSpPr>
            <p:spPr>
              <a:xfrm flipH="1" rot="-360000">
                <a:off x="3312" y="3217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64" name="Google Shape;164;p2"/>
              <p:cNvSpPr/>
              <p:nvPr/>
            </p:nvSpPr>
            <p:spPr>
              <a:xfrm flipH="1" rot="-360000">
                <a:off x="3072" y="3217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65" name="Google Shape;165;p2"/>
              <p:cNvSpPr/>
              <p:nvPr/>
            </p:nvSpPr>
            <p:spPr>
              <a:xfrm flipH="1" rot="-360000">
                <a:off x="2880" y="3269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66" name="Google Shape;166;p2"/>
              <p:cNvSpPr/>
              <p:nvPr/>
            </p:nvSpPr>
            <p:spPr>
              <a:xfrm flipH="1" rot="-360000">
                <a:off x="2688" y="3265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67" name="Google Shape;167;p2"/>
              <p:cNvSpPr/>
              <p:nvPr/>
            </p:nvSpPr>
            <p:spPr>
              <a:xfrm flipH="1" rot="-360000">
                <a:off x="2496" y="3265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68" name="Google Shape;168;p2"/>
              <p:cNvSpPr/>
              <p:nvPr/>
            </p:nvSpPr>
            <p:spPr>
              <a:xfrm flipH="1" rot="-360000">
                <a:off x="2304" y="3265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69" name="Google Shape;169;p2"/>
              <p:cNvSpPr/>
              <p:nvPr/>
            </p:nvSpPr>
            <p:spPr>
              <a:xfrm flipH="1" rot="-360000">
                <a:off x="2112" y="3265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70" name="Google Shape;170;p2"/>
              <p:cNvSpPr/>
              <p:nvPr/>
            </p:nvSpPr>
            <p:spPr>
              <a:xfrm flipH="1" rot="-360000">
                <a:off x="1872" y="3261"/>
                <a:ext cx="277" cy="246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71" name="Google Shape;171;p2"/>
              <p:cNvSpPr/>
              <p:nvPr/>
            </p:nvSpPr>
            <p:spPr>
              <a:xfrm flipH="1" rot="-360000">
                <a:off x="1691" y="3310"/>
                <a:ext cx="277" cy="245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Орех" id="172" name="Google Shape;172;p2"/>
              <p:cNvSpPr/>
              <p:nvPr/>
            </p:nvSpPr>
            <p:spPr>
              <a:xfrm flipH="1" rot="-360000">
                <a:off x="1488" y="3314"/>
                <a:ext cx="277" cy="245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7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73" name="Google Shape;173;p2"/>
              <p:cNvSpPr/>
              <p:nvPr/>
            </p:nvSpPr>
            <p:spPr>
              <a:xfrm flipH="1" rot="-360000">
                <a:off x="1296" y="3314"/>
                <a:ext cx="277" cy="237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74" name="Google Shape;174;p2"/>
              <p:cNvSpPr/>
              <p:nvPr/>
            </p:nvSpPr>
            <p:spPr>
              <a:xfrm flipH="1" rot="-360000">
                <a:off x="1152" y="3362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75" name="Google Shape;175;p2"/>
              <p:cNvSpPr/>
              <p:nvPr/>
            </p:nvSpPr>
            <p:spPr>
              <a:xfrm flipH="1" rot="-360000">
                <a:off x="960" y="3362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Каштан" id="176" name="Google Shape;176;p2"/>
              <p:cNvSpPr/>
              <p:nvPr/>
            </p:nvSpPr>
            <p:spPr>
              <a:xfrm flipH="1" rot="-360000">
                <a:off x="768" y="3362"/>
                <a:ext cx="277" cy="238"/>
              </a:xfrm>
              <a:custGeom>
                <a:rect b="b" l="l" r="r" t="t"/>
                <a:pathLst>
                  <a:path extrusionOk="0" h="334" w="265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rotWithShape="1">
                <a:blip r:embed="rId8">
                  <a:alphaModFix/>
                </a:blip>
                <a:stretch>
                  <a:fillRect b="0" l="0" r="0" t="0"/>
                </a:stretch>
              </a:blipFill>
              <a:ln cap="flat" cmpd="sng" w="9525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77" name="Google Shape;177;p2"/>
              <p:cNvCxnSpPr/>
              <p:nvPr/>
            </p:nvCxnSpPr>
            <p:spPr>
              <a:xfrm rot="-420000">
                <a:off x="9" y="3223"/>
                <a:ext cx="5751" cy="252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00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2"/>
              <p:cNvSpPr/>
              <p:nvPr/>
            </p:nvSpPr>
            <p:spPr>
              <a:xfrm>
                <a:off x="-16" y="3219"/>
                <a:ext cx="5736" cy="393"/>
              </a:xfrm>
              <a:custGeom>
                <a:rect b="b" l="l" r="r" t="t"/>
                <a:pathLst>
                  <a:path extrusionOk="0" h="390" w="5736">
                    <a:moveTo>
                      <a:pt x="0" y="390"/>
                    </a:moveTo>
                    <a:lnTo>
                      <a:pt x="5736" y="0"/>
                    </a:lnTo>
                  </a:path>
                </a:pathLst>
              </a:custGeom>
              <a:gradFill>
                <a:gsLst>
                  <a:gs pos="0">
                    <a:schemeClr val="lt1"/>
                  </a:gs>
                  <a:gs pos="50000">
                    <a:srgbClr val="CC6600"/>
                  </a:gs>
                  <a:gs pos="100000">
                    <a:schemeClr val="lt1"/>
                  </a:gs>
                </a:gsLst>
                <a:lin ang="18900000" scaled="0"/>
              </a:gra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" name="Google Shape;179;p2"/>
            <p:cNvSpPr/>
            <p:nvPr/>
          </p:nvSpPr>
          <p:spPr>
            <a:xfrm>
              <a:off x="5098" y="3750"/>
              <a:ext cx="80" cy="96"/>
            </a:xfrm>
            <a:prstGeom prst="star4">
              <a:avLst>
                <a:gd fmla="val 12500" name="adj"/>
              </a:avLst>
            </a:prstGeom>
            <a:noFill/>
            <a:ln cap="flat" cmpd="sng" w="254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744" y="3359"/>
              <a:ext cx="160" cy="208"/>
            </a:xfrm>
            <a:prstGeom prst="star8">
              <a:avLst>
                <a:gd fmla="val 7560" name="adj"/>
              </a:avLst>
            </a:prstGeom>
            <a:noFill/>
            <a:ln cap="flat" cmpd="sng" w="127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2544" y="3311"/>
              <a:ext cx="160" cy="208"/>
            </a:xfrm>
            <a:prstGeom prst="star8">
              <a:avLst>
                <a:gd fmla="val 7560" name="adj"/>
              </a:avLst>
            </a:prstGeom>
            <a:noFill/>
            <a:ln cap="flat" cmpd="sng" w="127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4512" y="3407"/>
              <a:ext cx="80" cy="96"/>
            </a:xfrm>
            <a:prstGeom prst="star4">
              <a:avLst>
                <a:gd fmla="val 12500" name="adj"/>
              </a:avLst>
            </a:prstGeom>
            <a:noFill/>
            <a:ln cap="flat" cmpd="sng" w="254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3" name="Google Shape;183;p2"/>
            <p:cNvGrpSpPr/>
            <p:nvPr/>
          </p:nvGrpSpPr>
          <p:grpSpPr>
            <a:xfrm>
              <a:off x="5057" y="4080"/>
              <a:ext cx="228" cy="240"/>
              <a:chOff x="3228" y="2304"/>
              <a:chExt cx="897" cy="971"/>
            </a:xfrm>
          </p:grpSpPr>
          <p:sp>
            <p:nvSpPr>
              <p:cNvPr id="184" name="Google Shape;184;p2"/>
              <p:cNvSpPr/>
              <p:nvPr/>
            </p:nvSpPr>
            <p:spPr>
              <a:xfrm>
                <a:off x="4022" y="3018"/>
                <a:ext cx="28" cy="80"/>
              </a:xfrm>
              <a:custGeom>
                <a:rect b="b" l="l" r="r" t="t"/>
                <a:pathLst>
                  <a:path extrusionOk="0" h="159" w="56">
                    <a:moveTo>
                      <a:pt x="0" y="0"/>
                    </a:moveTo>
                    <a:lnTo>
                      <a:pt x="56" y="0"/>
                    </a:lnTo>
                    <a:lnTo>
                      <a:pt x="43" y="40"/>
                    </a:lnTo>
                    <a:lnTo>
                      <a:pt x="40" y="85"/>
                    </a:lnTo>
                    <a:lnTo>
                      <a:pt x="35" y="127"/>
                    </a:lnTo>
                    <a:lnTo>
                      <a:pt x="23" y="159"/>
                    </a:lnTo>
                    <a:lnTo>
                      <a:pt x="16" y="150"/>
                    </a:lnTo>
                    <a:lnTo>
                      <a:pt x="10" y="138"/>
                    </a:lnTo>
                    <a:lnTo>
                      <a:pt x="4" y="125"/>
                    </a:lnTo>
                    <a:lnTo>
                      <a:pt x="0" y="1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>
                <a:off x="4058" y="3018"/>
                <a:ext cx="45" cy="22"/>
              </a:xfrm>
              <a:custGeom>
                <a:rect b="b" l="l" r="r" t="t"/>
                <a:pathLst>
                  <a:path extrusionOk="0" h="44" w="90">
                    <a:moveTo>
                      <a:pt x="0" y="0"/>
                    </a:moveTo>
                    <a:lnTo>
                      <a:pt x="90" y="0"/>
                    </a:lnTo>
                    <a:lnTo>
                      <a:pt x="90" y="6"/>
                    </a:lnTo>
                    <a:lnTo>
                      <a:pt x="89" y="11"/>
                    </a:lnTo>
                    <a:lnTo>
                      <a:pt x="87" y="17"/>
                    </a:lnTo>
                    <a:lnTo>
                      <a:pt x="85" y="24"/>
                    </a:lnTo>
                    <a:lnTo>
                      <a:pt x="86" y="24"/>
                    </a:lnTo>
                    <a:lnTo>
                      <a:pt x="85" y="24"/>
                    </a:lnTo>
                    <a:lnTo>
                      <a:pt x="85" y="25"/>
                    </a:lnTo>
                    <a:lnTo>
                      <a:pt x="85" y="26"/>
                    </a:lnTo>
                    <a:lnTo>
                      <a:pt x="84" y="26"/>
                    </a:lnTo>
                    <a:lnTo>
                      <a:pt x="71" y="39"/>
                    </a:lnTo>
                    <a:lnTo>
                      <a:pt x="59" y="44"/>
                    </a:lnTo>
                    <a:lnTo>
                      <a:pt x="47" y="42"/>
                    </a:lnTo>
                    <a:lnTo>
                      <a:pt x="37" y="37"/>
                    </a:lnTo>
                    <a:lnTo>
                      <a:pt x="28" y="29"/>
                    </a:lnTo>
                    <a:lnTo>
                      <a:pt x="18" y="19"/>
                    </a:lnTo>
                    <a:lnTo>
                      <a:pt x="9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>
                <a:off x="4022" y="2938"/>
                <a:ext cx="103" cy="80"/>
              </a:xfrm>
              <a:custGeom>
                <a:rect b="b" l="l" r="r" t="t"/>
                <a:pathLst>
                  <a:path extrusionOk="0" h="160" w="206">
                    <a:moveTo>
                      <a:pt x="161" y="160"/>
                    </a:moveTo>
                    <a:lnTo>
                      <a:pt x="71" y="160"/>
                    </a:lnTo>
                    <a:lnTo>
                      <a:pt x="69" y="158"/>
                    </a:lnTo>
                    <a:lnTo>
                      <a:pt x="66" y="156"/>
                    </a:lnTo>
                    <a:lnTo>
                      <a:pt x="63" y="154"/>
                    </a:lnTo>
                    <a:lnTo>
                      <a:pt x="61" y="153"/>
                    </a:lnTo>
                    <a:lnTo>
                      <a:pt x="59" y="154"/>
                    </a:lnTo>
                    <a:lnTo>
                      <a:pt x="58" y="156"/>
                    </a:lnTo>
                    <a:lnTo>
                      <a:pt x="57" y="158"/>
                    </a:lnTo>
                    <a:lnTo>
                      <a:pt x="56" y="160"/>
                    </a:lnTo>
                    <a:lnTo>
                      <a:pt x="0" y="160"/>
                    </a:lnTo>
                    <a:lnTo>
                      <a:pt x="0" y="45"/>
                    </a:lnTo>
                    <a:lnTo>
                      <a:pt x="8" y="42"/>
                    </a:lnTo>
                    <a:lnTo>
                      <a:pt x="17" y="40"/>
                    </a:lnTo>
                    <a:lnTo>
                      <a:pt x="26" y="38"/>
                    </a:lnTo>
                    <a:lnTo>
                      <a:pt x="35" y="35"/>
                    </a:lnTo>
                    <a:lnTo>
                      <a:pt x="43" y="33"/>
                    </a:lnTo>
                    <a:lnTo>
                      <a:pt x="51" y="31"/>
                    </a:lnTo>
                    <a:lnTo>
                      <a:pt x="57" y="27"/>
                    </a:lnTo>
                    <a:lnTo>
                      <a:pt x="61" y="25"/>
                    </a:lnTo>
                    <a:lnTo>
                      <a:pt x="62" y="26"/>
                    </a:lnTo>
                    <a:lnTo>
                      <a:pt x="63" y="26"/>
                    </a:lnTo>
                    <a:lnTo>
                      <a:pt x="64" y="27"/>
                    </a:lnTo>
                    <a:lnTo>
                      <a:pt x="65" y="27"/>
                    </a:lnTo>
                    <a:lnTo>
                      <a:pt x="66" y="26"/>
                    </a:lnTo>
                    <a:lnTo>
                      <a:pt x="66" y="25"/>
                    </a:lnTo>
                    <a:lnTo>
                      <a:pt x="67" y="24"/>
                    </a:lnTo>
                    <a:lnTo>
                      <a:pt x="73" y="25"/>
                    </a:lnTo>
                    <a:lnTo>
                      <a:pt x="82" y="24"/>
                    </a:lnTo>
                    <a:lnTo>
                      <a:pt x="92" y="22"/>
                    </a:lnTo>
                    <a:lnTo>
                      <a:pt x="102" y="18"/>
                    </a:lnTo>
                    <a:lnTo>
                      <a:pt x="114" y="15"/>
                    </a:lnTo>
                    <a:lnTo>
                      <a:pt x="123" y="12"/>
                    </a:lnTo>
                    <a:lnTo>
                      <a:pt x="132" y="11"/>
                    </a:lnTo>
                    <a:lnTo>
                      <a:pt x="139" y="11"/>
                    </a:lnTo>
                    <a:lnTo>
                      <a:pt x="140" y="10"/>
                    </a:lnTo>
                    <a:lnTo>
                      <a:pt x="140" y="9"/>
                    </a:lnTo>
                    <a:lnTo>
                      <a:pt x="141" y="8"/>
                    </a:lnTo>
                    <a:lnTo>
                      <a:pt x="150" y="7"/>
                    </a:lnTo>
                    <a:lnTo>
                      <a:pt x="158" y="4"/>
                    </a:lnTo>
                    <a:lnTo>
                      <a:pt x="168" y="3"/>
                    </a:lnTo>
                    <a:lnTo>
                      <a:pt x="176" y="1"/>
                    </a:lnTo>
                    <a:lnTo>
                      <a:pt x="184" y="1"/>
                    </a:lnTo>
                    <a:lnTo>
                      <a:pt x="192" y="0"/>
                    </a:lnTo>
                    <a:lnTo>
                      <a:pt x="199" y="1"/>
                    </a:lnTo>
                    <a:lnTo>
                      <a:pt x="206" y="2"/>
                    </a:lnTo>
                    <a:lnTo>
                      <a:pt x="196" y="17"/>
                    </a:lnTo>
                    <a:lnTo>
                      <a:pt x="183" y="31"/>
                    </a:lnTo>
                    <a:lnTo>
                      <a:pt x="165" y="43"/>
                    </a:lnTo>
                    <a:lnTo>
                      <a:pt x="147" y="56"/>
                    </a:lnTo>
                    <a:lnTo>
                      <a:pt x="126" y="70"/>
                    </a:lnTo>
                    <a:lnTo>
                      <a:pt x="108" y="84"/>
                    </a:lnTo>
                    <a:lnTo>
                      <a:pt x="92" y="100"/>
                    </a:lnTo>
                    <a:lnTo>
                      <a:pt x="80" y="117"/>
                    </a:lnTo>
                    <a:lnTo>
                      <a:pt x="89" y="122"/>
                    </a:lnTo>
                    <a:lnTo>
                      <a:pt x="101" y="125"/>
                    </a:lnTo>
                    <a:lnTo>
                      <a:pt x="114" y="129"/>
                    </a:lnTo>
                    <a:lnTo>
                      <a:pt x="127" y="131"/>
                    </a:lnTo>
                    <a:lnTo>
                      <a:pt x="139" y="136"/>
                    </a:lnTo>
                    <a:lnTo>
                      <a:pt x="150" y="141"/>
                    </a:lnTo>
                    <a:lnTo>
                      <a:pt x="157" y="148"/>
                    </a:lnTo>
                    <a:lnTo>
                      <a:pt x="161" y="16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>
                <a:off x="4022" y="2559"/>
                <a:ext cx="100" cy="79"/>
              </a:xfrm>
              <a:custGeom>
                <a:rect b="b" l="l" r="r" t="t"/>
                <a:pathLst>
                  <a:path extrusionOk="0" h="157" w="199">
                    <a:moveTo>
                      <a:pt x="0" y="0"/>
                    </a:moveTo>
                    <a:lnTo>
                      <a:pt x="50" y="0"/>
                    </a:lnTo>
                    <a:lnTo>
                      <a:pt x="51" y="1"/>
                    </a:lnTo>
                    <a:lnTo>
                      <a:pt x="51" y="3"/>
                    </a:lnTo>
                    <a:lnTo>
                      <a:pt x="52" y="4"/>
                    </a:lnTo>
                    <a:lnTo>
                      <a:pt x="55" y="3"/>
                    </a:lnTo>
                    <a:lnTo>
                      <a:pt x="56" y="1"/>
                    </a:lnTo>
                    <a:lnTo>
                      <a:pt x="58" y="1"/>
                    </a:lnTo>
                    <a:lnTo>
                      <a:pt x="59" y="0"/>
                    </a:lnTo>
                    <a:lnTo>
                      <a:pt x="153" y="0"/>
                    </a:lnTo>
                    <a:lnTo>
                      <a:pt x="148" y="11"/>
                    </a:lnTo>
                    <a:lnTo>
                      <a:pt x="140" y="18"/>
                    </a:lnTo>
                    <a:lnTo>
                      <a:pt x="130" y="22"/>
                    </a:lnTo>
                    <a:lnTo>
                      <a:pt x="117" y="26"/>
                    </a:lnTo>
                    <a:lnTo>
                      <a:pt x="104" y="28"/>
                    </a:lnTo>
                    <a:lnTo>
                      <a:pt x="93" y="31"/>
                    </a:lnTo>
                    <a:lnTo>
                      <a:pt x="81" y="35"/>
                    </a:lnTo>
                    <a:lnTo>
                      <a:pt x="73" y="40"/>
                    </a:lnTo>
                    <a:lnTo>
                      <a:pt x="85" y="57"/>
                    </a:lnTo>
                    <a:lnTo>
                      <a:pt x="101" y="73"/>
                    </a:lnTo>
                    <a:lnTo>
                      <a:pt x="119" y="87"/>
                    </a:lnTo>
                    <a:lnTo>
                      <a:pt x="139" y="101"/>
                    </a:lnTo>
                    <a:lnTo>
                      <a:pt x="157" y="113"/>
                    </a:lnTo>
                    <a:lnTo>
                      <a:pt x="176" y="126"/>
                    </a:lnTo>
                    <a:lnTo>
                      <a:pt x="190" y="140"/>
                    </a:lnTo>
                    <a:lnTo>
                      <a:pt x="199" y="155"/>
                    </a:lnTo>
                    <a:lnTo>
                      <a:pt x="192" y="156"/>
                    </a:lnTo>
                    <a:lnTo>
                      <a:pt x="184" y="157"/>
                    </a:lnTo>
                    <a:lnTo>
                      <a:pt x="176" y="156"/>
                    </a:lnTo>
                    <a:lnTo>
                      <a:pt x="168" y="156"/>
                    </a:lnTo>
                    <a:lnTo>
                      <a:pt x="160" y="154"/>
                    </a:lnTo>
                    <a:lnTo>
                      <a:pt x="150" y="152"/>
                    </a:lnTo>
                    <a:lnTo>
                      <a:pt x="142" y="151"/>
                    </a:lnTo>
                    <a:lnTo>
                      <a:pt x="133" y="150"/>
                    </a:lnTo>
                    <a:lnTo>
                      <a:pt x="133" y="149"/>
                    </a:lnTo>
                    <a:lnTo>
                      <a:pt x="132" y="148"/>
                    </a:lnTo>
                    <a:lnTo>
                      <a:pt x="132" y="147"/>
                    </a:lnTo>
                    <a:lnTo>
                      <a:pt x="131" y="146"/>
                    </a:lnTo>
                    <a:lnTo>
                      <a:pt x="124" y="146"/>
                    </a:lnTo>
                    <a:lnTo>
                      <a:pt x="115" y="144"/>
                    </a:lnTo>
                    <a:lnTo>
                      <a:pt x="105" y="142"/>
                    </a:lnTo>
                    <a:lnTo>
                      <a:pt x="94" y="139"/>
                    </a:lnTo>
                    <a:lnTo>
                      <a:pt x="84" y="135"/>
                    </a:lnTo>
                    <a:lnTo>
                      <a:pt x="74" y="133"/>
                    </a:lnTo>
                    <a:lnTo>
                      <a:pt x="65" y="133"/>
                    </a:lnTo>
                    <a:lnTo>
                      <a:pt x="59" y="134"/>
                    </a:lnTo>
                    <a:lnTo>
                      <a:pt x="58" y="133"/>
                    </a:lnTo>
                    <a:lnTo>
                      <a:pt x="58" y="132"/>
                    </a:lnTo>
                    <a:lnTo>
                      <a:pt x="58" y="131"/>
                    </a:lnTo>
                    <a:lnTo>
                      <a:pt x="57" y="129"/>
                    </a:lnTo>
                    <a:lnTo>
                      <a:pt x="56" y="129"/>
                    </a:lnTo>
                    <a:lnTo>
                      <a:pt x="55" y="131"/>
                    </a:lnTo>
                    <a:lnTo>
                      <a:pt x="54" y="131"/>
                    </a:lnTo>
                    <a:lnTo>
                      <a:pt x="52" y="132"/>
                    </a:lnTo>
                    <a:lnTo>
                      <a:pt x="49" y="129"/>
                    </a:lnTo>
                    <a:lnTo>
                      <a:pt x="44" y="127"/>
                    </a:lnTo>
                    <a:lnTo>
                      <a:pt x="39" y="125"/>
                    </a:lnTo>
                    <a:lnTo>
                      <a:pt x="32" y="122"/>
                    </a:lnTo>
                    <a:lnTo>
                      <a:pt x="24" y="120"/>
                    </a:lnTo>
                    <a:lnTo>
                      <a:pt x="16" y="119"/>
                    </a:lnTo>
                    <a:lnTo>
                      <a:pt x="8" y="117"/>
                    </a:lnTo>
                    <a:lnTo>
                      <a:pt x="0" y="1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>
                <a:off x="4052" y="2536"/>
                <a:ext cx="47" cy="23"/>
              </a:xfrm>
              <a:custGeom>
                <a:rect b="b" l="l" r="r" t="t"/>
                <a:pathLst>
                  <a:path extrusionOk="0" h="47" w="94">
                    <a:moveTo>
                      <a:pt x="94" y="47"/>
                    </a:moveTo>
                    <a:lnTo>
                      <a:pt x="0" y="47"/>
                    </a:lnTo>
                    <a:lnTo>
                      <a:pt x="10" y="39"/>
                    </a:lnTo>
                    <a:lnTo>
                      <a:pt x="19" y="29"/>
                    </a:lnTo>
                    <a:lnTo>
                      <a:pt x="28" y="19"/>
                    </a:lnTo>
                    <a:lnTo>
                      <a:pt x="38" y="8"/>
                    </a:lnTo>
                    <a:lnTo>
                      <a:pt x="50" y="2"/>
                    </a:lnTo>
                    <a:lnTo>
                      <a:pt x="61" y="0"/>
                    </a:lnTo>
                    <a:lnTo>
                      <a:pt x="74" y="6"/>
                    </a:lnTo>
                    <a:lnTo>
                      <a:pt x="88" y="19"/>
                    </a:lnTo>
                    <a:lnTo>
                      <a:pt x="89" y="19"/>
                    </a:lnTo>
                    <a:lnTo>
                      <a:pt x="89" y="20"/>
                    </a:lnTo>
                    <a:lnTo>
                      <a:pt x="90" y="20"/>
                    </a:lnTo>
                    <a:lnTo>
                      <a:pt x="93" y="28"/>
                    </a:lnTo>
                    <a:lnTo>
                      <a:pt x="94" y="35"/>
                    </a:lnTo>
                    <a:lnTo>
                      <a:pt x="94" y="42"/>
                    </a:lnTo>
                    <a:lnTo>
                      <a:pt x="94" y="47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>
                <a:off x="4022" y="2478"/>
                <a:ext cx="26" cy="81"/>
              </a:xfrm>
              <a:custGeom>
                <a:rect b="b" l="l" r="r" t="t"/>
                <a:pathLst>
                  <a:path extrusionOk="0" h="162" w="50">
                    <a:moveTo>
                      <a:pt x="50" y="162"/>
                    </a:moveTo>
                    <a:lnTo>
                      <a:pt x="0" y="162"/>
                    </a:lnTo>
                    <a:lnTo>
                      <a:pt x="0" y="25"/>
                    </a:lnTo>
                    <a:lnTo>
                      <a:pt x="3" y="17"/>
                    </a:lnTo>
                    <a:lnTo>
                      <a:pt x="6" y="10"/>
                    </a:lnTo>
                    <a:lnTo>
                      <a:pt x="11" y="4"/>
                    </a:lnTo>
                    <a:lnTo>
                      <a:pt x="16" y="0"/>
                    </a:lnTo>
                    <a:lnTo>
                      <a:pt x="24" y="15"/>
                    </a:lnTo>
                    <a:lnTo>
                      <a:pt x="28" y="33"/>
                    </a:lnTo>
                    <a:lnTo>
                      <a:pt x="31" y="54"/>
                    </a:lnTo>
                    <a:lnTo>
                      <a:pt x="33" y="76"/>
                    </a:lnTo>
                    <a:lnTo>
                      <a:pt x="34" y="99"/>
                    </a:lnTo>
                    <a:lnTo>
                      <a:pt x="36" y="122"/>
                    </a:lnTo>
                    <a:lnTo>
                      <a:pt x="42" y="143"/>
                    </a:lnTo>
                    <a:lnTo>
                      <a:pt x="50" y="162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>
                <a:off x="4006" y="3018"/>
                <a:ext cx="16" cy="57"/>
              </a:xfrm>
              <a:custGeom>
                <a:rect b="b" l="l" r="r" t="t"/>
                <a:pathLst>
                  <a:path extrusionOk="0" h="113" w="33">
                    <a:moveTo>
                      <a:pt x="0" y="0"/>
                    </a:moveTo>
                    <a:lnTo>
                      <a:pt x="33" y="0"/>
                    </a:lnTo>
                    <a:lnTo>
                      <a:pt x="33" y="113"/>
                    </a:lnTo>
                    <a:lnTo>
                      <a:pt x="31" y="109"/>
                    </a:lnTo>
                    <a:lnTo>
                      <a:pt x="30" y="107"/>
                    </a:lnTo>
                    <a:lnTo>
                      <a:pt x="29" y="104"/>
                    </a:lnTo>
                    <a:lnTo>
                      <a:pt x="28" y="101"/>
                    </a:lnTo>
                    <a:lnTo>
                      <a:pt x="29" y="100"/>
                    </a:lnTo>
                    <a:lnTo>
                      <a:pt x="29" y="99"/>
                    </a:lnTo>
                    <a:lnTo>
                      <a:pt x="29" y="98"/>
                    </a:lnTo>
                    <a:lnTo>
                      <a:pt x="30" y="97"/>
                    </a:lnTo>
                    <a:lnTo>
                      <a:pt x="23" y="83"/>
                    </a:lnTo>
                    <a:lnTo>
                      <a:pt x="18" y="61"/>
                    </a:lnTo>
                    <a:lnTo>
                      <a:pt x="13" y="40"/>
                    </a:lnTo>
                    <a:lnTo>
                      <a:pt x="5" y="29"/>
                    </a:lnTo>
                    <a:lnTo>
                      <a:pt x="6" y="27"/>
                    </a:lnTo>
                    <a:lnTo>
                      <a:pt x="6" y="26"/>
                    </a:lnTo>
                    <a:lnTo>
                      <a:pt x="6" y="25"/>
                    </a:lnTo>
                    <a:lnTo>
                      <a:pt x="7" y="24"/>
                    </a:lnTo>
                    <a:lnTo>
                      <a:pt x="6" y="24"/>
                    </a:lnTo>
                    <a:lnTo>
                      <a:pt x="6" y="23"/>
                    </a:lnTo>
                    <a:lnTo>
                      <a:pt x="5" y="23"/>
                    </a:lnTo>
                    <a:lnTo>
                      <a:pt x="4" y="22"/>
                    </a:lnTo>
                    <a:lnTo>
                      <a:pt x="4" y="18"/>
                    </a:lnTo>
                    <a:lnTo>
                      <a:pt x="4" y="14"/>
                    </a:lnTo>
                    <a:lnTo>
                      <a:pt x="1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>
                <a:off x="3907" y="2904"/>
                <a:ext cx="115" cy="114"/>
              </a:xfrm>
              <a:custGeom>
                <a:rect b="b" l="l" r="r" t="t"/>
                <a:pathLst>
                  <a:path extrusionOk="0" h="230" w="231">
                    <a:moveTo>
                      <a:pt x="0" y="0"/>
                    </a:moveTo>
                    <a:lnTo>
                      <a:pt x="55" y="0"/>
                    </a:lnTo>
                    <a:lnTo>
                      <a:pt x="53" y="3"/>
                    </a:lnTo>
                    <a:lnTo>
                      <a:pt x="51" y="5"/>
                    </a:lnTo>
                    <a:lnTo>
                      <a:pt x="49" y="7"/>
                    </a:lnTo>
                    <a:lnTo>
                      <a:pt x="46" y="10"/>
                    </a:lnTo>
                    <a:lnTo>
                      <a:pt x="50" y="18"/>
                    </a:lnTo>
                    <a:lnTo>
                      <a:pt x="55" y="21"/>
                    </a:lnTo>
                    <a:lnTo>
                      <a:pt x="61" y="24"/>
                    </a:lnTo>
                    <a:lnTo>
                      <a:pt x="69" y="24"/>
                    </a:lnTo>
                    <a:lnTo>
                      <a:pt x="76" y="22"/>
                    </a:lnTo>
                    <a:lnTo>
                      <a:pt x="84" y="20"/>
                    </a:lnTo>
                    <a:lnTo>
                      <a:pt x="91" y="19"/>
                    </a:lnTo>
                    <a:lnTo>
                      <a:pt x="98" y="19"/>
                    </a:lnTo>
                    <a:lnTo>
                      <a:pt x="99" y="18"/>
                    </a:lnTo>
                    <a:lnTo>
                      <a:pt x="99" y="17"/>
                    </a:lnTo>
                    <a:lnTo>
                      <a:pt x="100" y="15"/>
                    </a:lnTo>
                    <a:lnTo>
                      <a:pt x="100" y="14"/>
                    </a:lnTo>
                    <a:lnTo>
                      <a:pt x="114" y="12"/>
                    </a:lnTo>
                    <a:lnTo>
                      <a:pt x="121" y="12"/>
                    </a:lnTo>
                    <a:lnTo>
                      <a:pt x="125" y="12"/>
                    </a:lnTo>
                    <a:lnTo>
                      <a:pt x="128" y="13"/>
                    </a:lnTo>
                    <a:lnTo>
                      <a:pt x="129" y="12"/>
                    </a:lnTo>
                    <a:lnTo>
                      <a:pt x="129" y="11"/>
                    </a:lnTo>
                    <a:lnTo>
                      <a:pt x="130" y="10"/>
                    </a:lnTo>
                    <a:lnTo>
                      <a:pt x="130" y="9"/>
                    </a:lnTo>
                    <a:lnTo>
                      <a:pt x="141" y="9"/>
                    </a:lnTo>
                    <a:lnTo>
                      <a:pt x="146" y="9"/>
                    </a:lnTo>
                    <a:lnTo>
                      <a:pt x="150" y="10"/>
                    </a:lnTo>
                    <a:lnTo>
                      <a:pt x="155" y="12"/>
                    </a:lnTo>
                    <a:lnTo>
                      <a:pt x="157" y="24"/>
                    </a:lnTo>
                    <a:lnTo>
                      <a:pt x="160" y="42"/>
                    </a:lnTo>
                    <a:lnTo>
                      <a:pt x="165" y="63"/>
                    </a:lnTo>
                    <a:lnTo>
                      <a:pt x="172" y="85"/>
                    </a:lnTo>
                    <a:lnTo>
                      <a:pt x="180" y="104"/>
                    </a:lnTo>
                    <a:lnTo>
                      <a:pt x="190" y="117"/>
                    </a:lnTo>
                    <a:lnTo>
                      <a:pt x="203" y="121"/>
                    </a:lnTo>
                    <a:lnTo>
                      <a:pt x="218" y="115"/>
                    </a:lnTo>
                    <a:lnTo>
                      <a:pt x="219" y="116"/>
                    </a:lnTo>
                    <a:lnTo>
                      <a:pt x="221" y="116"/>
                    </a:lnTo>
                    <a:lnTo>
                      <a:pt x="222" y="117"/>
                    </a:lnTo>
                    <a:lnTo>
                      <a:pt x="224" y="118"/>
                    </a:lnTo>
                    <a:lnTo>
                      <a:pt x="225" y="117"/>
                    </a:lnTo>
                    <a:lnTo>
                      <a:pt x="226" y="116"/>
                    </a:lnTo>
                    <a:lnTo>
                      <a:pt x="228" y="116"/>
                    </a:lnTo>
                    <a:lnTo>
                      <a:pt x="231" y="115"/>
                    </a:lnTo>
                    <a:lnTo>
                      <a:pt x="231" y="230"/>
                    </a:lnTo>
                    <a:lnTo>
                      <a:pt x="198" y="230"/>
                    </a:lnTo>
                    <a:lnTo>
                      <a:pt x="195" y="217"/>
                    </a:lnTo>
                    <a:lnTo>
                      <a:pt x="191" y="204"/>
                    </a:lnTo>
                    <a:lnTo>
                      <a:pt x="188" y="192"/>
                    </a:lnTo>
                    <a:lnTo>
                      <a:pt x="187" y="181"/>
                    </a:lnTo>
                    <a:lnTo>
                      <a:pt x="186" y="180"/>
                    </a:lnTo>
                    <a:lnTo>
                      <a:pt x="184" y="180"/>
                    </a:lnTo>
                    <a:lnTo>
                      <a:pt x="183" y="179"/>
                    </a:lnTo>
                    <a:lnTo>
                      <a:pt x="182" y="179"/>
                    </a:lnTo>
                    <a:lnTo>
                      <a:pt x="180" y="162"/>
                    </a:lnTo>
                    <a:lnTo>
                      <a:pt x="169" y="153"/>
                    </a:lnTo>
                    <a:lnTo>
                      <a:pt x="153" y="150"/>
                    </a:lnTo>
                    <a:lnTo>
                      <a:pt x="133" y="153"/>
                    </a:lnTo>
                    <a:lnTo>
                      <a:pt x="111" y="158"/>
                    </a:lnTo>
                    <a:lnTo>
                      <a:pt x="89" y="165"/>
                    </a:lnTo>
                    <a:lnTo>
                      <a:pt x="72" y="171"/>
                    </a:lnTo>
                    <a:lnTo>
                      <a:pt x="60" y="175"/>
                    </a:lnTo>
                    <a:lnTo>
                      <a:pt x="57" y="172"/>
                    </a:lnTo>
                    <a:lnTo>
                      <a:pt x="54" y="170"/>
                    </a:lnTo>
                    <a:lnTo>
                      <a:pt x="51" y="165"/>
                    </a:lnTo>
                    <a:lnTo>
                      <a:pt x="45" y="156"/>
                    </a:lnTo>
                    <a:lnTo>
                      <a:pt x="46" y="155"/>
                    </a:lnTo>
                    <a:lnTo>
                      <a:pt x="46" y="154"/>
                    </a:lnTo>
                    <a:lnTo>
                      <a:pt x="47" y="153"/>
                    </a:lnTo>
                    <a:lnTo>
                      <a:pt x="47" y="151"/>
                    </a:lnTo>
                    <a:lnTo>
                      <a:pt x="45" y="149"/>
                    </a:lnTo>
                    <a:lnTo>
                      <a:pt x="44" y="146"/>
                    </a:lnTo>
                    <a:lnTo>
                      <a:pt x="41" y="139"/>
                    </a:lnTo>
                    <a:lnTo>
                      <a:pt x="36" y="127"/>
                    </a:lnTo>
                    <a:lnTo>
                      <a:pt x="36" y="126"/>
                    </a:lnTo>
                    <a:lnTo>
                      <a:pt x="37" y="125"/>
                    </a:lnTo>
                    <a:lnTo>
                      <a:pt x="37" y="124"/>
                    </a:lnTo>
                    <a:lnTo>
                      <a:pt x="38" y="123"/>
                    </a:lnTo>
                    <a:lnTo>
                      <a:pt x="32" y="110"/>
                    </a:lnTo>
                    <a:lnTo>
                      <a:pt x="28" y="95"/>
                    </a:lnTo>
                    <a:lnTo>
                      <a:pt x="20" y="83"/>
                    </a:lnTo>
                    <a:lnTo>
                      <a:pt x="5" y="82"/>
                    </a:lnTo>
                    <a:lnTo>
                      <a:pt x="4" y="87"/>
                    </a:lnTo>
                    <a:lnTo>
                      <a:pt x="3" y="90"/>
                    </a:lnTo>
                    <a:lnTo>
                      <a:pt x="1" y="94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2"/>
              <p:cNvSpPr/>
              <p:nvPr/>
            </p:nvSpPr>
            <p:spPr>
              <a:xfrm>
                <a:off x="3907" y="2814"/>
                <a:ext cx="107" cy="90"/>
              </a:xfrm>
              <a:custGeom>
                <a:rect b="b" l="l" r="r" t="t"/>
                <a:pathLst>
                  <a:path extrusionOk="0" h="178" w="214">
                    <a:moveTo>
                      <a:pt x="55" y="178"/>
                    </a:moveTo>
                    <a:lnTo>
                      <a:pt x="0" y="178"/>
                    </a:lnTo>
                    <a:lnTo>
                      <a:pt x="0" y="98"/>
                    </a:lnTo>
                    <a:lnTo>
                      <a:pt x="14" y="91"/>
                    </a:lnTo>
                    <a:lnTo>
                      <a:pt x="27" y="83"/>
                    </a:lnTo>
                    <a:lnTo>
                      <a:pt x="39" y="75"/>
                    </a:lnTo>
                    <a:lnTo>
                      <a:pt x="52" y="68"/>
                    </a:lnTo>
                    <a:lnTo>
                      <a:pt x="64" y="61"/>
                    </a:lnTo>
                    <a:lnTo>
                      <a:pt x="74" y="54"/>
                    </a:lnTo>
                    <a:lnTo>
                      <a:pt x="84" y="48"/>
                    </a:lnTo>
                    <a:lnTo>
                      <a:pt x="92" y="44"/>
                    </a:lnTo>
                    <a:lnTo>
                      <a:pt x="93" y="45"/>
                    </a:lnTo>
                    <a:lnTo>
                      <a:pt x="95" y="45"/>
                    </a:lnTo>
                    <a:lnTo>
                      <a:pt x="96" y="46"/>
                    </a:lnTo>
                    <a:lnTo>
                      <a:pt x="97" y="46"/>
                    </a:lnTo>
                    <a:lnTo>
                      <a:pt x="118" y="37"/>
                    </a:lnTo>
                    <a:lnTo>
                      <a:pt x="134" y="30"/>
                    </a:lnTo>
                    <a:lnTo>
                      <a:pt x="146" y="24"/>
                    </a:lnTo>
                    <a:lnTo>
                      <a:pt x="158" y="19"/>
                    </a:lnTo>
                    <a:lnTo>
                      <a:pt x="168" y="15"/>
                    </a:lnTo>
                    <a:lnTo>
                      <a:pt x="180" y="11"/>
                    </a:lnTo>
                    <a:lnTo>
                      <a:pt x="193" y="6"/>
                    </a:lnTo>
                    <a:lnTo>
                      <a:pt x="210" y="0"/>
                    </a:lnTo>
                    <a:lnTo>
                      <a:pt x="211" y="1"/>
                    </a:lnTo>
                    <a:lnTo>
                      <a:pt x="212" y="1"/>
                    </a:lnTo>
                    <a:lnTo>
                      <a:pt x="213" y="2"/>
                    </a:lnTo>
                    <a:lnTo>
                      <a:pt x="214" y="3"/>
                    </a:lnTo>
                    <a:lnTo>
                      <a:pt x="195" y="25"/>
                    </a:lnTo>
                    <a:lnTo>
                      <a:pt x="179" y="44"/>
                    </a:lnTo>
                    <a:lnTo>
                      <a:pt x="165" y="60"/>
                    </a:lnTo>
                    <a:lnTo>
                      <a:pt x="151" y="75"/>
                    </a:lnTo>
                    <a:lnTo>
                      <a:pt x="134" y="93"/>
                    </a:lnTo>
                    <a:lnTo>
                      <a:pt x="114" y="115"/>
                    </a:lnTo>
                    <a:lnTo>
                      <a:pt x="89" y="143"/>
                    </a:lnTo>
                    <a:lnTo>
                      <a:pt x="55" y="17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193;p2"/>
              <p:cNvSpPr/>
              <p:nvPr/>
            </p:nvSpPr>
            <p:spPr>
              <a:xfrm>
                <a:off x="3907" y="2674"/>
                <a:ext cx="103" cy="89"/>
              </a:xfrm>
              <a:custGeom>
                <a:rect b="b" l="l" r="r" t="t"/>
                <a:pathLst>
                  <a:path extrusionOk="0" h="176" w="206">
                    <a:moveTo>
                      <a:pt x="0" y="0"/>
                    </a:moveTo>
                    <a:lnTo>
                      <a:pt x="51" y="0"/>
                    </a:lnTo>
                    <a:lnTo>
                      <a:pt x="83" y="34"/>
                    </a:lnTo>
                    <a:lnTo>
                      <a:pt x="108" y="61"/>
                    </a:lnTo>
                    <a:lnTo>
                      <a:pt x="128" y="83"/>
                    </a:lnTo>
                    <a:lnTo>
                      <a:pt x="144" y="100"/>
                    </a:lnTo>
                    <a:lnTo>
                      <a:pt x="158" y="116"/>
                    </a:lnTo>
                    <a:lnTo>
                      <a:pt x="172" y="131"/>
                    </a:lnTo>
                    <a:lnTo>
                      <a:pt x="188" y="150"/>
                    </a:lnTo>
                    <a:lnTo>
                      <a:pt x="206" y="172"/>
                    </a:lnTo>
                    <a:lnTo>
                      <a:pt x="205" y="173"/>
                    </a:lnTo>
                    <a:lnTo>
                      <a:pt x="204" y="174"/>
                    </a:lnTo>
                    <a:lnTo>
                      <a:pt x="203" y="175"/>
                    </a:lnTo>
                    <a:lnTo>
                      <a:pt x="202" y="176"/>
                    </a:lnTo>
                    <a:lnTo>
                      <a:pt x="184" y="169"/>
                    </a:lnTo>
                    <a:lnTo>
                      <a:pt x="172" y="165"/>
                    </a:lnTo>
                    <a:lnTo>
                      <a:pt x="160" y="160"/>
                    </a:lnTo>
                    <a:lnTo>
                      <a:pt x="150" y="155"/>
                    </a:lnTo>
                    <a:lnTo>
                      <a:pt x="138" y="151"/>
                    </a:lnTo>
                    <a:lnTo>
                      <a:pt x="126" y="145"/>
                    </a:lnTo>
                    <a:lnTo>
                      <a:pt x="110" y="137"/>
                    </a:lnTo>
                    <a:lnTo>
                      <a:pt x="89" y="128"/>
                    </a:lnTo>
                    <a:lnTo>
                      <a:pt x="88" y="129"/>
                    </a:lnTo>
                    <a:lnTo>
                      <a:pt x="87" y="129"/>
                    </a:lnTo>
                    <a:lnTo>
                      <a:pt x="85" y="129"/>
                    </a:lnTo>
                    <a:lnTo>
                      <a:pt x="84" y="130"/>
                    </a:lnTo>
                    <a:lnTo>
                      <a:pt x="76" y="125"/>
                    </a:lnTo>
                    <a:lnTo>
                      <a:pt x="68" y="121"/>
                    </a:lnTo>
                    <a:lnTo>
                      <a:pt x="59" y="115"/>
                    </a:lnTo>
                    <a:lnTo>
                      <a:pt x="47" y="108"/>
                    </a:lnTo>
                    <a:lnTo>
                      <a:pt x="37" y="101"/>
                    </a:lnTo>
                    <a:lnTo>
                      <a:pt x="24" y="94"/>
                    </a:lnTo>
                    <a:lnTo>
                      <a:pt x="13" y="87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2"/>
              <p:cNvSpPr/>
              <p:nvPr/>
            </p:nvSpPr>
            <p:spPr>
              <a:xfrm>
                <a:off x="3907" y="2559"/>
                <a:ext cx="115" cy="115"/>
              </a:xfrm>
              <a:custGeom>
                <a:rect b="b" l="l" r="r" t="t"/>
                <a:pathLst>
                  <a:path extrusionOk="0" h="231" w="231">
                    <a:moveTo>
                      <a:pt x="190" y="0"/>
                    </a:moveTo>
                    <a:lnTo>
                      <a:pt x="231" y="0"/>
                    </a:lnTo>
                    <a:lnTo>
                      <a:pt x="231" y="114"/>
                    </a:lnTo>
                    <a:lnTo>
                      <a:pt x="226" y="113"/>
                    </a:lnTo>
                    <a:lnTo>
                      <a:pt x="222" y="112"/>
                    </a:lnTo>
                    <a:lnTo>
                      <a:pt x="219" y="111"/>
                    </a:lnTo>
                    <a:lnTo>
                      <a:pt x="216" y="110"/>
                    </a:lnTo>
                    <a:lnTo>
                      <a:pt x="214" y="110"/>
                    </a:lnTo>
                    <a:lnTo>
                      <a:pt x="213" y="111"/>
                    </a:lnTo>
                    <a:lnTo>
                      <a:pt x="212" y="111"/>
                    </a:lnTo>
                    <a:lnTo>
                      <a:pt x="211" y="112"/>
                    </a:lnTo>
                    <a:lnTo>
                      <a:pt x="195" y="105"/>
                    </a:lnTo>
                    <a:lnTo>
                      <a:pt x="182" y="110"/>
                    </a:lnTo>
                    <a:lnTo>
                      <a:pt x="172" y="122"/>
                    </a:lnTo>
                    <a:lnTo>
                      <a:pt x="164" y="142"/>
                    </a:lnTo>
                    <a:lnTo>
                      <a:pt x="157" y="164"/>
                    </a:lnTo>
                    <a:lnTo>
                      <a:pt x="152" y="185"/>
                    </a:lnTo>
                    <a:lnTo>
                      <a:pt x="149" y="203"/>
                    </a:lnTo>
                    <a:lnTo>
                      <a:pt x="146" y="215"/>
                    </a:lnTo>
                    <a:lnTo>
                      <a:pt x="143" y="217"/>
                    </a:lnTo>
                    <a:lnTo>
                      <a:pt x="140" y="218"/>
                    </a:lnTo>
                    <a:lnTo>
                      <a:pt x="133" y="219"/>
                    </a:lnTo>
                    <a:lnTo>
                      <a:pt x="122" y="219"/>
                    </a:lnTo>
                    <a:lnTo>
                      <a:pt x="122" y="218"/>
                    </a:lnTo>
                    <a:lnTo>
                      <a:pt x="121" y="217"/>
                    </a:lnTo>
                    <a:lnTo>
                      <a:pt x="121" y="216"/>
                    </a:lnTo>
                    <a:lnTo>
                      <a:pt x="120" y="215"/>
                    </a:lnTo>
                    <a:lnTo>
                      <a:pt x="117" y="216"/>
                    </a:lnTo>
                    <a:lnTo>
                      <a:pt x="113" y="215"/>
                    </a:lnTo>
                    <a:lnTo>
                      <a:pt x="106" y="215"/>
                    </a:lnTo>
                    <a:lnTo>
                      <a:pt x="92" y="212"/>
                    </a:lnTo>
                    <a:lnTo>
                      <a:pt x="92" y="211"/>
                    </a:lnTo>
                    <a:lnTo>
                      <a:pt x="91" y="210"/>
                    </a:lnTo>
                    <a:lnTo>
                      <a:pt x="91" y="209"/>
                    </a:lnTo>
                    <a:lnTo>
                      <a:pt x="90" y="208"/>
                    </a:lnTo>
                    <a:lnTo>
                      <a:pt x="83" y="208"/>
                    </a:lnTo>
                    <a:lnTo>
                      <a:pt x="76" y="207"/>
                    </a:lnTo>
                    <a:lnTo>
                      <a:pt x="68" y="205"/>
                    </a:lnTo>
                    <a:lnTo>
                      <a:pt x="61" y="203"/>
                    </a:lnTo>
                    <a:lnTo>
                      <a:pt x="53" y="203"/>
                    </a:lnTo>
                    <a:lnTo>
                      <a:pt x="47" y="205"/>
                    </a:lnTo>
                    <a:lnTo>
                      <a:pt x="42" y="209"/>
                    </a:lnTo>
                    <a:lnTo>
                      <a:pt x="38" y="217"/>
                    </a:lnTo>
                    <a:lnTo>
                      <a:pt x="42" y="220"/>
                    </a:lnTo>
                    <a:lnTo>
                      <a:pt x="45" y="224"/>
                    </a:lnTo>
                    <a:lnTo>
                      <a:pt x="47" y="227"/>
                    </a:lnTo>
                    <a:lnTo>
                      <a:pt x="51" y="231"/>
                    </a:lnTo>
                    <a:lnTo>
                      <a:pt x="0" y="231"/>
                    </a:lnTo>
                    <a:lnTo>
                      <a:pt x="0" y="146"/>
                    </a:lnTo>
                    <a:lnTo>
                      <a:pt x="13" y="142"/>
                    </a:lnTo>
                    <a:lnTo>
                      <a:pt x="21" y="132"/>
                    </a:lnTo>
                    <a:lnTo>
                      <a:pt x="26" y="117"/>
                    </a:lnTo>
                    <a:lnTo>
                      <a:pt x="30" y="104"/>
                    </a:lnTo>
                    <a:lnTo>
                      <a:pt x="29" y="103"/>
                    </a:lnTo>
                    <a:lnTo>
                      <a:pt x="29" y="102"/>
                    </a:lnTo>
                    <a:lnTo>
                      <a:pt x="28" y="101"/>
                    </a:lnTo>
                    <a:lnTo>
                      <a:pt x="32" y="88"/>
                    </a:lnTo>
                    <a:lnTo>
                      <a:pt x="36" y="81"/>
                    </a:lnTo>
                    <a:lnTo>
                      <a:pt x="38" y="78"/>
                    </a:lnTo>
                    <a:lnTo>
                      <a:pt x="41" y="75"/>
                    </a:lnTo>
                    <a:lnTo>
                      <a:pt x="39" y="74"/>
                    </a:lnTo>
                    <a:lnTo>
                      <a:pt x="39" y="73"/>
                    </a:lnTo>
                    <a:lnTo>
                      <a:pt x="38" y="72"/>
                    </a:lnTo>
                    <a:lnTo>
                      <a:pt x="37" y="71"/>
                    </a:lnTo>
                    <a:lnTo>
                      <a:pt x="43" y="61"/>
                    </a:lnTo>
                    <a:lnTo>
                      <a:pt x="46" y="57"/>
                    </a:lnTo>
                    <a:lnTo>
                      <a:pt x="49" y="54"/>
                    </a:lnTo>
                    <a:lnTo>
                      <a:pt x="53" y="52"/>
                    </a:lnTo>
                    <a:lnTo>
                      <a:pt x="65" y="56"/>
                    </a:lnTo>
                    <a:lnTo>
                      <a:pt x="82" y="63"/>
                    </a:lnTo>
                    <a:lnTo>
                      <a:pt x="103" y="68"/>
                    </a:lnTo>
                    <a:lnTo>
                      <a:pt x="125" y="74"/>
                    </a:lnTo>
                    <a:lnTo>
                      <a:pt x="145" y="76"/>
                    </a:lnTo>
                    <a:lnTo>
                      <a:pt x="161" y="74"/>
                    </a:lnTo>
                    <a:lnTo>
                      <a:pt x="172" y="66"/>
                    </a:lnTo>
                    <a:lnTo>
                      <a:pt x="174" y="49"/>
                    </a:lnTo>
                    <a:lnTo>
                      <a:pt x="175" y="48"/>
                    </a:lnTo>
                    <a:lnTo>
                      <a:pt x="176" y="46"/>
                    </a:lnTo>
                    <a:lnTo>
                      <a:pt x="178" y="46"/>
                    </a:lnTo>
                    <a:lnTo>
                      <a:pt x="179" y="45"/>
                    </a:lnTo>
                    <a:lnTo>
                      <a:pt x="180" y="36"/>
                    </a:lnTo>
                    <a:lnTo>
                      <a:pt x="183" y="25"/>
                    </a:lnTo>
                    <a:lnTo>
                      <a:pt x="187" y="1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>
                <a:off x="4002" y="2491"/>
                <a:ext cx="20" cy="68"/>
              </a:xfrm>
              <a:custGeom>
                <a:rect b="b" l="l" r="r" t="t"/>
                <a:pathLst>
                  <a:path extrusionOk="0" h="137" w="41">
                    <a:moveTo>
                      <a:pt x="41" y="0"/>
                    </a:moveTo>
                    <a:lnTo>
                      <a:pt x="41" y="137"/>
                    </a:lnTo>
                    <a:lnTo>
                      <a:pt x="0" y="137"/>
                    </a:lnTo>
                    <a:lnTo>
                      <a:pt x="1" y="129"/>
                    </a:lnTo>
                    <a:lnTo>
                      <a:pt x="4" y="122"/>
                    </a:lnTo>
                    <a:lnTo>
                      <a:pt x="4" y="117"/>
                    </a:lnTo>
                    <a:lnTo>
                      <a:pt x="4" y="112"/>
                    </a:lnTo>
                    <a:lnTo>
                      <a:pt x="5" y="111"/>
                    </a:lnTo>
                    <a:lnTo>
                      <a:pt x="6" y="111"/>
                    </a:lnTo>
                    <a:lnTo>
                      <a:pt x="7" y="111"/>
                    </a:lnTo>
                    <a:lnTo>
                      <a:pt x="8" y="110"/>
                    </a:lnTo>
                    <a:lnTo>
                      <a:pt x="7" y="109"/>
                    </a:lnTo>
                    <a:lnTo>
                      <a:pt x="7" y="107"/>
                    </a:lnTo>
                    <a:lnTo>
                      <a:pt x="6" y="106"/>
                    </a:lnTo>
                    <a:lnTo>
                      <a:pt x="5" y="105"/>
                    </a:lnTo>
                    <a:lnTo>
                      <a:pt x="13" y="94"/>
                    </a:lnTo>
                    <a:lnTo>
                      <a:pt x="17" y="73"/>
                    </a:lnTo>
                    <a:lnTo>
                      <a:pt x="23" y="52"/>
                    </a:lnTo>
                    <a:lnTo>
                      <a:pt x="30" y="37"/>
                    </a:lnTo>
                    <a:lnTo>
                      <a:pt x="30" y="36"/>
                    </a:lnTo>
                    <a:lnTo>
                      <a:pt x="29" y="35"/>
                    </a:lnTo>
                    <a:lnTo>
                      <a:pt x="28" y="34"/>
                    </a:lnTo>
                    <a:lnTo>
                      <a:pt x="31" y="26"/>
                    </a:lnTo>
                    <a:lnTo>
                      <a:pt x="35" y="16"/>
                    </a:lnTo>
                    <a:lnTo>
                      <a:pt x="37" y="8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>
                <a:off x="3862" y="3018"/>
                <a:ext cx="24" cy="46"/>
              </a:xfrm>
              <a:custGeom>
                <a:rect b="b" l="l" r="r" t="t"/>
                <a:pathLst>
                  <a:path extrusionOk="0" h="91" w="49">
                    <a:moveTo>
                      <a:pt x="0" y="0"/>
                    </a:moveTo>
                    <a:lnTo>
                      <a:pt x="49" y="0"/>
                    </a:lnTo>
                    <a:lnTo>
                      <a:pt x="42" y="21"/>
                    </a:lnTo>
                    <a:lnTo>
                      <a:pt x="36" y="40"/>
                    </a:lnTo>
                    <a:lnTo>
                      <a:pt x="28" y="63"/>
                    </a:lnTo>
                    <a:lnTo>
                      <a:pt x="19" y="91"/>
                    </a:lnTo>
                    <a:lnTo>
                      <a:pt x="18" y="90"/>
                    </a:lnTo>
                    <a:lnTo>
                      <a:pt x="15" y="90"/>
                    </a:lnTo>
                    <a:lnTo>
                      <a:pt x="14" y="90"/>
                    </a:lnTo>
                    <a:lnTo>
                      <a:pt x="12" y="89"/>
                    </a:lnTo>
                    <a:lnTo>
                      <a:pt x="7" y="62"/>
                    </a:lnTo>
                    <a:lnTo>
                      <a:pt x="5" y="42"/>
                    </a:lnTo>
                    <a:lnTo>
                      <a:pt x="3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>
                <a:off x="3792" y="3067"/>
                <a:ext cx="30" cy="26"/>
              </a:xfrm>
              <a:custGeom>
                <a:rect b="b" l="l" r="r" t="t"/>
                <a:pathLst>
                  <a:path extrusionOk="0" h="53" w="60">
                    <a:moveTo>
                      <a:pt x="0" y="41"/>
                    </a:moveTo>
                    <a:lnTo>
                      <a:pt x="0" y="0"/>
                    </a:lnTo>
                    <a:lnTo>
                      <a:pt x="8" y="5"/>
                    </a:lnTo>
                    <a:lnTo>
                      <a:pt x="14" y="10"/>
                    </a:lnTo>
                    <a:lnTo>
                      <a:pt x="21" y="16"/>
                    </a:lnTo>
                    <a:lnTo>
                      <a:pt x="26" y="20"/>
                    </a:lnTo>
                    <a:lnTo>
                      <a:pt x="33" y="25"/>
                    </a:lnTo>
                    <a:lnTo>
                      <a:pt x="41" y="31"/>
                    </a:lnTo>
                    <a:lnTo>
                      <a:pt x="49" y="38"/>
                    </a:lnTo>
                    <a:lnTo>
                      <a:pt x="60" y="46"/>
                    </a:lnTo>
                    <a:lnTo>
                      <a:pt x="60" y="47"/>
                    </a:lnTo>
                    <a:lnTo>
                      <a:pt x="60" y="49"/>
                    </a:lnTo>
                    <a:lnTo>
                      <a:pt x="59" y="50"/>
                    </a:lnTo>
                    <a:lnTo>
                      <a:pt x="59" y="53"/>
                    </a:lnTo>
                    <a:lnTo>
                      <a:pt x="49" y="51"/>
                    </a:lnTo>
                    <a:lnTo>
                      <a:pt x="41" y="49"/>
                    </a:lnTo>
                    <a:lnTo>
                      <a:pt x="33" y="48"/>
                    </a:lnTo>
                    <a:lnTo>
                      <a:pt x="26" y="47"/>
                    </a:lnTo>
                    <a:lnTo>
                      <a:pt x="18" y="45"/>
                    </a:lnTo>
                    <a:lnTo>
                      <a:pt x="13" y="43"/>
                    </a:lnTo>
                    <a:lnTo>
                      <a:pt x="6" y="42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>
                <a:off x="3850" y="2904"/>
                <a:ext cx="57" cy="114"/>
              </a:xfrm>
              <a:custGeom>
                <a:rect b="b" l="l" r="r" t="t"/>
                <a:pathLst>
                  <a:path extrusionOk="0" h="230" w="114">
                    <a:moveTo>
                      <a:pt x="0" y="0"/>
                    </a:moveTo>
                    <a:lnTo>
                      <a:pt x="114" y="0"/>
                    </a:lnTo>
                    <a:lnTo>
                      <a:pt x="114" y="97"/>
                    </a:lnTo>
                    <a:lnTo>
                      <a:pt x="106" y="121"/>
                    </a:lnTo>
                    <a:lnTo>
                      <a:pt x="99" y="143"/>
                    </a:lnTo>
                    <a:lnTo>
                      <a:pt x="93" y="162"/>
                    </a:lnTo>
                    <a:lnTo>
                      <a:pt x="89" y="179"/>
                    </a:lnTo>
                    <a:lnTo>
                      <a:pt x="84" y="194"/>
                    </a:lnTo>
                    <a:lnTo>
                      <a:pt x="80" y="207"/>
                    </a:lnTo>
                    <a:lnTo>
                      <a:pt x="76" y="219"/>
                    </a:lnTo>
                    <a:lnTo>
                      <a:pt x="73" y="230"/>
                    </a:lnTo>
                    <a:lnTo>
                      <a:pt x="24" y="230"/>
                    </a:lnTo>
                    <a:lnTo>
                      <a:pt x="23" y="223"/>
                    </a:lnTo>
                    <a:lnTo>
                      <a:pt x="23" y="215"/>
                    </a:lnTo>
                    <a:lnTo>
                      <a:pt x="22" y="207"/>
                    </a:lnTo>
                    <a:lnTo>
                      <a:pt x="21" y="196"/>
                    </a:lnTo>
                    <a:lnTo>
                      <a:pt x="20" y="196"/>
                    </a:lnTo>
                    <a:lnTo>
                      <a:pt x="20" y="195"/>
                    </a:lnTo>
                    <a:lnTo>
                      <a:pt x="19" y="195"/>
                    </a:lnTo>
                    <a:lnTo>
                      <a:pt x="17" y="194"/>
                    </a:lnTo>
                    <a:lnTo>
                      <a:pt x="17" y="153"/>
                    </a:lnTo>
                    <a:lnTo>
                      <a:pt x="17" y="98"/>
                    </a:lnTo>
                    <a:lnTo>
                      <a:pt x="13" y="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>
                <a:off x="3792" y="2839"/>
                <a:ext cx="115" cy="65"/>
              </a:xfrm>
              <a:custGeom>
                <a:rect b="b" l="l" r="r" t="t"/>
                <a:pathLst>
                  <a:path extrusionOk="0" h="129" w="230">
                    <a:moveTo>
                      <a:pt x="230" y="49"/>
                    </a:moveTo>
                    <a:lnTo>
                      <a:pt x="230" y="129"/>
                    </a:lnTo>
                    <a:lnTo>
                      <a:pt x="116" y="129"/>
                    </a:lnTo>
                    <a:lnTo>
                      <a:pt x="113" y="123"/>
                    </a:lnTo>
                    <a:lnTo>
                      <a:pt x="108" y="117"/>
                    </a:lnTo>
                    <a:lnTo>
                      <a:pt x="102" y="112"/>
                    </a:lnTo>
                    <a:lnTo>
                      <a:pt x="98" y="109"/>
                    </a:lnTo>
                    <a:lnTo>
                      <a:pt x="81" y="115"/>
                    </a:lnTo>
                    <a:lnTo>
                      <a:pt x="64" y="117"/>
                    </a:lnTo>
                    <a:lnTo>
                      <a:pt x="49" y="117"/>
                    </a:lnTo>
                    <a:lnTo>
                      <a:pt x="36" y="115"/>
                    </a:lnTo>
                    <a:lnTo>
                      <a:pt x="24" y="110"/>
                    </a:lnTo>
                    <a:lnTo>
                      <a:pt x="14" y="102"/>
                    </a:lnTo>
                    <a:lnTo>
                      <a:pt x="6" y="91"/>
                    </a:lnTo>
                    <a:lnTo>
                      <a:pt x="0" y="79"/>
                    </a:lnTo>
                    <a:lnTo>
                      <a:pt x="0" y="13"/>
                    </a:lnTo>
                    <a:lnTo>
                      <a:pt x="2" y="14"/>
                    </a:lnTo>
                    <a:lnTo>
                      <a:pt x="3" y="14"/>
                    </a:lnTo>
                    <a:lnTo>
                      <a:pt x="6" y="15"/>
                    </a:lnTo>
                    <a:lnTo>
                      <a:pt x="8" y="17"/>
                    </a:lnTo>
                    <a:lnTo>
                      <a:pt x="29" y="5"/>
                    </a:lnTo>
                    <a:lnTo>
                      <a:pt x="48" y="0"/>
                    </a:lnTo>
                    <a:lnTo>
                      <a:pt x="66" y="0"/>
                    </a:lnTo>
                    <a:lnTo>
                      <a:pt x="81" y="5"/>
                    </a:lnTo>
                    <a:lnTo>
                      <a:pt x="94" y="15"/>
                    </a:lnTo>
                    <a:lnTo>
                      <a:pt x="105" y="29"/>
                    </a:lnTo>
                    <a:lnTo>
                      <a:pt x="113" y="49"/>
                    </a:lnTo>
                    <a:lnTo>
                      <a:pt x="119" y="71"/>
                    </a:lnTo>
                    <a:lnTo>
                      <a:pt x="129" y="75"/>
                    </a:lnTo>
                    <a:lnTo>
                      <a:pt x="140" y="78"/>
                    </a:lnTo>
                    <a:lnTo>
                      <a:pt x="153" y="76"/>
                    </a:lnTo>
                    <a:lnTo>
                      <a:pt x="167" y="74"/>
                    </a:lnTo>
                    <a:lnTo>
                      <a:pt x="182" y="70"/>
                    </a:lnTo>
                    <a:lnTo>
                      <a:pt x="198" y="64"/>
                    </a:lnTo>
                    <a:lnTo>
                      <a:pt x="214" y="57"/>
                    </a:lnTo>
                    <a:lnTo>
                      <a:pt x="230" y="49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>
                <a:off x="3792" y="2797"/>
                <a:ext cx="43" cy="36"/>
              </a:xfrm>
              <a:custGeom>
                <a:rect b="b" l="l" r="r" t="t"/>
                <a:pathLst>
                  <a:path extrusionOk="0" h="73" w="86">
                    <a:moveTo>
                      <a:pt x="0" y="73"/>
                    </a:moveTo>
                    <a:lnTo>
                      <a:pt x="13" y="64"/>
                    </a:lnTo>
                    <a:lnTo>
                      <a:pt x="28" y="54"/>
                    </a:lnTo>
                    <a:lnTo>
                      <a:pt x="44" y="45"/>
                    </a:lnTo>
                    <a:lnTo>
                      <a:pt x="60" y="37"/>
                    </a:lnTo>
                    <a:lnTo>
                      <a:pt x="72" y="28"/>
                    </a:lnTo>
                    <a:lnTo>
                      <a:pt x="83" y="19"/>
                    </a:lnTo>
                    <a:lnTo>
                      <a:pt x="86" y="9"/>
                    </a:lnTo>
                    <a:lnTo>
                      <a:pt x="84" y="0"/>
                    </a:lnTo>
                    <a:lnTo>
                      <a:pt x="74" y="1"/>
                    </a:lnTo>
                    <a:lnTo>
                      <a:pt x="63" y="4"/>
                    </a:lnTo>
                    <a:lnTo>
                      <a:pt x="53" y="5"/>
                    </a:lnTo>
                    <a:lnTo>
                      <a:pt x="42" y="6"/>
                    </a:lnTo>
                    <a:lnTo>
                      <a:pt x="31" y="8"/>
                    </a:lnTo>
                    <a:lnTo>
                      <a:pt x="21" y="9"/>
                    </a:lnTo>
                    <a:lnTo>
                      <a:pt x="10" y="12"/>
                    </a:lnTo>
                    <a:lnTo>
                      <a:pt x="0" y="13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>
                <a:off x="3792" y="2674"/>
                <a:ext cx="115" cy="63"/>
              </a:xfrm>
              <a:custGeom>
                <a:rect b="b" l="l" r="r" t="t"/>
                <a:pathLst>
                  <a:path extrusionOk="0" h="124" w="230">
                    <a:moveTo>
                      <a:pt x="107" y="0"/>
                    </a:moveTo>
                    <a:lnTo>
                      <a:pt x="230" y="0"/>
                    </a:lnTo>
                    <a:lnTo>
                      <a:pt x="230" y="80"/>
                    </a:lnTo>
                    <a:lnTo>
                      <a:pt x="213" y="71"/>
                    </a:lnTo>
                    <a:lnTo>
                      <a:pt x="196" y="63"/>
                    </a:lnTo>
                    <a:lnTo>
                      <a:pt x="178" y="57"/>
                    </a:lnTo>
                    <a:lnTo>
                      <a:pt x="162" y="52"/>
                    </a:lnTo>
                    <a:lnTo>
                      <a:pt x="147" y="48"/>
                    </a:lnTo>
                    <a:lnTo>
                      <a:pt x="133" y="47"/>
                    </a:lnTo>
                    <a:lnTo>
                      <a:pt x="122" y="49"/>
                    </a:lnTo>
                    <a:lnTo>
                      <a:pt x="112" y="54"/>
                    </a:lnTo>
                    <a:lnTo>
                      <a:pt x="106" y="76"/>
                    </a:lnTo>
                    <a:lnTo>
                      <a:pt x="98" y="95"/>
                    </a:lnTo>
                    <a:lnTo>
                      <a:pt x="86" y="109"/>
                    </a:lnTo>
                    <a:lnTo>
                      <a:pt x="74" y="120"/>
                    </a:lnTo>
                    <a:lnTo>
                      <a:pt x="57" y="124"/>
                    </a:lnTo>
                    <a:lnTo>
                      <a:pt x="40" y="124"/>
                    </a:lnTo>
                    <a:lnTo>
                      <a:pt x="21" y="120"/>
                    </a:lnTo>
                    <a:lnTo>
                      <a:pt x="0" y="108"/>
                    </a:lnTo>
                    <a:lnTo>
                      <a:pt x="0" y="30"/>
                    </a:lnTo>
                    <a:lnTo>
                      <a:pt x="7" y="22"/>
                    </a:lnTo>
                    <a:lnTo>
                      <a:pt x="15" y="16"/>
                    </a:lnTo>
                    <a:lnTo>
                      <a:pt x="25" y="11"/>
                    </a:lnTo>
                    <a:lnTo>
                      <a:pt x="36" y="9"/>
                    </a:lnTo>
                    <a:lnTo>
                      <a:pt x="48" y="8"/>
                    </a:lnTo>
                    <a:lnTo>
                      <a:pt x="61" y="9"/>
                    </a:lnTo>
                    <a:lnTo>
                      <a:pt x="75" y="11"/>
                    </a:lnTo>
                    <a:lnTo>
                      <a:pt x="90" y="16"/>
                    </a:lnTo>
                    <a:lnTo>
                      <a:pt x="94" y="14"/>
                    </a:lnTo>
                    <a:lnTo>
                      <a:pt x="99" y="9"/>
                    </a:lnTo>
                    <a:lnTo>
                      <a:pt x="104" y="4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>
                <a:off x="3792" y="2746"/>
                <a:ext cx="40" cy="34"/>
              </a:xfrm>
              <a:custGeom>
                <a:rect b="b" l="l" r="r" t="t"/>
                <a:pathLst>
                  <a:path extrusionOk="0" h="68" w="79">
                    <a:moveTo>
                      <a:pt x="0" y="56"/>
                    </a:moveTo>
                    <a:lnTo>
                      <a:pt x="9" y="57"/>
                    </a:lnTo>
                    <a:lnTo>
                      <a:pt x="19" y="60"/>
                    </a:lnTo>
                    <a:lnTo>
                      <a:pt x="29" y="61"/>
                    </a:lnTo>
                    <a:lnTo>
                      <a:pt x="38" y="62"/>
                    </a:lnTo>
                    <a:lnTo>
                      <a:pt x="47" y="64"/>
                    </a:lnTo>
                    <a:lnTo>
                      <a:pt x="57" y="65"/>
                    </a:lnTo>
                    <a:lnTo>
                      <a:pt x="67" y="67"/>
                    </a:lnTo>
                    <a:lnTo>
                      <a:pt x="77" y="68"/>
                    </a:lnTo>
                    <a:lnTo>
                      <a:pt x="79" y="58"/>
                    </a:lnTo>
                    <a:lnTo>
                      <a:pt x="76" y="50"/>
                    </a:lnTo>
                    <a:lnTo>
                      <a:pt x="68" y="42"/>
                    </a:lnTo>
                    <a:lnTo>
                      <a:pt x="56" y="33"/>
                    </a:lnTo>
                    <a:lnTo>
                      <a:pt x="42" y="25"/>
                    </a:lnTo>
                    <a:lnTo>
                      <a:pt x="28" y="17"/>
                    </a:lnTo>
                    <a:lnTo>
                      <a:pt x="13" y="9"/>
                    </a:lnTo>
                    <a:lnTo>
                      <a:pt x="0" y="0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2"/>
              <p:cNvSpPr/>
              <p:nvPr/>
            </p:nvSpPr>
            <p:spPr>
              <a:xfrm>
                <a:off x="3845" y="2559"/>
                <a:ext cx="62" cy="115"/>
              </a:xfrm>
              <a:custGeom>
                <a:rect b="b" l="l" r="r" t="t"/>
                <a:pathLst>
                  <a:path extrusionOk="0" h="231" w="123">
                    <a:moveTo>
                      <a:pt x="25" y="0"/>
                    </a:moveTo>
                    <a:lnTo>
                      <a:pt x="75" y="0"/>
                    </a:lnTo>
                    <a:lnTo>
                      <a:pt x="78" y="12"/>
                    </a:lnTo>
                    <a:lnTo>
                      <a:pt x="83" y="25"/>
                    </a:lnTo>
                    <a:lnTo>
                      <a:pt x="88" y="40"/>
                    </a:lnTo>
                    <a:lnTo>
                      <a:pt x="92" y="54"/>
                    </a:lnTo>
                    <a:lnTo>
                      <a:pt x="98" y="73"/>
                    </a:lnTo>
                    <a:lnTo>
                      <a:pt x="105" y="94"/>
                    </a:lnTo>
                    <a:lnTo>
                      <a:pt x="112" y="118"/>
                    </a:lnTo>
                    <a:lnTo>
                      <a:pt x="120" y="144"/>
                    </a:lnTo>
                    <a:lnTo>
                      <a:pt x="121" y="144"/>
                    </a:lnTo>
                    <a:lnTo>
                      <a:pt x="122" y="144"/>
                    </a:lnTo>
                    <a:lnTo>
                      <a:pt x="122" y="146"/>
                    </a:lnTo>
                    <a:lnTo>
                      <a:pt x="123" y="146"/>
                    </a:lnTo>
                    <a:lnTo>
                      <a:pt x="123" y="231"/>
                    </a:lnTo>
                    <a:lnTo>
                      <a:pt x="0" y="231"/>
                    </a:lnTo>
                    <a:lnTo>
                      <a:pt x="14" y="187"/>
                    </a:lnTo>
                    <a:lnTo>
                      <a:pt x="18" y="131"/>
                    </a:lnTo>
                    <a:lnTo>
                      <a:pt x="18" y="75"/>
                    </a:lnTo>
                    <a:lnTo>
                      <a:pt x="18" y="33"/>
                    </a:lnTo>
                    <a:lnTo>
                      <a:pt x="20" y="31"/>
                    </a:lnTo>
                    <a:lnTo>
                      <a:pt x="21" y="31"/>
                    </a:lnTo>
                    <a:lnTo>
                      <a:pt x="22" y="31"/>
                    </a:lnTo>
                    <a:lnTo>
                      <a:pt x="23" y="30"/>
                    </a:lnTo>
                    <a:lnTo>
                      <a:pt x="24" y="22"/>
                    </a:lnTo>
                    <a:lnTo>
                      <a:pt x="24" y="14"/>
                    </a:lnTo>
                    <a:lnTo>
                      <a:pt x="24" y="7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04;p2"/>
              <p:cNvSpPr/>
              <p:nvPr/>
            </p:nvSpPr>
            <p:spPr>
              <a:xfrm>
                <a:off x="3858" y="2512"/>
                <a:ext cx="25" cy="47"/>
              </a:xfrm>
              <a:custGeom>
                <a:rect b="b" l="l" r="r" t="t"/>
                <a:pathLst>
                  <a:path extrusionOk="0" h="93" w="50">
                    <a:moveTo>
                      <a:pt x="50" y="93"/>
                    </a:moveTo>
                    <a:lnTo>
                      <a:pt x="0" y="93"/>
                    </a:lnTo>
                    <a:lnTo>
                      <a:pt x="3" y="68"/>
                    </a:lnTo>
                    <a:lnTo>
                      <a:pt x="5" y="48"/>
                    </a:lnTo>
                    <a:lnTo>
                      <a:pt x="7" y="29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19" y="0"/>
                    </a:lnTo>
                    <a:lnTo>
                      <a:pt x="29" y="29"/>
                    </a:lnTo>
                    <a:lnTo>
                      <a:pt x="36" y="52"/>
                    </a:lnTo>
                    <a:lnTo>
                      <a:pt x="43" y="73"/>
                    </a:lnTo>
                    <a:lnTo>
                      <a:pt x="50" y="93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>
                <a:off x="3792" y="2486"/>
                <a:ext cx="34" cy="29"/>
              </a:xfrm>
              <a:custGeom>
                <a:rect b="b" l="l" r="r" t="t"/>
                <a:pathLst>
                  <a:path extrusionOk="0" h="59" w="68">
                    <a:moveTo>
                      <a:pt x="0" y="59"/>
                    </a:moveTo>
                    <a:lnTo>
                      <a:pt x="0" y="14"/>
                    </a:lnTo>
                    <a:lnTo>
                      <a:pt x="7" y="13"/>
                    </a:lnTo>
                    <a:lnTo>
                      <a:pt x="14" y="10"/>
                    </a:lnTo>
                    <a:lnTo>
                      <a:pt x="21" y="9"/>
                    </a:lnTo>
                    <a:lnTo>
                      <a:pt x="29" y="7"/>
                    </a:lnTo>
                    <a:lnTo>
                      <a:pt x="37" y="6"/>
                    </a:lnTo>
                    <a:lnTo>
                      <a:pt x="46" y="3"/>
                    </a:lnTo>
                    <a:lnTo>
                      <a:pt x="55" y="2"/>
                    </a:lnTo>
                    <a:lnTo>
                      <a:pt x="66" y="0"/>
                    </a:lnTo>
                    <a:lnTo>
                      <a:pt x="67" y="1"/>
                    </a:lnTo>
                    <a:lnTo>
                      <a:pt x="67" y="3"/>
                    </a:lnTo>
                    <a:lnTo>
                      <a:pt x="67" y="5"/>
                    </a:lnTo>
                    <a:lnTo>
                      <a:pt x="68" y="7"/>
                    </a:lnTo>
                    <a:lnTo>
                      <a:pt x="56" y="16"/>
                    </a:lnTo>
                    <a:lnTo>
                      <a:pt x="47" y="23"/>
                    </a:lnTo>
                    <a:lnTo>
                      <a:pt x="39" y="30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7" y="46"/>
                    </a:lnTo>
                    <a:lnTo>
                      <a:pt x="9" y="52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2"/>
              <p:cNvSpPr/>
              <p:nvPr/>
            </p:nvSpPr>
            <p:spPr>
              <a:xfrm>
                <a:off x="3677" y="3248"/>
                <a:ext cx="19" cy="27"/>
              </a:xfrm>
              <a:custGeom>
                <a:rect b="b" l="l" r="r" t="t"/>
                <a:pathLst>
                  <a:path extrusionOk="0" h="54" w="38">
                    <a:moveTo>
                      <a:pt x="0" y="0"/>
                    </a:moveTo>
                    <a:lnTo>
                      <a:pt x="34" y="0"/>
                    </a:lnTo>
                    <a:lnTo>
                      <a:pt x="36" y="9"/>
                    </a:lnTo>
                    <a:lnTo>
                      <a:pt x="38" y="17"/>
                    </a:lnTo>
                    <a:lnTo>
                      <a:pt x="38" y="26"/>
                    </a:lnTo>
                    <a:lnTo>
                      <a:pt x="36" y="33"/>
                    </a:lnTo>
                    <a:lnTo>
                      <a:pt x="32" y="40"/>
                    </a:lnTo>
                    <a:lnTo>
                      <a:pt x="26" y="46"/>
                    </a:lnTo>
                    <a:lnTo>
                      <a:pt x="17" y="50"/>
                    </a:lnTo>
                    <a:lnTo>
                      <a:pt x="4" y="54"/>
                    </a:lnTo>
                    <a:lnTo>
                      <a:pt x="3" y="54"/>
                    </a:lnTo>
                    <a:lnTo>
                      <a:pt x="2" y="54"/>
                    </a:lnTo>
                    <a:lnTo>
                      <a:pt x="1" y="54"/>
                    </a:lnTo>
                    <a:lnTo>
                      <a:pt x="0" y="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2"/>
              <p:cNvSpPr/>
              <p:nvPr/>
            </p:nvSpPr>
            <p:spPr>
              <a:xfrm>
                <a:off x="3750" y="3248"/>
                <a:ext cx="19" cy="4"/>
              </a:xfrm>
              <a:custGeom>
                <a:rect b="b" l="l" r="r" t="t"/>
                <a:pathLst>
                  <a:path extrusionOk="0" h="7" w="38">
                    <a:moveTo>
                      <a:pt x="0" y="0"/>
                    </a:moveTo>
                    <a:lnTo>
                      <a:pt x="36" y="0"/>
                    </a:lnTo>
                    <a:lnTo>
                      <a:pt x="37" y="1"/>
                    </a:lnTo>
                    <a:lnTo>
                      <a:pt x="37" y="3"/>
                    </a:lnTo>
                    <a:lnTo>
                      <a:pt x="38" y="4"/>
                    </a:lnTo>
                    <a:lnTo>
                      <a:pt x="38" y="7"/>
                    </a:lnTo>
                    <a:lnTo>
                      <a:pt x="33" y="7"/>
                    </a:lnTo>
                    <a:lnTo>
                      <a:pt x="29" y="7"/>
                    </a:lnTo>
                    <a:lnTo>
                      <a:pt x="24" y="7"/>
                    </a:lnTo>
                    <a:lnTo>
                      <a:pt x="20" y="5"/>
                    </a:lnTo>
                    <a:lnTo>
                      <a:pt x="15" y="4"/>
                    </a:lnTo>
                    <a:lnTo>
                      <a:pt x="10" y="3"/>
                    </a:lnTo>
                    <a:lnTo>
                      <a:pt x="5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08;p2"/>
              <p:cNvSpPr/>
              <p:nvPr/>
            </p:nvSpPr>
            <p:spPr>
              <a:xfrm>
                <a:off x="3677" y="3133"/>
                <a:ext cx="91" cy="115"/>
              </a:xfrm>
              <a:custGeom>
                <a:rect b="b" l="l" r="r" t="t"/>
                <a:pathLst>
                  <a:path extrusionOk="0" h="231" w="183">
                    <a:moveTo>
                      <a:pt x="0" y="0"/>
                    </a:moveTo>
                    <a:lnTo>
                      <a:pt x="54" y="0"/>
                    </a:lnTo>
                    <a:lnTo>
                      <a:pt x="44" y="9"/>
                    </a:lnTo>
                    <a:lnTo>
                      <a:pt x="36" y="20"/>
                    </a:lnTo>
                    <a:lnTo>
                      <a:pt x="31" y="30"/>
                    </a:lnTo>
                    <a:lnTo>
                      <a:pt x="26" y="39"/>
                    </a:lnTo>
                    <a:lnTo>
                      <a:pt x="24" y="49"/>
                    </a:lnTo>
                    <a:lnTo>
                      <a:pt x="25" y="57"/>
                    </a:lnTo>
                    <a:lnTo>
                      <a:pt x="30" y="64"/>
                    </a:lnTo>
                    <a:lnTo>
                      <a:pt x="39" y="69"/>
                    </a:lnTo>
                    <a:lnTo>
                      <a:pt x="39" y="70"/>
                    </a:lnTo>
                    <a:lnTo>
                      <a:pt x="39" y="72"/>
                    </a:lnTo>
                    <a:lnTo>
                      <a:pt x="39" y="73"/>
                    </a:lnTo>
                    <a:lnTo>
                      <a:pt x="39" y="74"/>
                    </a:lnTo>
                    <a:lnTo>
                      <a:pt x="46" y="80"/>
                    </a:lnTo>
                    <a:lnTo>
                      <a:pt x="53" y="85"/>
                    </a:lnTo>
                    <a:lnTo>
                      <a:pt x="59" y="94"/>
                    </a:lnTo>
                    <a:lnTo>
                      <a:pt x="68" y="102"/>
                    </a:lnTo>
                    <a:lnTo>
                      <a:pt x="74" y="109"/>
                    </a:lnTo>
                    <a:lnTo>
                      <a:pt x="81" y="115"/>
                    </a:lnTo>
                    <a:lnTo>
                      <a:pt x="88" y="120"/>
                    </a:lnTo>
                    <a:lnTo>
                      <a:pt x="93" y="122"/>
                    </a:lnTo>
                    <a:lnTo>
                      <a:pt x="93" y="123"/>
                    </a:lnTo>
                    <a:lnTo>
                      <a:pt x="93" y="125"/>
                    </a:lnTo>
                    <a:lnTo>
                      <a:pt x="93" y="127"/>
                    </a:lnTo>
                    <a:lnTo>
                      <a:pt x="93" y="128"/>
                    </a:lnTo>
                    <a:lnTo>
                      <a:pt x="94" y="128"/>
                    </a:lnTo>
                    <a:lnTo>
                      <a:pt x="95" y="128"/>
                    </a:lnTo>
                    <a:lnTo>
                      <a:pt x="96" y="128"/>
                    </a:lnTo>
                    <a:lnTo>
                      <a:pt x="97" y="128"/>
                    </a:lnTo>
                    <a:lnTo>
                      <a:pt x="100" y="134"/>
                    </a:lnTo>
                    <a:lnTo>
                      <a:pt x="104" y="141"/>
                    </a:lnTo>
                    <a:lnTo>
                      <a:pt x="111" y="148"/>
                    </a:lnTo>
                    <a:lnTo>
                      <a:pt x="119" y="156"/>
                    </a:lnTo>
                    <a:lnTo>
                      <a:pt x="127" y="163"/>
                    </a:lnTo>
                    <a:lnTo>
                      <a:pt x="134" y="171"/>
                    </a:lnTo>
                    <a:lnTo>
                      <a:pt x="140" y="178"/>
                    </a:lnTo>
                    <a:lnTo>
                      <a:pt x="144" y="183"/>
                    </a:lnTo>
                    <a:lnTo>
                      <a:pt x="145" y="183"/>
                    </a:lnTo>
                    <a:lnTo>
                      <a:pt x="146" y="183"/>
                    </a:lnTo>
                    <a:lnTo>
                      <a:pt x="147" y="183"/>
                    </a:lnTo>
                    <a:lnTo>
                      <a:pt x="148" y="183"/>
                    </a:lnTo>
                    <a:lnTo>
                      <a:pt x="153" y="189"/>
                    </a:lnTo>
                    <a:lnTo>
                      <a:pt x="158" y="195"/>
                    </a:lnTo>
                    <a:lnTo>
                      <a:pt x="163" y="201"/>
                    </a:lnTo>
                    <a:lnTo>
                      <a:pt x="168" y="206"/>
                    </a:lnTo>
                    <a:lnTo>
                      <a:pt x="172" y="213"/>
                    </a:lnTo>
                    <a:lnTo>
                      <a:pt x="177" y="219"/>
                    </a:lnTo>
                    <a:lnTo>
                      <a:pt x="180" y="225"/>
                    </a:lnTo>
                    <a:lnTo>
                      <a:pt x="183" y="231"/>
                    </a:lnTo>
                    <a:lnTo>
                      <a:pt x="147" y="231"/>
                    </a:lnTo>
                    <a:lnTo>
                      <a:pt x="132" y="225"/>
                    </a:lnTo>
                    <a:lnTo>
                      <a:pt x="117" y="217"/>
                    </a:lnTo>
                    <a:lnTo>
                      <a:pt x="102" y="209"/>
                    </a:lnTo>
                    <a:lnTo>
                      <a:pt x="86" y="202"/>
                    </a:lnTo>
                    <a:lnTo>
                      <a:pt x="71" y="195"/>
                    </a:lnTo>
                    <a:lnTo>
                      <a:pt x="55" y="189"/>
                    </a:lnTo>
                    <a:lnTo>
                      <a:pt x="39" y="187"/>
                    </a:lnTo>
                    <a:lnTo>
                      <a:pt x="24" y="186"/>
                    </a:lnTo>
                    <a:lnTo>
                      <a:pt x="24" y="195"/>
                    </a:lnTo>
                    <a:lnTo>
                      <a:pt x="26" y="206"/>
                    </a:lnTo>
                    <a:lnTo>
                      <a:pt x="30" y="218"/>
                    </a:lnTo>
                    <a:lnTo>
                      <a:pt x="34" y="231"/>
                    </a:lnTo>
                    <a:lnTo>
                      <a:pt x="0" y="2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>
                <a:off x="3677" y="3018"/>
                <a:ext cx="115" cy="115"/>
              </a:xfrm>
              <a:custGeom>
                <a:rect b="b" l="l" r="r" t="t"/>
                <a:pathLst>
                  <a:path extrusionOk="0" h="229" w="230">
                    <a:moveTo>
                      <a:pt x="0" y="0"/>
                    </a:moveTo>
                    <a:lnTo>
                      <a:pt x="81" y="0"/>
                    </a:lnTo>
                    <a:lnTo>
                      <a:pt x="96" y="10"/>
                    </a:lnTo>
                    <a:lnTo>
                      <a:pt x="111" y="19"/>
                    </a:lnTo>
                    <a:lnTo>
                      <a:pt x="127" y="29"/>
                    </a:lnTo>
                    <a:lnTo>
                      <a:pt x="142" y="38"/>
                    </a:lnTo>
                    <a:lnTo>
                      <a:pt x="156" y="46"/>
                    </a:lnTo>
                    <a:lnTo>
                      <a:pt x="170" y="53"/>
                    </a:lnTo>
                    <a:lnTo>
                      <a:pt x="182" y="60"/>
                    </a:lnTo>
                    <a:lnTo>
                      <a:pt x="192" y="66"/>
                    </a:lnTo>
                    <a:lnTo>
                      <a:pt x="192" y="67"/>
                    </a:lnTo>
                    <a:lnTo>
                      <a:pt x="192" y="68"/>
                    </a:lnTo>
                    <a:lnTo>
                      <a:pt x="192" y="69"/>
                    </a:lnTo>
                    <a:lnTo>
                      <a:pt x="192" y="70"/>
                    </a:lnTo>
                    <a:lnTo>
                      <a:pt x="198" y="75"/>
                    </a:lnTo>
                    <a:lnTo>
                      <a:pt x="203" y="78"/>
                    </a:lnTo>
                    <a:lnTo>
                      <a:pt x="208" y="82"/>
                    </a:lnTo>
                    <a:lnTo>
                      <a:pt x="213" y="85"/>
                    </a:lnTo>
                    <a:lnTo>
                      <a:pt x="217" y="89"/>
                    </a:lnTo>
                    <a:lnTo>
                      <a:pt x="222" y="92"/>
                    </a:lnTo>
                    <a:lnTo>
                      <a:pt x="226" y="94"/>
                    </a:lnTo>
                    <a:lnTo>
                      <a:pt x="230" y="97"/>
                    </a:lnTo>
                    <a:lnTo>
                      <a:pt x="230" y="138"/>
                    </a:lnTo>
                    <a:lnTo>
                      <a:pt x="222" y="137"/>
                    </a:lnTo>
                    <a:lnTo>
                      <a:pt x="214" y="135"/>
                    </a:lnTo>
                    <a:lnTo>
                      <a:pt x="207" y="134"/>
                    </a:lnTo>
                    <a:lnTo>
                      <a:pt x="199" y="131"/>
                    </a:lnTo>
                    <a:lnTo>
                      <a:pt x="191" y="130"/>
                    </a:lnTo>
                    <a:lnTo>
                      <a:pt x="182" y="128"/>
                    </a:lnTo>
                    <a:lnTo>
                      <a:pt x="172" y="127"/>
                    </a:lnTo>
                    <a:lnTo>
                      <a:pt x="163" y="124"/>
                    </a:lnTo>
                    <a:lnTo>
                      <a:pt x="153" y="122"/>
                    </a:lnTo>
                    <a:lnTo>
                      <a:pt x="141" y="120"/>
                    </a:lnTo>
                    <a:lnTo>
                      <a:pt x="129" y="116"/>
                    </a:lnTo>
                    <a:lnTo>
                      <a:pt x="115" y="114"/>
                    </a:lnTo>
                    <a:lnTo>
                      <a:pt x="100" y="110"/>
                    </a:lnTo>
                    <a:lnTo>
                      <a:pt x="82" y="106"/>
                    </a:lnTo>
                    <a:lnTo>
                      <a:pt x="64" y="102"/>
                    </a:lnTo>
                    <a:lnTo>
                      <a:pt x="44" y="98"/>
                    </a:lnTo>
                    <a:lnTo>
                      <a:pt x="40" y="105"/>
                    </a:lnTo>
                    <a:lnTo>
                      <a:pt x="39" y="110"/>
                    </a:lnTo>
                    <a:lnTo>
                      <a:pt x="40" y="117"/>
                    </a:lnTo>
                    <a:lnTo>
                      <a:pt x="43" y="123"/>
                    </a:lnTo>
                    <a:lnTo>
                      <a:pt x="48" y="129"/>
                    </a:lnTo>
                    <a:lnTo>
                      <a:pt x="54" y="135"/>
                    </a:lnTo>
                    <a:lnTo>
                      <a:pt x="58" y="140"/>
                    </a:lnTo>
                    <a:lnTo>
                      <a:pt x="62" y="146"/>
                    </a:lnTo>
                    <a:lnTo>
                      <a:pt x="63" y="146"/>
                    </a:lnTo>
                    <a:lnTo>
                      <a:pt x="65" y="146"/>
                    </a:lnTo>
                    <a:lnTo>
                      <a:pt x="66" y="146"/>
                    </a:lnTo>
                    <a:lnTo>
                      <a:pt x="68" y="146"/>
                    </a:lnTo>
                    <a:lnTo>
                      <a:pt x="76" y="157"/>
                    </a:lnTo>
                    <a:lnTo>
                      <a:pt x="80" y="162"/>
                    </a:lnTo>
                    <a:lnTo>
                      <a:pt x="81" y="165"/>
                    </a:lnTo>
                    <a:lnTo>
                      <a:pt x="82" y="168"/>
                    </a:lnTo>
                    <a:lnTo>
                      <a:pt x="84" y="168"/>
                    </a:lnTo>
                    <a:lnTo>
                      <a:pt x="86" y="168"/>
                    </a:lnTo>
                    <a:lnTo>
                      <a:pt x="87" y="168"/>
                    </a:lnTo>
                    <a:lnTo>
                      <a:pt x="88" y="168"/>
                    </a:lnTo>
                    <a:lnTo>
                      <a:pt x="93" y="177"/>
                    </a:lnTo>
                    <a:lnTo>
                      <a:pt x="95" y="183"/>
                    </a:lnTo>
                    <a:lnTo>
                      <a:pt x="96" y="187"/>
                    </a:lnTo>
                    <a:lnTo>
                      <a:pt x="96" y="191"/>
                    </a:lnTo>
                    <a:lnTo>
                      <a:pt x="94" y="193"/>
                    </a:lnTo>
                    <a:lnTo>
                      <a:pt x="89" y="197"/>
                    </a:lnTo>
                    <a:lnTo>
                      <a:pt x="85" y="202"/>
                    </a:lnTo>
                    <a:lnTo>
                      <a:pt x="79" y="206"/>
                    </a:lnTo>
                    <a:lnTo>
                      <a:pt x="73" y="211"/>
                    </a:lnTo>
                    <a:lnTo>
                      <a:pt x="66" y="216"/>
                    </a:lnTo>
                    <a:lnTo>
                      <a:pt x="61" y="222"/>
                    </a:lnTo>
                    <a:lnTo>
                      <a:pt x="54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>
                <a:off x="3677" y="2904"/>
                <a:ext cx="71" cy="114"/>
              </a:xfrm>
              <a:custGeom>
                <a:rect b="b" l="l" r="r" t="t"/>
                <a:pathLst>
                  <a:path extrusionOk="0" h="230" w="142">
                    <a:moveTo>
                      <a:pt x="0" y="0"/>
                    </a:moveTo>
                    <a:lnTo>
                      <a:pt x="104" y="0"/>
                    </a:lnTo>
                    <a:lnTo>
                      <a:pt x="109" y="6"/>
                    </a:lnTo>
                    <a:lnTo>
                      <a:pt x="114" y="12"/>
                    </a:lnTo>
                    <a:lnTo>
                      <a:pt x="118" y="19"/>
                    </a:lnTo>
                    <a:lnTo>
                      <a:pt x="124" y="25"/>
                    </a:lnTo>
                    <a:lnTo>
                      <a:pt x="129" y="30"/>
                    </a:lnTo>
                    <a:lnTo>
                      <a:pt x="133" y="36"/>
                    </a:lnTo>
                    <a:lnTo>
                      <a:pt x="138" y="43"/>
                    </a:lnTo>
                    <a:lnTo>
                      <a:pt x="142" y="49"/>
                    </a:lnTo>
                    <a:lnTo>
                      <a:pt x="134" y="56"/>
                    </a:lnTo>
                    <a:lnTo>
                      <a:pt x="122" y="56"/>
                    </a:lnTo>
                    <a:lnTo>
                      <a:pt x="107" y="50"/>
                    </a:lnTo>
                    <a:lnTo>
                      <a:pt x="91" y="41"/>
                    </a:lnTo>
                    <a:lnTo>
                      <a:pt x="72" y="30"/>
                    </a:lnTo>
                    <a:lnTo>
                      <a:pt x="55" y="20"/>
                    </a:lnTo>
                    <a:lnTo>
                      <a:pt x="38" y="13"/>
                    </a:lnTo>
                    <a:lnTo>
                      <a:pt x="23" y="10"/>
                    </a:lnTo>
                    <a:lnTo>
                      <a:pt x="20" y="12"/>
                    </a:lnTo>
                    <a:lnTo>
                      <a:pt x="19" y="14"/>
                    </a:lnTo>
                    <a:lnTo>
                      <a:pt x="17" y="17"/>
                    </a:lnTo>
                    <a:lnTo>
                      <a:pt x="15" y="19"/>
                    </a:lnTo>
                    <a:lnTo>
                      <a:pt x="15" y="22"/>
                    </a:lnTo>
                    <a:lnTo>
                      <a:pt x="16" y="26"/>
                    </a:lnTo>
                    <a:lnTo>
                      <a:pt x="16" y="29"/>
                    </a:lnTo>
                    <a:lnTo>
                      <a:pt x="17" y="34"/>
                    </a:lnTo>
                    <a:lnTo>
                      <a:pt x="36" y="47"/>
                    </a:lnTo>
                    <a:lnTo>
                      <a:pt x="51" y="60"/>
                    </a:lnTo>
                    <a:lnTo>
                      <a:pt x="59" y="75"/>
                    </a:lnTo>
                    <a:lnTo>
                      <a:pt x="63" y="92"/>
                    </a:lnTo>
                    <a:lnTo>
                      <a:pt x="61" y="108"/>
                    </a:lnTo>
                    <a:lnTo>
                      <a:pt x="54" y="125"/>
                    </a:lnTo>
                    <a:lnTo>
                      <a:pt x="41" y="141"/>
                    </a:lnTo>
                    <a:lnTo>
                      <a:pt x="25" y="157"/>
                    </a:lnTo>
                    <a:lnTo>
                      <a:pt x="25" y="166"/>
                    </a:lnTo>
                    <a:lnTo>
                      <a:pt x="28" y="176"/>
                    </a:lnTo>
                    <a:lnTo>
                      <a:pt x="33" y="185"/>
                    </a:lnTo>
                    <a:lnTo>
                      <a:pt x="40" y="194"/>
                    </a:lnTo>
                    <a:lnTo>
                      <a:pt x="48" y="203"/>
                    </a:lnTo>
                    <a:lnTo>
                      <a:pt x="58" y="213"/>
                    </a:lnTo>
                    <a:lnTo>
                      <a:pt x="69" y="221"/>
                    </a:lnTo>
                    <a:lnTo>
                      <a:pt x="81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>
                <a:off x="3759" y="2904"/>
                <a:ext cx="15" cy="14"/>
              </a:xfrm>
              <a:custGeom>
                <a:rect b="b" l="l" r="r" t="t"/>
                <a:pathLst>
                  <a:path extrusionOk="0" h="28" w="30">
                    <a:moveTo>
                      <a:pt x="0" y="0"/>
                    </a:moveTo>
                    <a:lnTo>
                      <a:pt x="30" y="0"/>
                    </a:lnTo>
                    <a:lnTo>
                      <a:pt x="29" y="12"/>
                    </a:lnTo>
                    <a:lnTo>
                      <a:pt x="25" y="21"/>
                    </a:lnTo>
                    <a:lnTo>
                      <a:pt x="20" y="27"/>
                    </a:lnTo>
                    <a:lnTo>
                      <a:pt x="12" y="28"/>
                    </a:lnTo>
                    <a:lnTo>
                      <a:pt x="8" y="21"/>
                    </a:lnTo>
                    <a:lnTo>
                      <a:pt x="6" y="14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>
                <a:off x="3677" y="2789"/>
                <a:ext cx="115" cy="115"/>
              </a:xfrm>
              <a:custGeom>
                <a:rect b="b" l="l" r="r" t="t"/>
                <a:pathLst>
                  <a:path extrusionOk="0" h="229" w="230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"/>
                    </a:lnTo>
                    <a:lnTo>
                      <a:pt x="127" y="2"/>
                    </a:lnTo>
                    <a:lnTo>
                      <a:pt x="129" y="2"/>
                    </a:lnTo>
                    <a:lnTo>
                      <a:pt x="130" y="4"/>
                    </a:lnTo>
                    <a:lnTo>
                      <a:pt x="131" y="4"/>
                    </a:lnTo>
                    <a:lnTo>
                      <a:pt x="130" y="15"/>
                    </a:lnTo>
                    <a:lnTo>
                      <a:pt x="130" y="22"/>
                    </a:lnTo>
                    <a:lnTo>
                      <a:pt x="127" y="29"/>
                    </a:lnTo>
                    <a:lnTo>
                      <a:pt x="125" y="37"/>
                    </a:lnTo>
                    <a:lnTo>
                      <a:pt x="127" y="40"/>
                    </a:lnTo>
                    <a:lnTo>
                      <a:pt x="131" y="43"/>
                    </a:lnTo>
                    <a:lnTo>
                      <a:pt x="135" y="44"/>
                    </a:lnTo>
                    <a:lnTo>
                      <a:pt x="142" y="45"/>
                    </a:lnTo>
                    <a:lnTo>
                      <a:pt x="154" y="43"/>
                    </a:lnTo>
                    <a:lnTo>
                      <a:pt x="164" y="40"/>
                    </a:lnTo>
                    <a:lnTo>
                      <a:pt x="176" y="38"/>
                    </a:lnTo>
                    <a:lnTo>
                      <a:pt x="186" y="36"/>
                    </a:lnTo>
                    <a:lnTo>
                      <a:pt x="198" y="34"/>
                    </a:lnTo>
                    <a:lnTo>
                      <a:pt x="208" y="31"/>
                    </a:lnTo>
                    <a:lnTo>
                      <a:pt x="220" y="30"/>
                    </a:lnTo>
                    <a:lnTo>
                      <a:pt x="230" y="28"/>
                    </a:lnTo>
                    <a:lnTo>
                      <a:pt x="230" y="88"/>
                    </a:lnTo>
                    <a:lnTo>
                      <a:pt x="226" y="91"/>
                    </a:lnTo>
                    <a:lnTo>
                      <a:pt x="224" y="94"/>
                    </a:lnTo>
                    <a:lnTo>
                      <a:pt x="222" y="97"/>
                    </a:lnTo>
                    <a:lnTo>
                      <a:pt x="220" y="99"/>
                    </a:lnTo>
                    <a:lnTo>
                      <a:pt x="221" y="102"/>
                    </a:lnTo>
                    <a:lnTo>
                      <a:pt x="222" y="105"/>
                    </a:lnTo>
                    <a:lnTo>
                      <a:pt x="223" y="108"/>
                    </a:lnTo>
                    <a:lnTo>
                      <a:pt x="223" y="111"/>
                    </a:lnTo>
                    <a:lnTo>
                      <a:pt x="225" y="112"/>
                    </a:lnTo>
                    <a:lnTo>
                      <a:pt x="226" y="112"/>
                    </a:lnTo>
                    <a:lnTo>
                      <a:pt x="229" y="113"/>
                    </a:lnTo>
                    <a:lnTo>
                      <a:pt x="230" y="114"/>
                    </a:lnTo>
                    <a:lnTo>
                      <a:pt x="230" y="179"/>
                    </a:lnTo>
                    <a:lnTo>
                      <a:pt x="228" y="171"/>
                    </a:lnTo>
                    <a:lnTo>
                      <a:pt x="225" y="160"/>
                    </a:lnTo>
                    <a:lnTo>
                      <a:pt x="225" y="151"/>
                    </a:lnTo>
                    <a:lnTo>
                      <a:pt x="225" y="140"/>
                    </a:lnTo>
                    <a:lnTo>
                      <a:pt x="222" y="137"/>
                    </a:lnTo>
                    <a:lnTo>
                      <a:pt x="220" y="134"/>
                    </a:lnTo>
                    <a:lnTo>
                      <a:pt x="216" y="132"/>
                    </a:lnTo>
                    <a:lnTo>
                      <a:pt x="213" y="129"/>
                    </a:lnTo>
                    <a:lnTo>
                      <a:pt x="210" y="130"/>
                    </a:lnTo>
                    <a:lnTo>
                      <a:pt x="207" y="130"/>
                    </a:lnTo>
                    <a:lnTo>
                      <a:pt x="203" y="132"/>
                    </a:lnTo>
                    <a:lnTo>
                      <a:pt x="201" y="133"/>
                    </a:lnTo>
                    <a:lnTo>
                      <a:pt x="195" y="152"/>
                    </a:lnTo>
                    <a:lnTo>
                      <a:pt x="193" y="178"/>
                    </a:lnTo>
                    <a:lnTo>
                      <a:pt x="193" y="205"/>
                    </a:lnTo>
                    <a:lnTo>
                      <a:pt x="193" y="229"/>
                    </a:lnTo>
                    <a:lnTo>
                      <a:pt x="163" y="229"/>
                    </a:lnTo>
                    <a:lnTo>
                      <a:pt x="156" y="213"/>
                    </a:lnTo>
                    <a:lnTo>
                      <a:pt x="150" y="196"/>
                    </a:lnTo>
                    <a:lnTo>
                      <a:pt x="144" y="180"/>
                    </a:lnTo>
                    <a:lnTo>
                      <a:pt x="138" y="163"/>
                    </a:lnTo>
                    <a:lnTo>
                      <a:pt x="131" y="147"/>
                    </a:lnTo>
                    <a:lnTo>
                      <a:pt x="125" y="128"/>
                    </a:lnTo>
                    <a:lnTo>
                      <a:pt x="119" y="111"/>
                    </a:lnTo>
                    <a:lnTo>
                      <a:pt x="114" y="92"/>
                    </a:lnTo>
                    <a:lnTo>
                      <a:pt x="109" y="88"/>
                    </a:lnTo>
                    <a:lnTo>
                      <a:pt x="106" y="84"/>
                    </a:lnTo>
                    <a:lnTo>
                      <a:pt x="102" y="82"/>
                    </a:lnTo>
                    <a:lnTo>
                      <a:pt x="99" y="83"/>
                    </a:lnTo>
                    <a:lnTo>
                      <a:pt x="95" y="87"/>
                    </a:lnTo>
                    <a:lnTo>
                      <a:pt x="92" y="89"/>
                    </a:lnTo>
                    <a:lnTo>
                      <a:pt x="89" y="91"/>
                    </a:lnTo>
                    <a:lnTo>
                      <a:pt x="87" y="94"/>
                    </a:lnTo>
                    <a:lnTo>
                      <a:pt x="86" y="94"/>
                    </a:lnTo>
                    <a:lnTo>
                      <a:pt x="81" y="99"/>
                    </a:lnTo>
                    <a:lnTo>
                      <a:pt x="78" y="102"/>
                    </a:lnTo>
                    <a:lnTo>
                      <a:pt x="73" y="104"/>
                    </a:lnTo>
                    <a:lnTo>
                      <a:pt x="68" y="106"/>
                    </a:lnTo>
                    <a:lnTo>
                      <a:pt x="68" y="107"/>
                    </a:lnTo>
                    <a:lnTo>
                      <a:pt x="68" y="108"/>
                    </a:lnTo>
                    <a:lnTo>
                      <a:pt x="68" y="111"/>
                    </a:lnTo>
                    <a:lnTo>
                      <a:pt x="68" y="112"/>
                    </a:lnTo>
                    <a:lnTo>
                      <a:pt x="62" y="114"/>
                    </a:lnTo>
                    <a:lnTo>
                      <a:pt x="57" y="117"/>
                    </a:lnTo>
                    <a:lnTo>
                      <a:pt x="53" y="119"/>
                    </a:lnTo>
                    <a:lnTo>
                      <a:pt x="49" y="120"/>
                    </a:lnTo>
                    <a:lnTo>
                      <a:pt x="46" y="121"/>
                    </a:lnTo>
                    <a:lnTo>
                      <a:pt x="42" y="122"/>
                    </a:lnTo>
                    <a:lnTo>
                      <a:pt x="36" y="123"/>
                    </a:lnTo>
                    <a:lnTo>
                      <a:pt x="31" y="125"/>
                    </a:lnTo>
                    <a:lnTo>
                      <a:pt x="30" y="125"/>
                    </a:lnTo>
                    <a:lnTo>
                      <a:pt x="28" y="128"/>
                    </a:lnTo>
                    <a:lnTo>
                      <a:pt x="28" y="132"/>
                    </a:lnTo>
                    <a:lnTo>
                      <a:pt x="30" y="137"/>
                    </a:lnTo>
                    <a:lnTo>
                      <a:pt x="32" y="143"/>
                    </a:lnTo>
                    <a:lnTo>
                      <a:pt x="41" y="153"/>
                    </a:lnTo>
                    <a:lnTo>
                      <a:pt x="50" y="165"/>
                    </a:lnTo>
                    <a:lnTo>
                      <a:pt x="59" y="175"/>
                    </a:lnTo>
                    <a:lnTo>
                      <a:pt x="69" y="186"/>
                    </a:lnTo>
                    <a:lnTo>
                      <a:pt x="78" y="197"/>
                    </a:lnTo>
                    <a:lnTo>
                      <a:pt x="87" y="208"/>
                    </a:lnTo>
                    <a:lnTo>
                      <a:pt x="95" y="219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2"/>
              <p:cNvSpPr/>
              <p:nvPr/>
            </p:nvSpPr>
            <p:spPr>
              <a:xfrm>
                <a:off x="3677" y="2674"/>
                <a:ext cx="115" cy="115"/>
              </a:xfrm>
              <a:custGeom>
                <a:rect b="b" l="l" r="r" t="t"/>
                <a:pathLst>
                  <a:path extrusionOk="0" h="229" w="230">
                    <a:moveTo>
                      <a:pt x="0" y="0"/>
                    </a:moveTo>
                    <a:lnTo>
                      <a:pt x="115" y="0"/>
                    </a:lnTo>
                    <a:lnTo>
                      <a:pt x="106" y="11"/>
                    </a:lnTo>
                    <a:lnTo>
                      <a:pt x="97" y="22"/>
                    </a:lnTo>
                    <a:lnTo>
                      <a:pt x="88" y="33"/>
                    </a:lnTo>
                    <a:lnTo>
                      <a:pt x="79" y="45"/>
                    </a:lnTo>
                    <a:lnTo>
                      <a:pt x="69" y="56"/>
                    </a:lnTo>
                    <a:lnTo>
                      <a:pt x="59" y="67"/>
                    </a:lnTo>
                    <a:lnTo>
                      <a:pt x="49" y="78"/>
                    </a:lnTo>
                    <a:lnTo>
                      <a:pt x="39" y="90"/>
                    </a:lnTo>
                    <a:lnTo>
                      <a:pt x="35" y="100"/>
                    </a:lnTo>
                    <a:lnTo>
                      <a:pt x="38" y="107"/>
                    </a:lnTo>
                    <a:lnTo>
                      <a:pt x="44" y="112"/>
                    </a:lnTo>
                    <a:lnTo>
                      <a:pt x="55" y="116"/>
                    </a:lnTo>
                    <a:lnTo>
                      <a:pt x="59" y="120"/>
                    </a:lnTo>
                    <a:lnTo>
                      <a:pt x="64" y="123"/>
                    </a:lnTo>
                    <a:lnTo>
                      <a:pt x="68" y="127"/>
                    </a:lnTo>
                    <a:lnTo>
                      <a:pt x="72" y="130"/>
                    </a:lnTo>
                    <a:lnTo>
                      <a:pt x="73" y="130"/>
                    </a:lnTo>
                    <a:lnTo>
                      <a:pt x="73" y="131"/>
                    </a:lnTo>
                    <a:lnTo>
                      <a:pt x="74" y="131"/>
                    </a:lnTo>
                    <a:lnTo>
                      <a:pt x="84" y="139"/>
                    </a:lnTo>
                    <a:lnTo>
                      <a:pt x="92" y="143"/>
                    </a:lnTo>
                    <a:lnTo>
                      <a:pt x="99" y="140"/>
                    </a:lnTo>
                    <a:lnTo>
                      <a:pt x="106" y="132"/>
                    </a:lnTo>
                    <a:lnTo>
                      <a:pt x="111" y="115"/>
                    </a:lnTo>
                    <a:lnTo>
                      <a:pt x="117" y="98"/>
                    </a:lnTo>
                    <a:lnTo>
                      <a:pt x="123" y="80"/>
                    </a:lnTo>
                    <a:lnTo>
                      <a:pt x="129" y="64"/>
                    </a:lnTo>
                    <a:lnTo>
                      <a:pt x="135" y="48"/>
                    </a:lnTo>
                    <a:lnTo>
                      <a:pt x="141" y="32"/>
                    </a:lnTo>
                    <a:lnTo>
                      <a:pt x="147" y="16"/>
                    </a:lnTo>
                    <a:lnTo>
                      <a:pt x="154" y="0"/>
                    </a:lnTo>
                    <a:lnTo>
                      <a:pt x="185" y="0"/>
                    </a:lnTo>
                    <a:lnTo>
                      <a:pt x="186" y="24"/>
                    </a:lnTo>
                    <a:lnTo>
                      <a:pt x="186" y="49"/>
                    </a:lnTo>
                    <a:lnTo>
                      <a:pt x="187" y="74"/>
                    </a:lnTo>
                    <a:lnTo>
                      <a:pt x="193" y="92"/>
                    </a:lnTo>
                    <a:lnTo>
                      <a:pt x="195" y="93"/>
                    </a:lnTo>
                    <a:lnTo>
                      <a:pt x="199" y="93"/>
                    </a:lnTo>
                    <a:lnTo>
                      <a:pt x="202" y="94"/>
                    </a:lnTo>
                    <a:lnTo>
                      <a:pt x="205" y="95"/>
                    </a:lnTo>
                    <a:lnTo>
                      <a:pt x="208" y="93"/>
                    </a:lnTo>
                    <a:lnTo>
                      <a:pt x="211" y="91"/>
                    </a:lnTo>
                    <a:lnTo>
                      <a:pt x="214" y="89"/>
                    </a:lnTo>
                    <a:lnTo>
                      <a:pt x="217" y="86"/>
                    </a:lnTo>
                    <a:lnTo>
                      <a:pt x="217" y="69"/>
                    </a:lnTo>
                    <a:lnTo>
                      <a:pt x="220" y="53"/>
                    </a:lnTo>
                    <a:lnTo>
                      <a:pt x="224" y="40"/>
                    </a:lnTo>
                    <a:lnTo>
                      <a:pt x="230" y="30"/>
                    </a:lnTo>
                    <a:lnTo>
                      <a:pt x="230" y="108"/>
                    </a:lnTo>
                    <a:lnTo>
                      <a:pt x="226" y="109"/>
                    </a:lnTo>
                    <a:lnTo>
                      <a:pt x="223" y="110"/>
                    </a:lnTo>
                    <a:lnTo>
                      <a:pt x="220" y="113"/>
                    </a:lnTo>
                    <a:lnTo>
                      <a:pt x="216" y="114"/>
                    </a:lnTo>
                    <a:lnTo>
                      <a:pt x="215" y="116"/>
                    </a:lnTo>
                    <a:lnTo>
                      <a:pt x="215" y="120"/>
                    </a:lnTo>
                    <a:lnTo>
                      <a:pt x="214" y="123"/>
                    </a:lnTo>
                    <a:lnTo>
                      <a:pt x="213" y="125"/>
                    </a:lnTo>
                    <a:lnTo>
                      <a:pt x="216" y="130"/>
                    </a:lnTo>
                    <a:lnTo>
                      <a:pt x="220" y="133"/>
                    </a:lnTo>
                    <a:lnTo>
                      <a:pt x="224" y="138"/>
                    </a:lnTo>
                    <a:lnTo>
                      <a:pt x="230" y="143"/>
                    </a:lnTo>
                    <a:lnTo>
                      <a:pt x="230" y="199"/>
                    </a:lnTo>
                    <a:lnTo>
                      <a:pt x="218" y="197"/>
                    </a:lnTo>
                    <a:lnTo>
                      <a:pt x="207" y="196"/>
                    </a:lnTo>
                    <a:lnTo>
                      <a:pt x="194" y="193"/>
                    </a:lnTo>
                    <a:lnTo>
                      <a:pt x="183" y="191"/>
                    </a:lnTo>
                    <a:lnTo>
                      <a:pt x="170" y="189"/>
                    </a:lnTo>
                    <a:lnTo>
                      <a:pt x="158" y="187"/>
                    </a:lnTo>
                    <a:lnTo>
                      <a:pt x="146" y="184"/>
                    </a:lnTo>
                    <a:lnTo>
                      <a:pt x="134" y="181"/>
                    </a:lnTo>
                    <a:lnTo>
                      <a:pt x="126" y="182"/>
                    </a:lnTo>
                    <a:lnTo>
                      <a:pt x="120" y="185"/>
                    </a:lnTo>
                    <a:lnTo>
                      <a:pt x="118" y="189"/>
                    </a:lnTo>
                    <a:lnTo>
                      <a:pt x="117" y="195"/>
                    </a:lnTo>
                    <a:lnTo>
                      <a:pt x="119" y="198"/>
                    </a:lnTo>
                    <a:lnTo>
                      <a:pt x="122" y="200"/>
                    </a:lnTo>
                    <a:lnTo>
                      <a:pt x="123" y="204"/>
                    </a:lnTo>
                    <a:lnTo>
                      <a:pt x="125" y="207"/>
                    </a:lnTo>
                    <a:lnTo>
                      <a:pt x="127" y="214"/>
                    </a:lnTo>
                    <a:lnTo>
                      <a:pt x="127" y="219"/>
                    </a:lnTo>
                    <a:lnTo>
                      <a:pt x="127" y="223"/>
                    </a:lnTo>
                    <a:lnTo>
                      <a:pt x="126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Google Shape;214;p2"/>
              <p:cNvSpPr/>
              <p:nvPr/>
            </p:nvSpPr>
            <p:spPr>
              <a:xfrm>
                <a:off x="3677" y="2559"/>
                <a:ext cx="75" cy="115"/>
              </a:xfrm>
              <a:custGeom>
                <a:rect b="b" l="l" r="r" t="t"/>
                <a:pathLst>
                  <a:path extrusionOk="0" h="231" w="150">
                    <a:moveTo>
                      <a:pt x="0" y="0"/>
                    </a:moveTo>
                    <a:lnTo>
                      <a:pt x="95" y="0"/>
                    </a:lnTo>
                    <a:lnTo>
                      <a:pt x="82" y="10"/>
                    </a:lnTo>
                    <a:lnTo>
                      <a:pt x="70" y="19"/>
                    </a:lnTo>
                    <a:lnTo>
                      <a:pt x="59" y="29"/>
                    </a:lnTo>
                    <a:lnTo>
                      <a:pt x="50" y="38"/>
                    </a:lnTo>
                    <a:lnTo>
                      <a:pt x="42" y="49"/>
                    </a:lnTo>
                    <a:lnTo>
                      <a:pt x="36" y="58"/>
                    </a:lnTo>
                    <a:lnTo>
                      <a:pt x="33" y="68"/>
                    </a:lnTo>
                    <a:lnTo>
                      <a:pt x="33" y="78"/>
                    </a:lnTo>
                    <a:lnTo>
                      <a:pt x="49" y="94"/>
                    </a:lnTo>
                    <a:lnTo>
                      <a:pt x="61" y="110"/>
                    </a:lnTo>
                    <a:lnTo>
                      <a:pt x="68" y="127"/>
                    </a:lnTo>
                    <a:lnTo>
                      <a:pt x="70" y="143"/>
                    </a:lnTo>
                    <a:lnTo>
                      <a:pt x="66" y="159"/>
                    </a:lnTo>
                    <a:lnTo>
                      <a:pt x="58" y="174"/>
                    </a:lnTo>
                    <a:lnTo>
                      <a:pt x="43" y="188"/>
                    </a:lnTo>
                    <a:lnTo>
                      <a:pt x="24" y="201"/>
                    </a:lnTo>
                    <a:lnTo>
                      <a:pt x="23" y="205"/>
                    </a:lnTo>
                    <a:lnTo>
                      <a:pt x="23" y="209"/>
                    </a:lnTo>
                    <a:lnTo>
                      <a:pt x="23" y="212"/>
                    </a:lnTo>
                    <a:lnTo>
                      <a:pt x="21" y="216"/>
                    </a:lnTo>
                    <a:lnTo>
                      <a:pt x="24" y="218"/>
                    </a:lnTo>
                    <a:lnTo>
                      <a:pt x="26" y="220"/>
                    </a:lnTo>
                    <a:lnTo>
                      <a:pt x="28" y="223"/>
                    </a:lnTo>
                    <a:lnTo>
                      <a:pt x="31" y="225"/>
                    </a:lnTo>
                    <a:lnTo>
                      <a:pt x="46" y="222"/>
                    </a:lnTo>
                    <a:lnTo>
                      <a:pt x="63" y="215"/>
                    </a:lnTo>
                    <a:lnTo>
                      <a:pt x="80" y="204"/>
                    </a:lnTo>
                    <a:lnTo>
                      <a:pt x="99" y="194"/>
                    </a:lnTo>
                    <a:lnTo>
                      <a:pt x="115" y="185"/>
                    </a:lnTo>
                    <a:lnTo>
                      <a:pt x="130" y="179"/>
                    </a:lnTo>
                    <a:lnTo>
                      <a:pt x="142" y="179"/>
                    </a:lnTo>
                    <a:lnTo>
                      <a:pt x="150" y="186"/>
                    </a:lnTo>
                    <a:lnTo>
                      <a:pt x="146" y="192"/>
                    </a:lnTo>
                    <a:lnTo>
                      <a:pt x="141" y="197"/>
                    </a:lnTo>
                    <a:lnTo>
                      <a:pt x="137" y="203"/>
                    </a:lnTo>
                    <a:lnTo>
                      <a:pt x="133" y="208"/>
                    </a:lnTo>
                    <a:lnTo>
                      <a:pt x="129" y="214"/>
                    </a:lnTo>
                    <a:lnTo>
                      <a:pt x="124" y="219"/>
                    </a:lnTo>
                    <a:lnTo>
                      <a:pt x="119" y="225"/>
                    </a:lnTo>
                    <a:lnTo>
                      <a:pt x="115" y="231"/>
                    </a:lnTo>
                    <a:lnTo>
                      <a:pt x="0" y="231"/>
                    </a:lnTo>
                    <a:lnTo>
                      <a:pt x="0" y="217"/>
                    </a:lnTo>
                    <a:lnTo>
                      <a:pt x="1" y="217"/>
                    </a:lnTo>
                    <a:lnTo>
                      <a:pt x="1" y="216"/>
                    </a:lnTo>
                    <a:lnTo>
                      <a:pt x="1" y="215"/>
                    </a:lnTo>
                    <a:lnTo>
                      <a:pt x="0" y="2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15;p2"/>
              <p:cNvSpPr/>
              <p:nvPr/>
            </p:nvSpPr>
            <p:spPr>
              <a:xfrm>
                <a:off x="3754" y="2658"/>
                <a:ext cx="15" cy="16"/>
              </a:xfrm>
              <a:custGeom>
                <a:rect b="b" l="l" r="r" t="t"/>
                <a:pathLst>
                  <a:path extrusionOk="0" h="32" w="31">
                    <a:moveTo>
                      <a:pt x="31" y="32"/>
                    </a:moveTo>
                    <a:lnTo>
                      <a:pt x="0" y="32"/>
                    </a:lnTo>
                    <a:lnTo>
                      <a:pt x="2" y="24"/>
                    </a:lnTo>
                    <a:lnTo>
                      <a:pt x="6" y="16"/>
                    </a:lnTo>
                    <a:lnTo>
                      <a:pt x="9" y="8"/>
                    </a:lnTo>
                    <a:lnTo>
                      <a:pt x="13" y="0"/>
                    </a:lnTo>
                    <a:lnTo>
                      <a:pt x="21" y="2"/>
                    </a:lnTo>
                    <a:lnTo>
                      <a:pt x="26" y="9"/>
                    </a:lnTo>
                    <a:lnTo>
                      <a:pt x="30" y="18"/>
                    </a:lnTo>
                    <a:lnTo>
                      <a:pt x="31" y="32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>
                <a:off x="3677" y="2444"/>
                <a:ext cx="115" cy="115"/>
              </a:xfrm>
              <a:custGeom>
                <a:rect b="b" l="l" r="r" t="t"/>
                <a:pathLst>
                  <a:path extrusionOk="0" h="230" w="230">
                    <a:moveTo>
                      <a:pt x="0" y="0"/>
                    </a:moveTo>
                    <a:lnTo>
                      <a:pt x="57" y="0"/>
                    </a:lnTo>
                    <a:lnTo>
                      <a:pt x="64" y="7"/>
                    </a:lnTo>
                    <a:lnTo>
                      <a:pt x="71" y="14"/>
                    </a:lnTo>
                    <a:lnTo>
                      <a:pt x="78" y="21"/>
                    </a:lnTo>
                    <a:lnTo>
                      <a:pt x="85" y="26"/>
                    </a:lnTo>
                    <a:lnTo>
                      <a:pt x="92" y="32"/>
                    </a:lnTo>
                    <a:lnTo>
                      <a:pt x="96" y="36"/>
                    </a:lnTo>
                    <a:lnTo>
                      <a:pt x="101" y="40"/>
                    </a:lnTo>
                    <a:lnTo>
                      <a:pt x="104" y="42"/>
                    </a:lnTo>
                    <a:lnTo>
                      <a:pt x="104" y="47"/>
                    </a:lnTo>
                    <a:lnTo>
                      <a:pt x="103" y="52"/>
                    </a:lnTo>
                    <a:lnTo>
                      <a:pt x="101" y="56"/>
                    </a:lnTo>
                    <a:lnTo>
                      <a:pt x="95" y="66"/>
                    </a:lnTo>
                    <a:lnTo>
                      <a:pt x="94" y="66"/>
                    </a:lnTo>
                    <a:lnTo>
                      <a:pt x="93" y="66"/>
                    </a:lnTo>
                    <a:lnTo>
                      <a:pt x="91" y="66"/>
                    </a:lnTo>
                    <a:lnTo>
                      <a:pt x="89" y="66"/>
                    </a:lnTo>
                    <a:lnTo>
                      <a:pt x="88" y="69"/>
                    </a:lnTo>
                    <a:lnTo>
                      <a:pt x="87" y="71"/>
                    </a:lnTo>
                    <a:lnTo>
                      <a:pt x="82" y="78"/>
                    </a:lnTo>
                    <a:lnTo>
                      <a:pt x="74" y="89"/>
                    </a:lnTo>
                    <a:lnTo>
                      <a:pt x="73" y="89"/>
                    </a:lnTo>
                    <a:lnTo>
                      <a:pt x="72" y="89"/>
                    </a:lnTo>
                    <a:lnTo>
                      <a:pt x="71" y="89"/>
                    </a:lnTo>
                    <a:lnTo>
                      <a:pt x="70" y="89"/>
                    </a:lnTo>
                    <a:lnTo>
                      <a:pt x="66" y="94"/>
                    </a:lnTo>
                    <a:lnTo>
                      <a:pt x="62" y="99"/>
                    </a:lnTo>
                    <a:lnTo>
                      <a:pt x="56" y="105"/>
                    </a:lnTo>
                    <a:lnTo>
                      <a:pt x="51" y="110"/>
                    </a:lnTo>
                    <a:lnTo>
                      <a:pt x="48" y="117"/>
                    </a:lnTo>
                    <a:lnTo>
                      <a:pt x="46" y="123"/>
                    </a:lnTo>
                    <a:lnTo>
                      <a:pt x="47" y="130"/>
                    </a:lnTo>
                    <a:lnTo>
                      <a:pt x="51" y="137"/>
                    </a:lnTo>
                    <a:lnTo>
                      <a:pt x="88" y="129"/>
                    </a:lnTo>
                    <a:lnTo>
                      <a:pt x="118" y="122"/>
                    </a:lnTo>
                    <a:lnTo>
                      <a:pt x="145" y="116"/>
                    </a:lnTo>
                    <a:lnTo>
                      <a:pt x="165" y="112"/>
                    </a:lnTo>
                    <a:lnTo>
                      <a:pt x="184" y="107"/>
                    </a:lnTo>
                    <a:lnTo>
                      <a:pt x="200" y="104"/>
                    </a:lnTo>
                    <a:lnTo>
                      <a:pt x="215" y="101"/>
                    </a:lnTo>
                    <a:lnTo>
                      <a:pt x="230" y="98"/>
                    </a:lnTo>
                    <a:lnTo>
                      <a:pt x="230" y="143"/>
                    </a:lnTo>
                    <a:lnTo>
                      <a:pt x="223" y="147"/>
                    </a:lnTo>
                    <a:lnTo>
                      <a:pt x="216" y="152"/>
                    </a:lnTo>
                    <a:lnTo>
                      <a:pt x="208" y="158"/>
                    </a:lnTo>
                    <a:lnTo>
                      <a:pt x="199" y="165"/>
                    </a:lnTo>
                    <a:lnTo>
                      <a:pt x="199" y="166"/>
                    </a:lnTo>
                    <a:lnTo>
                      <a:pt x="199" y="167"/>
                    </a:lnTo>
                    <a:lnTo>
                      <a:pt x="199" y="168"/>
                    </a:lnTo>
                    <a:lnTo>
                      <a:pt x="199" y="169"/>
                    </a:lnTo>
                    <a:lnTo>
                      <a:pt x="190" y="175"/>
                    </a:lnTo>
                    <a:lnTo>
                      <a:pt x="178" y="181"/>
                    </a:lnTo>
                    <a:lnTo>
                      <a:pt x="167" y="188"/>
                    </a:lnTo>
                    <a:lnTo>
                      <a:pt x="153" y="196"/>
                    </a:lnTo>
                    <a:lnTo>
                      <a:pt x="139" y="204"/>
                    </a:lnTo>
                    <a:lnTo>
                      <a:pt x="124" y="212"/>
                    </a:lnTo>
                    <a:lnTo>
                      <a:pt x="109" y="221"/>
                    </a:lnTo>
                    <a:lnTo>
                      <a:pt x="95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17;p2"/>
              <p:cNvSpPr/>
              <p:nvPr/>
            </p:nvSpPr>
            <p:spPr>
              <a:xfrm>
                <a:off x="3677" y="2329"/>
                <a:ext cx="96" cy="115"/>
              </a:xfrm>
              <a:custGeom>
                <a:rect b="b" l="l" r="r" t="t"/>
                <a:pathLst>
                  <a:path extrusionOk="0" h="230" w="192">
                    <a:moveTo>
                      <a:pt x="0" y="0"/>
                    </a:moveTo>
                    <a:lnTo>
                      <a:pt x="41" y="0"/>
                    </a:lnTo>
                    <a:lnTo>
                      <a:pt x="38" y="13"/>
                    </a:lnTo>
                    <a:lnTo>
                      <a:pt x="34" y="26"/>
                    </a:lnTo>
                    <a:lnTo>
                      <a:pt x="32" y="39"/>
                    </a:lnTo>
                    <a:lnTo>
                      <a:pt x="32" y="49"/>
                    </a:lnTo>
                    <a:lnTo>
                      <a:pt x="49" y="48"/>
                    </a:lnTo>
                    <a:lnTo>
                      <a:pt x="66" y="44"/>
                    </a:lnTo>
                    <a:lnTo>
                      <a:pt x="84" y="37"/>
                    </a:lnTo>
                    <a:lnTo>
                      <a:pt x="101" y="29"/>
                    </a:lnTo>
                    <a:lnTo>
                      <a:pt x="118" y="21"/>
                    </a:lnTo>
                    <a:lnTo>
                      <a:pt x="134" y="13"/>
                    </a:lnTo>
                    <a:lnTo>
                      <a:pt x="152" y="5"/>
                    </a:lnTo>
                    <a:lnTo>
                      <a:pt x="167" y="0"/>
                    </a:lnTo>
                    <a:lnTo>
                      <a:pt x="192" y="0"/>
                    </a:lnTo>
                    <a:lnTo>
                      <a:pt x="190" y="6"/>
                    </a:lnTo>
                    <a:lnTo>
                      <a:pt x="186" y="13"/>
                    </a:lnTo>
                    <a:lnTo>
                      <a:pt x="182" y="19"/>
                    </a:lnTo>
                    <a:lnTo>
                      <a:pt x="177" y="26"/>
                    </a:lnTo>
                    <a:lnTo>
                      <a:pt x="172" y="32"/>
                    </a:lnTo>
                    <a:lnTo>
                      <a:pt x="167" y="39"/>
                    </a:lnTo>
                    <a:lnTo>
                      <a:pt x="161" y="44"/>
                    </a:lnTo>
                    <a:lnTo>
                      <a:pt x="156" y="51"/>
                    </a:lnTo>
                    <a:lnTo>
                      <a:pt x="155" y="51"/>
                    </a:lnTo>
                    <a:lnTo>
                      <a:pt x="154" y="51"/>
                    </a:lnTo>
                    <a:lnTo>
                      <a:pt x="153" y="51"/>
                    </a:lnTo>
                    <a:lnTo>
                      <a:pt x="152" y="51"/>
                    </a:lnTo>
                    <a:lnTo>
                      <a:pt x="148" y="57"/>
                    </a:lnTo>
                    <a:lnTo>
                      <a:pt x="142" y="64"/>
                    </a:lnTo>
                    <a:lnTo>
                      <a:pt x="135" y="72"/>
                    </a:lnTo>
                    <a:lnTo>
                      <a:pt x="127" y="79"/>
                    </a:lnTo>
                    <a:lnTo>
                      <a:pt x="119" y="87"/>
                    </a:lnTo>
                    <a:lnTo>
                      <a:pt x="112" y="94"/>
                    </a:lnTo>
                    <a:lnTo>
                      <a:pt x="108" y="101"/>
                    </a:lnTo>
                    <a:lnTo>
                      <a:pt x="106" y="107"/>
                    </a:lnTo>
                    <a:lnTo>
                      <a:pt x="104" y="107"/>
                    </a:lnTo>
                    <a:lnTo>
                      <a:pt x="103" y="107"/>
                    </a:lnTo>
                    <a:lnTo>
                      <a:pt x="101" y="107"/>
                    </a:lnTo>
                    <a:lnTo>
                      <a:pt x="100" y="107"/>
                    </a:lnTo>
                    <a:lnTo>
                      <a:pt x="100" y="108"/>
                    </a:lnTo>
                    <a:lnTo>
                      <a:pt x="100" y="109"/>
                    </a:lnTo>
                    <a:lnTo>
                      <a:pt x="100" y="111"/>
                    </a:lnTo>
                    <a:lnTo>
                      <a:pt x="100" y="112"/>
                    </a:lnTo>
                    <a:lnTo>
                      <a:pt x="95" y="115"/>
                    </a:lnTo>
                    <a:lnTo>
                      <a:pt x="89" y="119"/>
                    </a:lnTo>
                    <a:lnTo>
                      <a:pt x="82" y="126"/>
                    </a:lnTo>
                    <a:lnTo>
                      <a:pt x="76" y="133"/>
                    </a:lnTo>
                    <a:lnTo>
                      <a:pt x="68" y="141"/>
                    </a:lnTo>
                    <a:lnTo>
                      <a:pt x="61" y="148"/>
                    </a:lnTo>
                    <a:lnTo>
                      <a:pt x="54" y="155"/>
                    </a:lnTo>
                    <a:lnTo>
                      <a:pt x="47" y="161"/>
                    </a:lnTo>
                    <a:lnTo>
                      <a:pt x="47" y="162"/>
                    </a:lnTo>
                    <a:lnTo>
                      <a:pt x="47" y="163"/>
                    </a:lnTo>
                    <a:lnTo>
                      <a:pt x="47" y="164"/>
                    </a:lnTo>
                    <a:lnTo>
                      <a:pt x="47" y="165"/>
                    </a:lnTo>
                    <a:lnTo>
                      <a:pt x="38" y="170"/>
                    </a:lnTo>
                    <a:lnTo>
                      <a:pt x="33" y="177"/>
                    </a:lnTo>
                    <a:lnTo>
                      <a:pt x="31" y="185"/>
                    </a:lnTo>
                    <a:lnTo>
                      <a:pt x="32" y="193"/>
                    </a:lnTo>
                    <a:lnTo>
                      <a:pt x="36" y="202"/>
                    </a:lnTo>
                    <a:lnTo>
                      <a:pt x="42" y="211"/>
                    </a:lnTo>
                    <a:lnTo>
                      <a:pt x="49" y="221"/>
                    </a:lnTo>
                    <a:lnTo>
                      <a:pt x="57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2"/>
              <p:cNvSpPr/>
              <p:nvPr/>
            </p:nvSpPr>
            <p:spPr>
              <a:xfrm>
                <a:off x="3760" y="2328"/>
                <a:ext cx="14" cy="1"/>
              </a:xfrm>
              <a:custGeom>
                <a:rect b="b" l="l" r="r" t="t"/>
                <a:pathLst>
                  <a:path extrusionOk="0" h="3" w="26">
                    <a:moveTo>
                      <a:pt x="25" y="3"/>
                    </a:moveTo>
                    <a:lnTo>
                      <a:pt x="0" y="3"/>
                    </a:lnTo>
                    <a:lnTo>
                      <a:pt x="6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25" y="2"/>
                    </a:lnTo>
                    <a:lnTo>
                      <a:pt x="25" y="3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>
                <a:off x="3677" y="2304"/>
                <a:ext cx="22" cy="25"/>
              </a:xfrm>
              <a:custGeom>
                <a:rect b="b" l="l" r="r" t="t"/>
                <a:pathLst>
                  <a:path extrusionOk="0" h="50" w="44">
                    <a:moveTo>
                      <a:pt x="41" y="50"/>
                    </a:moveTo>
                    <a:lnTo>
                      <a:pt x="0" y="50"/>
                    </a:lnTo>
                    <a:lnTo>
                      <a:pt x="0" y="2"/>
                    </a:lnTo>
                    <a:lnTo>
                      <a:pt x="2" y="1"/>
                    </a:lnTo>
                    <a:lnTo>
                      <a:pt x="5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12" y="0"/>
                    </a:lnTo>
                    <a:lnTo>
                      <a:pt x="24" y="3"/>
                    </a:lnTo>
                    <a:lnTo>
                      <a:pt x="33" y="7"/>
                    </a:lnTo>
                    <a:lnTo>
                      <a:pt x="39" y="12"/>
                    </a:lnTo>
                    <a:lnTo>
                      <a:pt x="42" y="18"/>
                    </a:lnTo>
                    <a:lnTo>
                      <a:pt x="44" y="26"/>
                    </a:lnTo>
                    <a:lnTo>
                      <a:pt x="44" y="33"/>
                    </a:lnTo>
                    <a:lnTo>
                      <a:pt x="43" y="42"/>
                    </a:lnTo>
                    <a:lnTo>
                      <a:pt x="41" y="5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20;p2"/>
              <p:cNvSpPr/>
              <p:nvPr/>
            </p:nvSpPr>
            <p:spPr>
              <a:xfrm>
                <a:off x="3587" y="3248"/>
                <a:ext cx="20" cy="4"/>
              </a:xfrm>
              <a:custGeom>
                <a:rect b="b" l="l" r="r" t="t"/>
                <a:pathLst>
                  <a:path extrusionOk="0" h="7" w="39">
                    <a:moveTo>
                      <a:pt x="2" y="0"/>
                    </a:moveTo>
                    <a:lnTo>
                      <a:pt x="39" y="0"/>
                    </a:lnTo>
                    <a:lnTo>
                      <a:pt x="34" y="1"/>
                    </a:lnTo>
                    <a:lnTo>
                      <a:pt x="29" y="3"/>
                    </a:lnTo>
                    <a:lnTo>
                      <a:pt x="24" y="4"/>
                    </a:lnTo>
                    <a:lnTo>
                      <a:pt x="20" y="5"/>
                    </a:lnTo>
                    <a:lnTo>
                      <a:pt x="14" y="7"/>
                    </a:lnTo>
                    <a:lnTo>
                      <a:pt x="9" y="7"/>
                    </a:lnTo>
                    <a:lnTo>
                      <a:pt x="5" y="7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2"/>
              <p:cNvSpPr/>
              <p:nvPr/>
            </p:nvSpPr>
            <p:spPr>
              <a:xfrm>
                <a:off x="3661" y="3248"/>
                <a:ext cx="16" cy="27"/>
              </a:xfrm>
              <a:custGeom>
                <a:rect b="b" l="l" r="r" t="t"/>
                <a:pathLst>
                  <a:path extrusionOk="0" h="54" w="32">
                    <a:moveTo>
                      <a:pt x="5" y="0"/>
                    </a:moveTo>
                    <a:lnTo>
                      <a:pt x="32" y="0"/>
                    </a:lnTo>
                    <a:lnTo>
                      <a:pt x="32" y="54"/>
                    </a:lnTo>
                    <a:lnTo>
                      <a:pt x="20" y="50"/>
                    </a:lnTo>
                    <a:lnTo>
                      <a:pt x="11" y="46"/>
                    </a:lnTo>
                    <a:lnTo>
                      <a:pt x="5" y="39"/>
                    </a:lnTo>
                    <a:lnTo>
                      <a:pt x="2" y="32"/>
                    </a:lnTo>
                    <a:lnTo>
                      <a:pt x="0" y="25"/>
                    </a:lnTo>
                    <a:lnTo>
                      <a:pt x="2" y="17"/>
                    </a:lnTo>
                    <a:lnTo>
                      <a:pt x="3" y="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>
                <a:off x="3588" y="3133"/>
                <a:ext cx="89" cy="115"/>
              </a:xfrm>
              <a:custGeom>
                <a:rect b="b" l="l" r="r" t="t"/>
                <a:pathLst>
                  <a:path extrusionOk="0" h="231" w="178">
                    <a:moveTo>
                      <a:pt x="130" y="0"/>
                    </a:moveTo>
                    <a:lnTo>
                      <a:pt x="178" y="0"/>
                    </a:lnTo>
                    <a:lnTo>
                      <a:pt x="178" y="231"/>
                    </a:lnTo>
                    <a:lnTo>
                      <a:pt x="151" y="231"/>
                    </a:lnTo>
                    <a:lnTo>
                      <a:pt x="155" y="218"/>
                    </a:lnTo>
                    <a:lnTo>
                      <a:pt x="158" y="206"/>
                    </a:lnTo>
                    <a:lnTo>
                      <a:pt x="161" y="195"/>
                    </a:lnTo>
                    <a:lnTo>
                      <a:pt x="161" y="186"/>
                    </a:lnTo>
                    <a:lnTo>
                      <a:pt x="145" y="187"/>
                    </a:lnTo>
                    <a:lnTo>
                      <a:pt x="130" y="189"/>
                    </a:lnTo>
                    <a:lnTo>
                      <a:pt x="114" y="195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7" y="217"/>
                    </a:lnTo>
                    <a:lnTo>
                      <a:pt x="52" y="225"/>
                    </a:lnTo>
                    <a:lnTo>
                      <a:pt x="37" y="231"/>
                    </a:lnTo>
                    <a:lnTo>
                      <a:pt x="0" y="231"/>
                    </a:lnTo>
                    <a:lnTo>
                      <a:pt x="4" y="225"/>
                    </a:lnTo>
                    <a:lnTo>
                      <a:pt x="7" y="219"/>
                    </a:lnTo>
                    <a:lnTo>
                      <a:pt x="11" y="213"/>
                    </a:lnTo>
                    <a:lnTo>
                      <a:pt x="16" y="206"/>
                    </a:lnTo>
                    <a:lnTo>
                      <a:pt x="21" y="201"/>
                    </a:lnTo>
                    <a:lnTo>
                      <a:pt x="26" y="195"/>
                    </a:lnTo>
                    <a:lnTo>
                      <a:pt x="30" y="189"/>
                    </a:lnTo>
                    <a:lnTo>
                      <a:pt x="35" y="183"/>
                    </a:lnTo>
                    <a:lnTo>
                      <a:pt x="36" y="183"/>
                    </a:lnTo>
                    <a:lnTo>
                      <a:pt x="38" y="183"/>
                    </a:lnTo>
                    <a:lnTo>
                      <a:pt x="39" y="183"/>
                    </a:lnTo>
                    <a:lnTo>
                      <a:pt x="41" y="183"/>
                    </a:lnTo>
                    <a:lnTo>
                      <a:pt x="44" y="178"/>
                    </a:lnTo>
                    <a:lnTo>
                      <a:pt x="50" y="171"/>
                    </a:lnTo>
                    <a:lnTo>
                      <a:pt x="57" y="163"/>
                    </a:lnTo>
                    <a:lnTo>
                      <a:pt x="65" y="156"/>
                    </a:lnTo>
                    <a:lnTo>
                      <a:pt x="73" y="148"/>
                    </a:lnTo>
                    <a:lnTo>
                      <a:pt x="80" y="141"/>
                    </a:lnTo>
                    <a:lnTo>
                      <a:pt x="84" y="134"/>
                    </a:lnTo>
                    <a:lnTo>
                      <a:pt x="87" y="128"/>
                    </a:lnTo>
                    <a:lnTo>
                      <a:pt x="88" y="128"/>
                    </a:lnTo>
                    <a:lnTo>
                      <a:pt x="89" y="128"/>
                    </a:lnTo>
                    <a:lnTo>
                      <a:pt x="90" y="128"/>
                    </a:lnTo>
                    <a:lnTo>
                      <a:pt x="91" y="128"/>
                    </a:lnTo>
                    <a:lnTo>
                      <a:pt x="91" y="127"/>
                    </a:lnTo>
                    <a:lnTo>
                      <a:pt x="91" y="125"/>
                    </a:lnTo>
                    <a:lnTo>
                      <a:pt x="91" y="123"/>
                    </a:lnTo>
                    <a:lnTo>
                      <a:pt x="91" y="122"/>
                    </a:lnTo>
                    <a:lnTo>
                      <a:pt x="96" y="120"/>
                    </a:lnTo>
                    <a:lnTo>
                      <a:pt x="102" y="115"/>
                    </a:lnTo>
                    <a:lnTo>
                      <a:pt x="108" y="109"/>
                    </a:lnTo>
                    <a:lnTo>
                      <a:pt x="117" y="102"/>
                    </a:lnTo>
                    <a:lnTo>
                      <a:pt x="123" y="94"/>
                    </a:lnTo>
                    <a:lnTo>
                      <a:pt x="130" y="85"/>
                    </a:lnTo>
                    <a:lnTo>
                      <a:pt x="137" y="80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0"/>
                    </a:lnTo>
                    <a:lnTo>
                      <a:pt x="144" y="69"/>
                    </a:lnTo>
                    <a:lnTo>
                      <a:pt x="155" y="64"/>
                    </a:lnTo>
                    <a:lnTo>
                      <a:pt x="159" y="57"/>
                    </a:lnTo>
                    <a:lnTo>
                      <a:pt x="161" y="49"/>
                    </a:lnTo>
                    <a:lnTo>
                      <a:pt x="159" y="39"/>
                    </a:lnTo>
                    <a:lnTo>
                      <a:pt x="155" y="30"/>
                    </a:lnTo>
                    <a:lnTo>
                      <a:pt x="148" y="20"/>
                    </a:lnTo>
                    <a:lnTo>
                      <a:pt x="140" y="9"/>
                    </a:lnTo>
                    <a:lnTo>
                      <a:pt x="13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223;p2"/>
              <p:cNvSpPr/>
              <p:nvPr/>
            </p:nvSpPr>
            <p:spPr>
              <a:xfrm>
                <a:off x="3562" y="3018"/>
                <a:ext cx="115" cy="115"/>
              </a:xfrm>
              <a:custGeom>
                <a:rect b="b" l="l" r="r" t="t"/>
                <a:pathLst>
                  <a:path extrusionOk="0" h="229" w="231">
                    <a:moveTo>
                      <a:pt x="156" y="0"/>
                    </a:moveTo>
                    <a:lnTo>
                      <a:pt x="231" y="0"/>
                    </a:lnTo>
                    <a:lnTo>
                      <a:pt x="231" y="229"/>
                    </a:lnTo>
                    <a:lnTo>
                      <a:pt x="183" y="229"/>
                    </a:lnTo>
                    <a:lnTo>
                      <a:pt x="176" y="222"/>
                    </a:lnTo>
                    <a:lnTo>
                      <a:pt x="170" y="216"/>
                    </a:lnTo>
                    <a:lnTo>
                      <a:pt x="164" y="211"/>
                    </a:lnTo>
                    <a:lnTo>
                      <a:pt x="157" y="206"/>
                    </a:lnTo>
                    <a:lnTo>
                      <a:pt x="152" y="202"/>
                    </a:lnTo>
                    <a:lnTo>
                      <a:pt x="148" y="197"/>
                    </a:lnTo>
                    <a:lnTo>
                      <a:pt x="143" y="193"/>
                    </a:lnTo>
                    <a:lnTo>
                      <a:pt x="141" y="191"/>
                    </a:lnTo>
                    <a:lnTo>
                      <a:pt x="141" y="187"/>
                    </a:lnTo>
                    <a:lnTo>
                      <a:pt x="142" y="183"/>
                    </a:lnTo>
                    <a:lnTo>
                      <a:pt x="144" y="177"/>
                    </a:lnTo>
                    <a:lnTo>
                      <a:pt x="149" y="168"/>
                    </a:lnTo>
                    <a:lnTo>
                      <a:pt x="150" y="168"/>
                    </a:lnTo>
                    <a:lnTo>
                      <a:pt x="151" y="168"/>
                    </a:lnTo>
                    <a:lnTo>
                      <a:pt x="153" y="168"/>
                    </a:lnTo>
                    <a:lnTo>
                      <a:pt x="155" y="168"/>
                    </a:lnTo>
                    <a:lnTo>
                      <a:pt x="156" y="165"/>
                    </a:lnTo>
                    <a:lnTo>
                      <a:pt x="157" y="162"/>
                    </a:lnTo>
                    <a:lnTo>
                      <a:pt x="161" y="157"/>
                    </a:lnTo>
                    <a:lnTo>
                      <a:pt x="170" y="146"/>
                    </a:lnTo>
                    <a:lnTo>
                      <a:pt x="171" y="146"/>
                    </a:lnTo>
                    <a:lnTo>
                      <a:pt x="172" y="146"/>
                    </a:lnTo>
                    <a:lnTo>
                      <a:pt x="173" y="146"/>
                    </a:lnTo>
                    <a:lnTo>
                      <a:pt x="174" y="146"/>
                    </a:lnTo>
                    <a:lnTo>
                      <a:pt x="178" y="140"/>
                    </a:lnTo>
                    <a:lnTo>
                      <a:pt x="182" y="135"/>
                    </a:lnTo>
                    <a:lnTo>
                      <a:pt x="188" y="129"/>
                    </a:lnTo>
                    <a:lnTo>
                      <a:pt x="193" y="123"/>
                    </a:lnTo>
                    <a:lnTo>
                      <a:pt x="197" y="117"/>
                    </a:lnTo>
                    <a:lnTo>
                      <a:pt x="198" y="110"/>
                    </a:lnTo>
                    <a:lnTo>
                      <a:pt x="197" y="105"/>
                    </a:lnTo>
                    <a:lnTo>
                      <a:pt x="193" y="98"/>
                    </a:lnTo>
                    <a:lnTo>
                      <a:pt x="172" y="102"/>
                    </a:lnTo>
                    <a:lnTo>
                      <a:pt x="152" y="107"/>
                    </a:lnTo>
                    <a:lnTo>
                      <a:pt x="135" y="110"/>
                    </a:lnTo>
                    <a:lnTo>
                      <a:pt x="120" y="114"/>
                    </a:lnTo>
                    <a:lnTo>
                      <a:pt x="105" y="117"/>
                    </a:lnTo>
                    <a:lnTo>
                      <a:pt x="92" y="120"/>
                    </a:lnTo>
                    <a:lnTo>
                      <a:pt x="81" y="123"/>
                    </a:lnTo>
                    <a:lnTo>
                      <a:pt x="69" y="125"/>
                    </a:lnTo>
                    <a:lnTo>
                      <a:pt x="60" y="127"/>
                    </a:lnTo>
                    <a:lnTo>
                      <a:pt x="51" y="129"/>
                    </a:lnTo>
                    <a:lnTo>
                      <a:pt x="42" y="131"/>
                    </a:lnTo>
                    <a:lnTo>
                      <a:pt x="34" y="132"/>
                    </a:lnTo>
                    <a:lnTo>
                      <a:pt x="26" y="135"/>
                    </a:lnTo>
                    <a:lnTo>
                      <a:pt x="16" y="136"/>
                    </a:lnTo>
                    <a:lnTo>
                      <a:pt x="8" y="138"/>
                    </a:lnTo>
                    <a:lnTo>
                      <a:pt x="0" y="139"/>
                    </a:lnTo>
                    <a:lnTo>
                      <a:pt x="0" y="102"/>
                    </a:lnTo>
                    <a:lnTo>
                      <a:pt x="5" y="99"/>
                    </a:lnTo>
                    <a:lnTo>
                      <a:pt x="8" y="95"/>
                    </a:lnTo>
                    <a:lnTo>
                      <a:pt x="14" y="92"/>
                    </a:lnTo>
                    <a:lnTo>
                      <a:pt x="19" y="89"/>
                    </a:lnTo>
                    <a:lnTo>
                      <a:pt x="24" y="85"/>
                    </a:lnTo>
                    <a:lnTo>
                      <a:pt x="31" y="81"/>
                    </a:lnTo>
                    <a:lnTo>
                      <a:pt x="38" y="76"/>
                    </a:lnTo>
                    <a:lnTo>
                      <a:pt x="45" y="70"/>
                    </a:lnTo>
                    <a:lnTo>
                      <a:pt x="45" y="69"/>
                    </a:lnTo>
                    <a:lnTo>
                      <a:pt x="45" y="68"/>
                    </a:lnTo>
                    <a:lnTo>
                      <a:pt x="45" y="67"/>
                    </a:lnTo>
                    <a:lnTo>
                      <a:pt x="45" y="66"/>
                    </a:lnTo>
                    <a:lnTo>
                      <a:pt x="54" y="60"/>
                    </a:lnTo>
                    <a:lnTo>
                      <a:pt x="67" y="53"/>
                    </a:lnTo>
                    <a:lnTo>
                      <a:pt x="80" y="46"/>
                    </a:lnTo>
                    <a:lnTo>
                      <a:pt x="95" y="38"/>
                    </a:lnTo>
                    <a:lnTo>
                      <a:pt x="110" y="29"/>
                    </a:lnTo>
                    <a:lnTo>
                      <a:pt x="125" y="19"/>
                    </a:lnTo>
                    <a:lnTo>
                      <a:pt x="141" y="1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224;p2"/>
              <p:cNvSpPr/>
              <p:nvPr/>
            </p:nvSpPr>
            <p:spPr>
              <a:xfrm>
                <a:off x="3579" y="2904"/>
                <a:ext cx="15" cy="14"/>
              </a:xfrm>
              <a:custGeom>
                <a:rect b="b" l="l" r="r" t="t"/>
                <a:pathLst>
                  <a:path extrusionOk="0" h="28" w="30">
                    <a:moveTo>
                      <a:pt x="0" y="0"/>
                    </a:moveTo>
                    <a:lnTo>
                      <a:pt x="30" y="0"/>
                    </a:lnTo>
                    <a:lnTo>
                      <a:pt x="28" y="7"/>
                    </a:lnTo>
                    <a:lnTo>
                      <a:pt x="24" y="14"/>
                    </a:lnTo>
                    <a:lnTo>
                      <a:pt x="22" y="21"/>
                    </a:lnTo>
                    <a:lnTo>
                      <a:pt x="18" y="28"/>
                    </a:lnTo>
                    <a:lnTo>
                      <a:pt x="10" y="27"/>
                    </a:lnTo>
                    <a:lnTo>
                      <a:pt x="5" y="21"/>
                    </a:lnTo>
                    <a:lnTo>
                      <a:pt x="1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>
                <a:off x="3609" y="2904"/>
                <a:ext cx="68" cy="114"/>
              </a:xfrm>
              <a:custGeom>
                <a:rect b="b" l="l" r="r" t="t"/>
                <a:pathLst>
                  <a:path extrusionOk="0" h="230" w="136">
                    <a:moveTo>
                      <a:pt x="38" y="0"/>
                    </a:moveTo>
                    <a:lnTo>
                      <a:pt x="136" y="0"/>
                    </a:lnTo>
                    <a:lnTo>
                      <a:pt x="136" y="230"/>
                    </a:lnTo>
                    <a:lnTo>
                      <a:pt x="61" y="230"/>
                    </a:lnTo>
                    <a:lnTo>
                      <a:pt x="72" y="221"/>
                    </a:lnTo>
                    <a:lnTo>
                      <a:pt x="84" y="213"/>
                    </a:lnTo>
                    <a:lnTo>
                      <a:pt x="93" y="203"/>
                    </a:lnTo>
                    <a:lnTo>
                      <a:pt x="102" y="194"/>
                    </a:lnTo>
                    <a:lnTo>
                      <a:pt x="109" y="185"/>
                    </a:lnTo>
                    <a:lnTo>
                      <a:pt x="115" y="176"/>
                    </a:lnTo>
                    <a:lnTo>
                      <a:pt x="117" y="166"/>
                    </a:lnTo>
                    <a:lnTo>
                      <a:pt x="118" y="157"/>
                    </a:lnTo>
                    <a:lnTo>
                      <a:pt x="101" y="141"/>
                    </a:lnTo>
                    <a:lnTo>
                      <a:pt x="90" y="125"/>
                    </a:lnTo>
                    <a:lnTo>
                      <a:pt x="83" y="108"/>
                    </a:lnTo>
                    <a:lnTo>
                      <a:pt x="80" y="92"/>
                    </a:lnTo>
                    <a:lnTo>
                      <a:pt x="83" y="75"/>
                    </a:lnTo>
                    <a:lnTo>
                      <a:pt x="92" y="60"/>
                    </a:lnTo>
                    <a:lnTo>
                      <a:pt x="106" y="47"/>
                    </a:lnTo>
                    <a:lnTo>
                      <a:pt x="126" y="34"/>
                    </a:lnTo>
                    <a:lnTo>
                      <a:pt x="128" y="29"/>
                    </a:lnTo>
                    <a:lnTo>
                      <a:pt x="128" y="26"/>
                    </a:lnTo>
                    <a:lnTo>
                      <a:pt x="128" y="22"/>
                    </a:lnTo>
                    <a:lnTo>
                      <a:pt x="129" y="19"/>
                    </a:lnTo>
                    <a:lnTo>
                      <a:pt x="126" y="17"/>
                    </a:lnTo>
                    <a:lnTo>
                      <a:pt x="125" y="14"/>
                    </a:lnTo>
                    <a:lnTo>
                      <a:pt x="123" y="12"/>
                    </a:lnTo>
                    <a:lnTo>
                      <a:pt x="121" y="10"/>
                    </a:lnTo>
                    <a:lnTo>
                      <a:pt x="104" y="13"/>
                    </a:lnTo>
                    <a:lnTo>
                      <a:pt x="87" y="20"/>
                    </a:lnTo>
                    <a:lnTo>
                      <a:pt x="69" y="30"/>
                    </a:lnTo>
                    <a:lnTo>
                      <a:pt x="52" y="41"/>
                    </a:lnTo>
                    <a:lnTo>
                      <a:pt x="34" y="50"/>
                    </a:lnTo>
                    <a:lnTo>
                      <a:pt x="19" y="56"/>
                    </a:lnTo>
                    <a:lnTo>
                      <a:pt x="8" y="56"/>
                    </a:lnTo>
                    <a:lnTo>
                      <a:pt x="0" y="49"/>
                    </a:lnTo>
                    <a:lnTo>
                      <a:pt x="4" y="43"/>
                    </a:lnTo>
                    <a:lnTo>
                      <a:pt x="9" y="36"/>
                    </a:lnTo>
                    <a:lnTo>
                      <a:pt x="14" y="30"/>
                    </a:lnTo>
                    <a:lnTo>
                      <a:pt x="19" y="25"/>
                    </a:lnTo>
                    <a:lnTo>
                      <a:pt x="24" y="19"/>
                    </a:lnTo>
                    <a:lnTo>
                      <a:pt x="28" y="12"/>
                    </a:lnTo>
                    <a:lnTo>
                      <a:pt x="33" y="6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3562" y="2789"/>
                <a:ext cx="115" cy="115"/>
              </a:xfrm>
              <a:custGeom>
                <a:rect b="b" l="l" r="r" t="t"/>
                <a:pathLst>
                  <a:path extrusionOk="0" h="229" w="231">
                    <a:moveTo>
                      <a:pt x="104" y="0"/>
                    </a:moveTo>
                    <a:lnTo>
                      <a:pt x="231" y="0"/>
                    </a:lnTo>
                    <a:lnTo>
                      <a:pt x="231" y="229"/>
                    </a:lnTo>
                    <a:lnTo>
                      <a:pt x="133" y="229"/>
                    </a:lnTo>
                    <a:lnTo>
                      <a:pt x="142" y="219"/>
                    </a:lnTo>
                    <a:lnTo>
                      <a:pt x="150" y="208"/>
                    </a:lnTo>
                    <a:lnTo>
                      <a:pt x="159" y="197"/>
                    </a:lnTo>
                    <a:lnTo>
                      <a:pt x="168" y="186"/>
                    </a:lnTo>
                    <a:lnTo>
                      <a:pt x="176" y="175"/>
                    </a:lnTo>
                    <a:lnTo>
                      <a:pt x="187" y="165"/>
                    </a:lnTo>
                    <a:lnTo>
                      <a:pt x="196" y="153"/>
                    </a:lnTo>
                    <a:lnTo>
                      <a:pt x="206" y="143"/>
                    </a:lnTo>
                    <a:lnTo>
                      <a:pt x="210" y="133"/>
                    </a:lnTo>
                    <a:lnTo>
                      <a:pt x="209" y="126"/>
                    </a:lnTo>
                    <a:lnTo>
                      <a:pt x="202" y="121"/>
                    </a:lnTo>
                    <a:lnTo>
                      <a:pt x="189" y="117"/>
                    </a:lnTo>
                    <a:lnTo>
                      <a:pt x="186" y="114"/>
                    </a:lnTo>
                    <a:lnTo>
                      <a:pt x="182" y="111"/>
                    </a:lnTo>
                    <a:lnTo>
                      <a:pt x="179" y="107"/>
                    </a:lnTo>
                    <a:lnTo>
                      <a:pt x="175" y="105"/>
                    </a:lnTo>
                    <a:lnTo>
                      <a:pt x="174" y="105"/>
                    </a:lnTo>
                    <a:lnTo>
                      <a:pt x="174" y="104"/>
                    </a:lnTo>
                    <a:lnTo>
                      <a:pt x="172" y="104"/>
                    </a:lnTo>
                    <a:lnTo>
                      <a:pt x="170" y="103"/>
                    </a:lnTo>
                    <a:lnTo>
                      <a:pt x="166" y="103"/>
                    </a:lnTo>
                    <a:lnTo>
                      <a:pt x="164" y="102"/>
                    </a:lnTo>
                    <a:lnTo>
                      <a:pt x="163" y="103"/>
                    </a:lnTo>
                    <a:lnTo>
                      <a:pt x="161" y="102"/>
                    </a:lnTo>
                    <a:lnTo>
                      <a:pt x="160" y="100"/>
                    </a:lnTo>
                    <a:lnTo>
                      <a:pt x="159" y="100"/>
                    </a:lnTo>
                    <a:lnTo>
                      <a:pt x="158" y="99"/>
                    </a:lnTo>
                    <a:lnTo>
                      <a:pt x="156" y="98"/>
                    </a:lnTo>
                    <a:lnTo>
                      <a:pt x="152" y="97"/>
                    </a:lnTo>
                    <a:lnTo>
                      <a:pt x="149" y="95"/>
                    </a:lnTo>
                    <a:lnTo>
                      <a:pt x="147" y="94"/>
                    </a:lnTo>
                    <a:lnTo>
                      <a:pt x="137" y="87"/>
                    </a:lnTo>
                    <a:lnTo>
                      <a:pt x="129" y="83"/>
                    </a:lnTo>
                    <a:lnTo>
                      <a:pt x="122" y="85"/>
                    </a:lnTo>
                    <a:lnTo>
                      <a:pt x="115" y="92"/>
                    </a:lnTo>
                    <a:lnTo>
                      <a:pt x="110" y="111"/>
                    </a:lnTo>
                    <a:lnTo>
                      <a:pt x="104" y="128"/>
                    </a:lnTo>
                    <a:lnTo>
                      <a:pt x="98" y="147"/>
                    </a:lnTo>
                    <a:lnTo>
                      <a:pt x="91" y="163"/>
                    </a:lnTo>
                    <a:lnTo>
                      <a:pt x="85" y="180"/>
                    </a:lnTo>
                    <a:lnTo>
                      <a:pt x="79" y="196"/>
                    </a:lnTo>
                    <a:lnTo>
                      <a:pt x="73" y="213"/>
                    </a:lnTo>
                    <a:lnTo>
                      <a:pt x="66" y="229"/>
                    </a:lnTo>
                    <a:lnTo>
                      <a:pt x="36" y="229"/>
                    </a:lnTo>
                    <a:lnTo>
                      <a:pt x="36" y="205"/>
                    </a:lnTo>
                    <a:lnTo>
                      <a:pt x="36" y="178"/>
                    </a:lnTo>
                    <a:lnTo>
                      <a:pt x="34" y="152"/>
                    </a:lnTo>
                    <a:lnTo>
                      <a:pt x="28" y="133"/>
                    </a:lnTo>
                    <a:lnTo>
                      <a:pt x="26" y="133"/>
                    </a:lnTo>
                    <a:lnTo>
                      <a:pt x="22" y="132"/>
                    </a:lnTo>
                    <a:lnTo>
                      <a:pt x="19" y="130"/>
                    </a:lnTo>
                    <a:lnTo>
                      <a:pt x="16" y="129"/>
                    </a:lnTo>
                    <a:lnTo>
                      <a:pt x="13" y="132"/>
                    </a:lnTo>
                    <a:lnTo>
                      <a:pt x="11" y="134"/>
                    </a:lnTo>
                    <a:lnTo>
                      <a:pt x="7" y="137"/>
                    </a:lnTo>
                    <a:lnTo>
                      <a:pt x="4" y="140"/>
                    </a:lnTo>
                    <a:lnTo>
                      <a:pt x="4" y="150"/>
                    </a:lnTo>
                    <a:lnTo>
                      <a:pt x="4" y="159"/>
                    </a:lnTo>
                    <a:lnTo>
                      <a:pt x="3" y="167"/>
                    </a:lnTo>
                    <a:lnTo>
                      <a:pt x="0" y="175"/>
                    </a:lnTo>
                    <a:lnTo>
                      <a:pt x="0" y="113"/>
                    </a:lnTo>
                    <a:lnTo>
                      <a:pt x="1" y="113"/>
                    </a:lnTo>
                    <a:lnTo>
                      <a:pt x="4" y="112"/>
                    </a:lnTo>
                    <a:lnTo>
                      <a:pt x="5" y="112"/>
                    </a:lnTo>
                    <a:lnTo>
                      <a:pt x="6" y="112"/>
                    </a:lnTo>
                    <a:lnTo>
                      <a:pt x="6" y="108"/>
                    </a:lnTo>
                    <a:lnTo>
                      <a:pt x="7" y="105"/>
                    </a:lnTo>
                    <a:lnTo>
                      <a:pt x="7" y="103"/>
                    </a:lnTo>
                    <a:lnTo>
                      <a:pt x="8" y="99"/>
                    </a:lnTo>
                    <a:lnTo>
                      <a:pt x="7" y="97"/>
                    </a:lnTo>
                    <a:lnTo>
                      <a:pt x="5" y="95"/>
                    </a:lnTo>
                    <a:lnTo>
                      <a:pt x="3" y="92"/>
                    </a:lnTo>
                    <a:lnTo>
                      <a:pt x="0" y="90"/>
                    </a:lnTo>
                    <a:lnTo>
                      <a:pt x="0" y="28"/>
                    </a:lnTo>
                    <a:lnTo>
                      <a:pt x="11" y="30"/>
                    </a:lnTo>
                    <a:lnTo>
                      <a:pt x="22" y="31"/>
                    </a:lnTo>
                    <a:lnTo>
                      <a:pt x="33" y="34"/>
                    </a:lnTo>
                    <a:lnTo>
                      <a:pt x="44" y="36"/>
                    </a:lnTo>
                    <a:lnTo>
                      <a:pt x="54" y="38"/>
                    </a:lnTo>
                    <a:lnTo>
                      <a:pt x="65" y="40"/>
                    </a:lnTo>
                    <a:lnTo>
                      <a:pt x="76" y="43"/>
                    </a:lnTo>
                    <a:lnTo>
                      <a:pt x="87" y="45"/>
                    </a:lnTo>
                    <a:lnTo>
                      <a:pt x="98" y="43"/>
                    </a:lnTo>
                    <a:lnTo>
                      <a:pt x="103" y="38"/>
                    </a:lnTo>
                    <a:lnTo>
                      <a:pt x="104" y="30"/>
                    </a:lnTo>
                    <a:lnTo>
                      <a:pt x="102" y="17"/>
                    </a:lnTo>
                    <a:lnTo>
                      <a:pt x="103" y="13"/>
                    </a:lnTo>
                    <a:lnTo>
                      <a:pt x="103" y="8"/>
                    </a:lnTo>
                    <a:lnTo>
                      <a:pt x="103" y="5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3562" y="2674"/>
                <a:ext cx="115" cy="115"/>
              </a:xfrm>
              <a:custGeom>
                <a:rect b="b" l="l" r="r" t="t"/>
                <a:pathLst>
                  <a:path extrusionOk="0" h="229" w="231">
                    <a:moveTo>
                      <a:pt x="51" y="0"/>
                    </a:moveTo>
                    <a:lnTo>
                      <a:pt x="83" y="0"/>
                    </a:lnTo>
                    <a:lnTo>
                      <a:pt x="90" y="16"/>
                    </a:lnTo>
                    <a:lnTo>
                      <a:pt x="96" y="32"/>
                    </a:lnTo>
                    <a:lnTo>
                      <a:pt x="102" y="48"/>
                    </a:lnTo>
                    <a:lnTo>
                      <a:pt x="109" y="64"/>
                    </a:lnTo>
                    <a:lnTo>
                      <a:pt x="114" y="80"/>
                    </a:lnTo>
                    <a:lnTo>
                      <a:pt x="120" y="98"/>
                    </a:lnTo>
                    <a:lnTo>
                      <a:pt x="125" y="115"/>
                    </a:lnTo>
                    <a:lnTo>
                      <a:pt x="130" y="132"/>
                    </a:lnTo>
                    <a:lnTo>
                      <a:pt x="135" y="137"/>
                    </a:lnTo>
                    <a:lnTo>
                      <a:pt x="138" y="140"/>
                    </a:lnTo>
                    <a:lnTo>
                      <a:pt x="142" y="143"/>
                    </a:lnTo>
                    <a:lnTo>
                      <a:pt x="147" y="143"/>
                    </a:lnTo>
                    <a:lnTo>
                      <a:pt x="152" y="137"/>
                    </a:lnTo>
                    <a:lnTo>
                      <a:pt x="157" y="132"/>
                    </a:lnTo>
                    <a:lnTo>
                      <a:pt x="163" y="129"/>
                    </a:lnTo>
                    <a:lnTo>
                      <a:pt x="171" y="123"/>
                    </a:lnTo>
                    <a:lnTo>
                      <a:pt x="172" y="124"/>
                    </a:lnTo>
                    <a:lnTo>
                      <a:pt x="173" y="124"/>
                    </a:lnTo>
                    <a:lnTo>
                      <a:pt x="174" y="124"/>
                    </a:lnTo>
                    <a:lnTo>
                      <a:pt x="175" y="125"/>
                    </a:lnTo>
                    <a:lnTo>
                      <a:pt x="176" y="125"/>
                    </a:lnTo>
                    <a:lnTo>
                      <a:pt x="176" y="124"/>
                    </a:lnTo>
                    <a:lnTo>
                      <a:pt x="178" y="124"/>
                    </a:lnTo>
                    <a:lnTo>
                      <a:pt x="178" y="123"/>
                    </a:lnTo>
                    <a:lnTo>
                      <a:pt x="178" y="122"/>
                    </a:lnTo>
                    <a:lnTo>
                      <a:pt x="178" y="121"/>
                    </a:lnTo>
                    <a:lnTo>
                      <a:pt x="183" y="119"/>
                    </a:lnTo>
                    <a:lnTo>
                      <a:pt x="188" y="116"/>
                    </a:lnTo>
                    <a:lnTo>
                      <a:pt x="191" y="114"/>
                    </a:lnTo>
                    <a:lnTo>
                      <a:pt x="195" y="113"/>
                    </a:lnTo>
                    <a:lnTo>
                      <a:pt x="199" y="112"/>
                    </a:lnTo>
                    <a:lnTo>
                      <a:pt x="203" y="110"/>
                    </a:lnTo>
                    <a:lnTo>
                      <a:pt x="209" y="109"/>
                    </a:lnTo>
                    <a:lnTo>
                      <a:pt x="216" y="108"/>
                    </a:lnTo>
                    <a:lnTo>
                      <a:pt x="218" y="105"/>
                    </a:lnTo>
                    <a:lnTo>
                      <a:pt x="218" y="100"/>
                    </a:lnTo>
                    <a:lnTo>
                      <a:pt x="217" y="95"/>
                    </a:lnTo>
                    <a:lnTo>
                      <a:pt x="214" y="90"/>
                    </a:lnTo>
                    <a:lnTo>
                      <a:pt x="204" y="78"/>
                    </a:lnTo>
                    <a:lnTo>
                      <a:pt x="194" y="67"/>
                    </a:lnTo>
                    <a:lnTo>
                      <a:pt x="183" y="56"/>
                    </a:lnTo>
                    <a:lnTo>
                      <a:pt x="174" y="45"/>
                    </a:lnTo>
                    <a:lnTo>
                      <a:pt x="164" y="33"/>
                    </a:lnTo>
                    <a:lnTo>
                      <a:pt x="155" y="22"/>
                    </a:lnTo>
                    <a:lnTo>
                      <a:pt x="145" y="11"/>
                    </a:lnTo>
                    <a:lnTo>
                      <a:pt x="136" y="0"/>
                    </a:lnTo>
                    <a:lnTo>
                      <a:pt x="231" y="0"/>
                    </a:lnTo>
                    <a:lnTo>
                      <a:pt x="231" y="229"/>
                    </a:lnTo>
                    <a:lnTo>
                      <a:pt x="104" y="229"/>
                    </a:lnTo>
                    <a:lnTo>
                      <a:pt x="106" y="218"/>
                    </a:lnTo>
                    <a:lnTo>
                      <a:pt x="110" y="206"/>
                    </a:lnTo>
                    <a:lnTo>
                      <a:pt x="113" y="196"/>
                    </a:lnTo>
                    <a:lnTo>
                      <a:pt x="118" y="187"/>
                    </a:lnTo>
                    <a:lnTo>
                      <a:pt x="115" y="184"/>
                    </a:lnTo>
                    <a:lnTo>
                      <a:pt x="112" y="183"/>
                    </a:lnTo>
                    <a:lnTo>
                      <a:pt x="109" y="182"/>
                    </a:lnTo>
                    <a:lnTo>
                      <a:pt x="103" y="181"/>
                    </a:lnTo>
                    <a:lnTo>
                      <a:pt x="89" y="184"/>
                    </a:lnTo>
                    <a:lnTo>
                      <a:pt x="76" y="187"/>
                    </a:lnTo>
                    <a:lnTo>
                      <a:pt x="64" y="190"/>
                    </a:lnTo>
                    <a:lnTo>
                      <a:pt x="51" y="192"/>
                    </a:lnTo>
                    <a:lnTo>
                      <a:pt x="38" y="195"/>
                    </a:lnTo>
                    <a:lnTo>
                      <a:pt x="26" y="197"/>
                    </a:lnTo>
                    <a:lnTo>
                      <a:pt x="13" y="198"/>
                    </a:lnTo>
                    <a:lnTo>
                      <a:pt x="0" y="200"/>
                    </a:lnTo>
                    <a:lnTo>
                      <a:pt x="0" y="147"/>
                    </a:lnTo>
                    <a:lnTo>
                      <a:pt x="8" y="142"/>
                    </a:lnTo>
                    <a:lnTo>
                      <a:pt x="14" y="137"/>
                    </a:lnTo>
                    <a:lnTo>
                      <a:pt x="20" y="131"/>
                    </a:lnTo>
                    <a:lnTo>
                      <a:pt x="24" y="125"/>
                    </a:lnTo>
                    <a:lnTo>
                      <a:pt x="23" y="123"/>
                    </a:lnTo>
                    <a:lnTo>
                      <a:pt x="23" y="120"/>
                    </a:lnTo>
                    <a:lnTo>
                      <a:pt x="22" y="116"/>
                    </a:lnTo>
                    <a:lnTo>
                      <a:pt x="21" y="114"/>
                    </a:lnTo>
                    <a:lnTo>
                      <a:pt x="18" y="113"/>
                    </a:lnTo>
                    <a:lnTo>
                      <a:pt x="14" y="110"/>
                    </a:lnTo>
                    <a:lnTo>
                      <a:pt x="11" y="109"/>
                    </a:lnTo>
                    <a:lnTo>
                      <a:pt x="7" y="108"/>
                    </a:lnTo>
                    <a:lnTo>
                      <a:pt x="6" y="109"/>
                    </a:lnTo>
                    <a:lnTo>
                      <a:pt x="4" y="109"/>
                    </a:lnTo>
                    <a:lnTo>
                      <a:pt x="3" y="110"/>
                    </a:lnTo>
                    <a:lnTo>
                      <a:pt x="0" y="112"/>
                    </a:lnTo>
                    <a:lnTo>
                      <a:pt x="0" y="23"/>
                    </a:lnTo>
                    <a:lnTo>
                      <a:pt x="9" y="34"/>
                    </a:lnTo>
                    <a:lnTo>
                      <a:pt x="15" y="48"/>
                    </a:lnTo>
                    <a:lnTo>
                      <a:pt x="19" y="66"/>
                    </a:lnTo>
                    <a:lnTo>
                      <a:pt x="20" y="86"/>
                    </a:lnTo>
                    <a:lnTo>
                      <a:pt x="22" y="89"/>
                    </a:lnTo>
                    <a:lnTo>
                      <a:pt x="26" y="91"/>
                    </a:lnTo>
                    <a:lnTo>
                      <a:pt x="28" y="93"/>
                    </a:lnTo>
                    <a:lnTo>
                      <a:pt x="31" y="95"/>
                    </a:lnTo>
                    <a:lnTo>
                      <a:pt x="34" y="94"/>
                    </a:lnTo>
                    <a:lnTo>
                      <a:pt x="37" y="93"/>
                    </a:lnTo>
                    <a:lnTo>
                      <a:pt x="41" y="93"/>
                    </a:lnTo>
                    <a:lnTo>
                      <a:pt x="44" y="92"/>
                    </a:lnTo>
                    <a:lnTo>
                      <a:pt x="50" y="74"/>
                    </a:lnTo>
                    <a:lnTo>
                      <a:pt x="51" y="49"/>
                    </a:lnTo>
                    <a:lnTo>
                      <a:pt x="51" y="24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3640" y="2559"/>
                <a:ext cx="37" cy="107"/>
              </a:xfrm>
              <a:custGeom>
                <a:rect b="b" l="l" r="r" t="t"/>
                <a:pathLst>
                  <a:path extrusionOk="0" h="215" w="74">
                    <a:moveTo>
                      <a:pt x="0" y="0"/>
                    </a:moveTo>
                    <a:lnTo>
                      <a:pt x="74" y="0"/>
                    </a:lnTo>
                    <a:lnTo>
                      <a:pt x="74" y="215"/>
                    </a:lnTo>
                    <a:lnTo>
                      <a:pt x="74" y="211"/>
                    </a:lnTo>
                    <a:lnTo>
                      <a:pt x="74" y="208"/>
                    </a:lnTo>
                    <a:lnTo>
                      <a:pt x="72" y="204"/>
                    </a:lnTo>
                    <a:lnTo>
                      <a:pt x="72" y="201"/>
                    </a:lnTo>
                    <a:lnTo>
                      <a:pt x="52" y="188"/>
                    </a:lnTo>
                    <a:lnTo>
                      <a:pt x="38" y="174"/>
                    </a:lnTo>
                    <a:lnTo>
                      <a:pt x="29" y="159"/>
                    </a:lnTo>
                    <a:lnTo>
                      <a:pt x="25" y="143"/>
                    </a:lnTo>
                    <a:lnTo>
                      <a:pt x="28" y="127"/>
                    </a:lnTo>
                    <a:lnTo>
                      <a:pt x="34" y="110"/>
                    </a:lnTo>
                    <a:lnTo>
                      <a:pt x="46" y="94"/>
                    </a:lnTo>
                    <a:lnTo>
                      <a:pt x="63" y="78"/>
                    </a:lnTo>
                    <a:lnTo>
                      <a:pt x="62" y="68"/>
                    </a:lnTo>
                    <a:lnTo>
                      <a:pt x="60" y="58"/>
                    </a:lnTo>
                    <a:lnTo>
                      <a:pt x="54" y="49"/>
                    </a:lnTo>
                    <a:lnTo>
                      <a:pt x="46" y="38"/>
                    </a:lnTo>
                    <a:lnTo>
                      <a:pt x="37" y="29"/>
                    </a:lnTo>
                    <a:lnTo>
                      <a:pt x="25" y="19"/>
                    </a:lnTo>
                    <a:lnTo>
                      <a:pt x="13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>
                <a:off x="3612" y="2648"/>
                <a:ext cx="65" cy="26"/>
              </a:xfrm>
              <a:custGeom>
                <a:rect b="b" l="l" r="r" t="t"/>
                <a:pathLst>
                  <a:path extrusionOk="0" h="52" w="129">
                    <a:moveTo>
                      <a:pt x="129" y="38"/>
                    </a:moveTo>
                    <a:lnTo>
                      <a:pt x="126" y="40"/>
                    </a:lnTo>
                    <a:lnTo>
                      <a:pt x="125" y="41"/>
                    </a:lnTo>
                    <a:lnTo>
                      <a:pt x="123" y="44"/>
                    </a:lnTo>
                    <a:lnTo>
                      <a:pt x="121" y="46"/>
                    </a:lnTo>
                    <a:lnTo>
                      <a:pt x="106" y="43"/>
                    </a:lnTo>
                    <a:lnTo>
                      <a:pt x="88" y="36"/>
                    </a:lnTo>
                    <a:lnTo>
                      <a:pt x="70" y="25"/>
                    </a:lnTo>
                    <a:lnTo>
                      <a:pt x="51" y="15"/>
                    </a:lnTo>
                    <a:lnTo>
                      <a:pt x="35" y="6"/>
                    </a:lnTo>
                    <a:lnTo>
                      <a:pt x="20" y="0"/>
                    </a:lnTo>
                    <a:lnTo>
                      <a:pt x="8" y="0"/>
                    </a:lnTo>
                    <a:lnTo>
                      <a:pt x="0" y="7"/>
                    </a:lnTo>
                    <a:lnTo>
                      <a:pt x="4" y="13"/>
                    </a:lnTo>
                    <a:lnTo>
                      <a:pt x="9" y="18"/>
                    </a:lnTo>
                    <a:lnTo>
                      <a:pt x="12" y="24"/>
                    </a:lnTo>
                    <a:lnTo>
                      <a:pt x="17" y="29"/>
                    </a:lnTo>
                    <a:lnTo>
                      <a:pt x="21" y="35"/>
                    </a:lnTo>
                    <a:lnTo>
                      <a:pt x="26" y="40"/>
                    </a:lnTo>
                    <a:lnTo>
                      <a:pt x="30" y="46"/>
                    </a:lnTo>
                    <a:lnTo>
                      <a:pt x="34" y="52"/>
                    </a:lnTo>
                    <a:lnTo>
                      <a:pt x="129" y="52"/>
                    </a:lnTo>
                    <a:lnTo>
                      <a:pt x="129" y="3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>
                <a:off x="3587" y="2658"/>
                <a:ext cx="16" cy="16"/>
              </a:xfrm>
              <a:custGeom>
                <a:rect b="b" l="l" r="r" t="t"/>
                <a:pathLst>
                  <a:path extrusionOk="0" h="32" w="32">
                    <a:moveTo>
                      <a:pt x="32" y="32"/>
                    </a:moveTo>
                    <a:lnTo>
                      <a:pt x="0" y="32"/>
                    </a:lnTo>
                    <a:lnTo>
                      <a:pt x="1" y="18"/>
                    </a:lnTo>
                    <a:lnTo>
                      <a:pt x="5" y="9"/>
                    </a:lnTo>
                    <a:lnTo>
                      <a:pt x="10" y="2"/>
                    </a:lnTo>
                    <a:lnTo>
                      <a:pt x="18" y="0"/>
                    </a:lnTo>
                    <a:lnTo>
                      <a:pt x="22" y="8"/>
                    </a:lnTo>
                    <a:lnTo>
                      <a:pt x="25" y="16"/>
                    </a:lnTo>
                    <a:lnTo>
                      <a:pt x="29" y="24"/>
                    </a:lnTo>
                    <a:lnTo>
                      <a:pt x="32" y="32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3562" y="2444"/>
                <a:ext cx="115" cy="115"/>
              </a:xfrm>
              <a:custGeom>
                <a:rect b="b" l="l" r="r" t="t"/>
                <a:pathLst>
                  <a:path extrusionOk="0" h="230" w="231">
                    <a:moveTo>
                      <a:pt x="195" y="0"/>
                    </a:moveTo>
                    <a:lnTo>
                      <a:pt x="231" y="0"/>
                    </a:lnTo>
                    <a:lnTo>
                      <a:pt x="231" y="230"/>
                    </a:lnTo>
                    <a:lnTo>
                      <a:pt x="157" y="230"/>
                    </a:lnTo>
                    <a:lnTo>
                      <a:pt x="142" y="221"/>
                    </a:lnTo>
                    <a:lnTo>
                      <a:pt x="128" y="212"/>
                    </a:lnTo>
                    <a:lnTo>
                      <a:pt x="113" y="204"/>
                    </a:lnTo>
                    <a:lnTo>
                      <a:pt x="99" y="196"/>
                    </a:lnTo>
                    <a:lnTo>
                      <a:pt x="85" y="188"/>
                    </a:lnTo>
                    <a:lnTo>
                      <a:pt x="73" y="181"/>
                    </a:lnTo>
                    <a:lnTo>
                      <a:pt x="61" y="175"/>
                    </a:lnTo>
                    <a:lnTo>
                      <a:pt x="52" y="169"/>
                    </a:lnTo>
                    <a:lnTo>
                      <a:pt x="52" y="168"/>
                    </a:lnTo>
                    <a:lnTo>
                      <a:pt x="52" y="167"/>
                    </a:lnTo>
                    <a:lnTo>
                      <a:pt x="52" y="166"/>
                    </a:lnTo>
                    <a:lnTo>
                      <a:pt x="52" y="165"/>
                    </a:lnTo>
                    <a:lnTo>
                      <a:pt x="43" y="158"/>
                    </a:lnTo>
                    <a:lnTo>
                      <a:pt x="35" y="152"/>
                    </a:lnTo>
                    <a:lnTo>
                      <a:pt x="28" y="147"/>
                    </a:lnTo>
                    <a:lnTo>
                      <a:pt x="21" y="143"/>
                    </a:lnTo>
                    <a:lnTo>
                      <a:pt x="15" y="138"/>
                    </a:lnTo>
                    <a:lnTo>
                      <a:pt x="11" y="135"/>
                    </a:lnTo>
                    <a:lnTo>
                      <a:pt x="5" y="131"/>
                    </a:lnTo>
                    <a:lnTo>
                      <a:pt x="0" y="128"/>
                    </a:lnTo>
                    <a:lnTo>
                      <a:pt x="0" y="93"/>
                    </a:lnTo>
                    <a:lnTo>
                      <a:pt x="9" y="95"/>
                    </a:lnTo>
                    <a:lnTo>
                      <a:pt x="19" y="97"/>
                    </a:lnTo>
                    <a:lnTo>
                      <a:pt x="27" y="99"/>
                    </a:lnTo>
                    <a:lnTo>
                      <a:pt x="36" y="100"/>
                    </a:lnTo>
                    <a:lnTo>
                      <a:pt x="44" y="102"/>
                    </a:lnTo>
                    <a:lnTo>
                      <a:pt x="53" y="105"/>
                    </a:lnTo>
                    <a:lnTo>
                      <a:pt x="62" y="106"/>
                    </a:lnTo>
                    <a:lnTo>
                      <a:pt x="73" y="108"/>
                    </a:lnTo>
                    <a:lnTo>
                      <a:pt x="83" y="110"/>
                    </a:lnTo>
                    <a:lnTo>
                      <a:pt x="96" y="114"/>
                    </a:lnTo>
                    <a:lnTo>
                      <a:pt x="109" y="116"/>
                    </a:lnTo>
                    <a:lnTo>
                      <a:pt x="123" y="120"/>
                    </a:lnTo>
                    <a:lnTo>
                      <a:pt x="140" y="123"/>
                    </a:lnTo>
                    <a:lnTo>
                      <a:pt x="158" y="128"/>
                    </a:lnTo>
                    <a:lnTo>
                      <a:pt x="178" y="132"/>
                    </a:lnTo>
                    <a:lnTo>
                      <a:pt x="199" y="137"/>
                    </a:lnTo>
                    <a:lnTo>
                      <a:pt x="204" y="130"/>
                    </a:lnTo>
                    <a:lnTo>
                      <a:pt x="206" y="123"/>
                    </a:lnTo>
                    <a:lnTo>
                      <a:pt x="204" y="117"/>
                    </a:lnTo>
                    <a:lnTo>
                      <a:pt x="201" y="110"/>
                    </a:lnTo>
                    <a:lnTo>
                      <a:pt x="196" y="105"/>
                    </a:lnTo>
                    <a:lnTo>
                      <a:pt x="190" y="99"/>
                    </a:lnTo>
                    <a:lnTo>
                      <a:pt x="186" y="94"/>
                    </a:lnTo>
                    <a:lnTo>
                      <a:pt x="182" y="89"/>
                    </a:lnTo>
                    <a:lnTo>
                      <a:pt x="181" y="89"/>
                    </a:lnTo>
                    <a:lnTo>
                      <a:pt x="180" y="89"/>
                    </a:lnTo>
                    <a:lnTo>
                      <a:pt x="179" y="89"/>
                    </a:lnTo>
                    <a:lnTo>
                      <a:pt x="178" y="89"/>
                    </a:lnTo>
                    <a:lnTo>
                      <a:pt x="168" y="78"/>
                    </a:lnTo>
                    <a:lnTo>
                      <a:pt x="165" y="71"/>
                    </a:lnTo>
                    <a:lnTo>
                      <a:pt x="163" y="69"/>
                    </a:lnTo>
                    <a:lnTo>
                      <a:pt x="161" y="66"/>
                    </a:lnTo>
                    <a:lnTo>
                      <a:pt x="160" y="66"/>
                    </a:lnTo>
                    <a:lnTo>
                      <a:pt x="159" y="66"/>
                    </a:lnTo>
                    <a:lnTo>
                      <a:pt x="158" y="66"/>
                    </a:lnTo>
                    <a:lnTo>
                      <a:pt x="157" y="66"/>
                    </a:lnTo>
                    <a:lnTo>
                      <a:pt x="151" y="56"/>
                    </a:lnTo>
                    <a:lnTo>
                      <a:pt x="149" y="52"/>
                    </a:lnTo>
                    <a:lnTo>
                      <a:pt x="148" y="47"/>
                    </a:lnTo>
                    <a:lnTo>
                      <a:pt x="148" y="42"/>
                    </a:lnTo>
                    <a:lnTo>
                      <a:pt x="151" y="40"/>
                    </a:lnTo>
                    <a:lnTo>
                      <a:pt x="156" y="36"/>
                    </a:lnTo>
                    <a:lnTo>
                      <a:pt x="160" y="32"/>
                    </a:lnTo>
                    <a:lnTo>
                      <a:pt x="167" y="26"/>
                    </a:lnTo>
                    <a:lnTo>
                      <a:pt x="174" y="21"/>
                    </a:lnTo>
                    <a:lnTo>
                      <a:pt x="181" y="14"/>
                    </a:lnTo>
                    <a:lnTo>
                      <a:pt x="188" y="7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3591" y="2329"/>
                <a:ext cx="86" cy="115"/>
              </a:xfrm>
              <a:custGeom>
                <a:rect b="b" l="l" r="r" t="t"/>
                <a:pathLst>
                  <a:path extrusionOk="0" h="230" w="172">
                    <a:moveTo>
                      <a:pt x="0" y="0"/>
                    </a:moveTo>
                    <a:lnTo>
                      <a:pt x="25" y="0"/>
                    </a:lnTo>
                    <a:lnTo>
                      <a:pt x="41" y="5"/>
                    </a:lnTo>
                    <a:lnTo>
                      <a:pt x="58" y="13"/>
                    </a:lnTo>
                    <a:lnTo>
                      <a:pt x="75" y="21"/>
                    </a:lnTo>
                    <a:lnTo>
                      <a:pt x="92" y="29"/>
                    </a:lnTo>
                    <a:lnTo>
                      <a:pt x="109" y="37"/>
                    </a:lnTo>
                    <a:lnTo>
                      <a:pt x="128" y="44"/>
                    </a:lnTo>
                    <a:lnTo>
                      <a:pt x="145" y="48"/>
                    </a:lnTo>
                    <a:lnTo>
                      <a:pt x="162" y="49"/>
                    </a:lnTo>
                    <a:lnTo>
                      <a:pt x="162" y="39"/>
                    </a:lnTo>
                    <a:lnTo>
                      <a:pt x="160" y="26"/>
                    </a:lnTo>
                    <a:lnTo>
                      <a:pt x="155" y="13"/>
                    </a:lnTo>
                    <a:lnTo>
                      <a:pt x="151" y="0"/>
                    </a:lnTo>
                    <a:lnTo>
                      <a:pt x="172" y="0"/>
                    </a:lnTo>
                    <a:lnTo>
                      <a:pt x="172" y="230"/>
                    </a:lnTo>
                    <a:lnTo>
                      <a:pt x="136" y="230"/>
                    </a:lnTo>
                    <a:lnTo>
                      <a:pt x="145" y="221"/>
                    </a:lnTo>
                    <a:lnTo>
                      <a:pt x="152" y="211"/>
                    </a:lnTo>
                    <a:lnTo>
                      <a:pt x="158" y="202"/>
                    </a:lnTo>
                    <a:lnTo>
                      <a:pt x="162" y="193"/>
                    </a:lnTo>
                    <a:lnTo>
                      <a:pt x="164" y="185"/>
                    </a:lnTo>
                    <a:lnTo>
                      <a:pt x="161" y="177"/>
                    </a:lnTo>
                    <a:lnTo>
                      <a:pt x="155" y="170"/>
                    </a:lnTo>
                    <a:lnTo>
                      <a:pt x="146" y="165"/>
                    </a:lnTo>
                    <a:lnTo>
                      <a:pt x="146" y="164"/>
                    </a:lnTo>
                    <a:lnTo>
                      <a:pt x="146" y="163"/>
                    </a:lnTo>
                    <a:lnTo>
                      <a:pt x="146" y="162"/>
                    </a:lnTo>
                    <a:lnTo>
                      <a:pt x="146" y="161"/>
                    </a:lnTo>
                    <a:lnTo>
                      <a:pt x="139" y="155"/>
                    </a:lnTo>
                    <a:lnTo>
                      <a:pt x="132" y="148"/>
                    </a:lnTo>
                    <a:lnTo>
                      <a:pt x="126" y="141"/>
                    </a:lnTo>
                    <a:lnTo>
                      <a:pt x="117" y="133"/>
                    </a:lnTo>
                    <a:lnTo>
                      <a:pt x="111" y="126"/>
                    </a:lnTo>
                    <a:lnTo>
                      <a:pt x="104" y="119"/>
                    </a:lnTo>
                    <a:lnTo>
                      <a:pt x="98" y="115"/>
                    </a:lnTo>
                    <a:lnTo>
                      <a:pt x="92" y="112"/>
                    </a:lnTo>
                    <a:lnTo>
                      <a:pt x="92" y="111"/>
                    </a:lnTo>
                    <a:lnTo>
                      <a:pt x="92" y="109"/>
                    </a:lnTo>
                    <a:lnTo>
                      <a:pt x="92" y="108"/>
                    </a:lnTo>
                    <a:lnTo>
                      <a:pt x="92" y="107"/>
                    </a:lnTo>
                    <a:lnTo>
                      <a:pt x="91" y="107"/>
                    </a:lnTo>
                    <a:lnTo>
                      <a:pt x="90" y="107"/>
                    </a:lnTo>
                    <a:lnTo>
                      <a:pt x="89" y="107"/>
                    </a:lnTo>
                    <a:lnTo>
                      <a:pt x="88" y="107"/>
                    </a:lnTo>
                    <a:lnTo>
                      <a:pt x="85" y="101"/>
                    </a:lnTo>
                    <a:lnTo>
                      <a:pt x="81" y="94"/>
                    </a:lnTo>
                    <a:lnTo>
                      <a:pt x="74" y="87"/>
                    </a:lnTo>
                    <a:lnTo>
                      <a:pt x="66" y="79"/>
                    </a:lnTo>
                    <a:lnTo>
                      <a:pt x="58" y="72"/>
                    </a:lnTo>
                    <a:lnTo>
                      <a:pt x="51" y="64"/>
                    </a:lnTo>
                    <a:lnTo>
                      <a:pt x="45" y="57"/>
                    </a:lnTo>
                    <a:lnTo>
                      <a:pt x="41" y="51"/>
                    </a:lnTo>
                    <a:lnTo>
                      <a:pt x="40" y="51"/>
                    </a:lnTo>
                    <a:lnTo>
                      <a:pt x="39" y="51"/>
                    </a:lnTo>
                    <a:lnTo>
                      <a:pt x="38" y="51"/>
                    </a:lnTo>
                    <a:lnTo>
                      <a:pt x="37" y="51"/>
                    </a:lnTo>
                    <a:lnTo>
                      <a:pt x="31" y="44"/>
                    </a:lnTo>
                    <a:lnTo>
                      <a:pt x="26" y="39"/>
                    </a:lnTo>
                    <a:lnTo>
                      <a:pt x="21" y="32"/>
                    </a:lnTo>
                    <a:lnTo>
                      <a:pt x="15" y="26"/>
                    </a:lnTo>
                    <a:lnTo>
                      <a:pt x="10" y="19"/>
                    </a:lnTo>
                    <a:lnTo>
                      <a:pt x="6" y="13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3665" y="2305"/>
                <a:ext cx="12" cy="24"/>
              </a:xfrm>
              <a:custGeom>
                <a:rect b="b" l="l" r="r" t="t"/>
                <a:pathLst>
                  <a:path extrusionOk="0" h="48" w="25">
                    <a:moveTo>
                      <a:pt x="25" y="0"/>
                    </a:moveTo>
                    <a:lnTo>
                      <a:pt x="25" y="48"/>
                    </a:lnTo>
                    <a:lnTo>
                      <a:pt x="4" y="48"/>
                    </a:lnTo>
                    <a:lnTo>
                      <a:pt x="0" y="34"/>
                    </a:lnTo>
                    <a:lnTo>
                      <a:pt x="3" y="20"/>
                    </a:lnTo>
                    <a:lnTo>
                      <a:pt x="10" y="8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>
                <a:off x="3591" y="2328"/>
                <a:ext cx="13" cy="1"/>
              </a:xfrm>
              <a:custGeom>
                <a:rect b="b" l="l" r="r" t="t"/>
                <a:pathLst>
                  <a:path extrusionOk="0" h="3" w="25">
                    <a:moveTo>
                      <a:pt x="25" y="3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1"/>
                    </a:lnTo>
                    <a:lnTo>
                      <a:pt x="25" y="3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"/>
              <p:cNvSpPr/>
              <p:nvPr/>
            </p:nvSpPr>
            <p:spPr>
              <a:xfrm>
                <a:off x="3467" y="3018"/>
                <a:ext cx="24" cy="46"/>
              </a:xfrm>
              <a:custGeom>
                <a:rect b="b" l="l" r="r" t="t"/>
                <a:pathLst>
                  <a:path extrusionOk="0" h="91" w="49">
                    <a:moveTo>
                      <a:pt x="0" y="0"/>
                    </a:moveTo>
                    <a:lnTo>
                      <a:pt x="49" y="0"/>
                    </a:lnTo>
                    <a:lnTo>
                      <a:pt x="46" y="23"/>
                    </a:lnTo>
                    <a:lnTo>
                      <a:pt x="44" y="42"/>
                    </a:lnTo>
                    <a:lnTo>
                      <a:pt x="42" y="62"/>
                    </a:lnTo>
                    <a:lnTo>
                      <a:pt x="37" y="89"/>
                    </a:lnTo>
                    <a:lnTo>
                      <a:pt x="36" y="90"/>
                    </a:lnTo>
                    <a:lnTo>
                      <a:pt x="34" y="90"/>
                    </a:lnTo>
                    <a:lnTo>
                      <a:pt x="32" y="90"/>
                    </a:lnTo>
                    <a:lnTo>
                      <a:pt x="30" y="91"/>
                    </a:lnTo>
                    <a:lnTo>
                      <a:pt x="21" y="63"/>
                    </a:lnTo>
                    <a:lnTo>
                      <a:pt x="14" y="40"/>
                    </a:lnTo>
                    <a:lnTo>
                      <a:pt x="7" y="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>
                <a:off x="3535" y="3070"/>
                <a:ext cx="27" cy="23"/>
              </a:xfrm>
              <a:custGeom>
                <a:rect b="b" l="l" r="r" t="t"/>
                <a:pathLst>
                  <a:path extrusionOk="0" h="48" w="53">
                    <a:moveTo>
                      <a:pt x="53" y="0"/>
                    </a:moveTo>
                    <a:lnTo>
                      <a:pt x="53" y="37"/>
                    </a:lnTo>
                    <a:lnTo>
                      <a:pt x="48" y="38"/>
                    </a:lnTo>
                    <a:lnTo>
                      <a:pt x="43" y="40"/>
                    </a:lnTo>
                    <a:lnTo>
                      <a:pt x="36" y="41"/>
                    </a:lnTo>
                    <a:lnTo>
                      <a:pt x="30" y="42"/>
                    </a:lnTo>
                    <a:lnTo>
                      <a:pt x="23" y="43"/>
                    </a:lnTo>
                    <a:lnTo>
                      <a:pt x="16" y="44"/>
                    </a:lnTo>
                    <a:lnTo>
                      <a:pt x="10" y="46"/>
                    </a:lnTo>
                    <a:lnTo>
                      <a:pt x="1" y="48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0" y="42"/>
                    </a:lnTo>
                    <a:lnTo>
                      <a:pt x="0" y="41"/>
                    </a:lnTo>
                    <a:lnTo>
                      <a:pt x="10" y="34"/>
                    </a:lnTo>
                    <a:lnTo>
                      <a:pt x="18" y="28"/>
                    </a:lnTo>
                    <a:lnTo>
                      <a:pt x="24" y="22"/>
                    </a:lnTo>
                    <a:lnTo>
                      <a:pt x="30" y="18"/>
                    </a:lnTo>
                    <a:lnTo>
                      <a:pt x="36" y="13"/>
                    </a:lnTo>
                    <a:lnTo>
                      <a:pt x="42" y="10"/>
                    </a:lnTo>
                    <a:lnTo>
                      <a:pt x="48" y="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3446" y="2904"/>
                <a:ext cx="57" cy="114"/>
              </a:xfrm>
              <a:custGeom>
                <a:rect b="b" l="l" r="r" t="t"/>
                <a:pathLst>
                  <a:path extrusionOk="0" h="230" w="113">
                    <a:moveTo>
                      <a:pt x="0" y="0"/>
                    </a:moveTo>
                    <a:lnTo>
                      <a:pt x="113" y="0"/>
                    </a:lnTo>
                    <a:lnTo>
                      <a:pt x="100" y="44"/>
                    </a:lnTo>
                    <a:lnTo>
                      <a:pt x="96" y="98"/>
                    </a:lnTo>
                    <a:lnTo>
                      <a:pt x="96" y="153"/>
                    </a:lnTo>
                    <a:lnTo>
                      <a:pt x="96" y="194"/>
                    </a:lnTo>
                    <a:lnTo>
                      <a:pt x="94" y="195"/>
                    </a:lnTo>
                    <a:lnTo>
                      <a:pt x="93" y="196"/>
                    </a:lnTo>
                    <a:lnTo>
                      <a:pt x="92" y="196"/>
                    </a:lnTo>
                    <a:lnTo>
                      <a:pt x="91" y="207"/>
                    </a:lnTo>
                    <a:lnTo>
                      <a:pt x="90" y="215"/>
                    </a:lnTo>
                    <a:lnTo>
                      <a:pt x="90" y="223"/>
                    </a:lnTo>
                    <a:lnTo>
                      <a:pt x="89" y="230"/>
                    </a:lnTo>
                    <a:lnTo>
                      <a:pt x="40" y="230"/>
                    </a:lnTo>
                    <a:lnTo>
                      <a:pt x="37" y="219"/>
                    </a:lnTo>
                    <a:lnTo>
                      <a:pt x="33" y="208"/>
                    </a:lnTo>
                    <a:lnTo>
                      <a:pt x="29" y="195"/>
                    </a:lnTo>
                    <a:lnTo>
                      <a:pt x="24" y="180"/>
                    </a:lnTo>
                    <a:lnTo>
                      <a:pt x="20" y="164"/>
                    </a:lnTo>
                    <a:lnTo>
                      <a:pt x="14" y="146"/>
                    </a:lnTo>
                    <a:lnTo>
                      <a:pt x="7" y="125"/>
                    </a:lnTo>
                    <a:lnTo>
                      <a:pt x="0" y="1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3518" y="2797"/>
                <a:ext cx="44" cy="37"/>
              </a:xfrm>
              <a:custGeom>
                <a:rect b="b" l="l" r="r" t="t"/>
                <a:pathLst>
                  <a:path extrusionOk="0" h="75" w="87">
                    <a:moveTo>
                      <a:pt x="87" y="13"/>
                    </a:moveTo>
                    <a:lnTo>
                      <a:pt x="87" y="75"/>
                    </a:lnTo>
                    <a:lnTo>
                      <a:pt x="75" y="65"/>
                    </a:lnTo>
                    <a:lnTo>
                      <a:pt x="60" y="55"/>
                    </a:lnTo>
                    <a:lnTo>
                      <a:pt x="42" y="46"/>
                    </a:lnTo>
                    <a:lnTo>
                      <a:pt x="27" y="37"/>
                    </a:lnTo>
                    <a:lnTo>
                      <a:pt x="14" y="28"/>
                    </a:lnTo>
                    <a:lnTo>
                      <a:pt x="3" y="19"/>
                    </a:lnTo>
                    <a:lnTo>
                      <a:pt x="0" y="9"/>
                    </a:lnTo>
                    <a:lnTo>
                      <a:pt x="2" y="0"/>
                    </a:lnTo>
                    <a:lnTo>
                      <a:pt x="12" y="1"/>
                    </a:lnTo>
                    <a:lnTo>
                      <a:pt x="24" y="4"/>
                    </a:lnTo>
                    <a:lnTo>
                      <a:pt x="34" y="5"/>
                    </a:lnTo>
                    <a:lnTo>
                      <a:pt x="45" y="6"/>
                    </a:lnTo>
                    <a:lnTo>
                      <a:pt x="55" y="8"/>
                    </a:lnTo>
                    <a:lnTo>
                      <a:pt x="65" y="9"/>
                    </a:lnTo>
                    <a:lnTo>
                      <a:pt x="77" y="12"/>
                    </a:lnTo>
                    <a:lnTo>
                      <a:pt x="87" y="1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3446" y="2839"/>
                <a:ext cx="116" cy="65"/>
              </a:xfrm>
              <a:custGeom>
                <a:rect b="b" l="l" r="r" t="t"/>
                <a:pathLst>
                  <a:path extrusionOk="0" h="129" w="230">
                    <a:moveTo>
                      <a:pt x="230" y="13"/>
                    </a:moveTo>
                    <a:lnTo>
                      <a:pt x="228" y="14"/>
                    </a:lnTo>
                    <a:lnTo>
                      <a:pt x="226" y="14"/>
                    </a:lnTo>
                    <a:lnTo>
                      <a:pt x="223" y="15"/>
                    </a:lnTo>
                    <a:lnTo>
                      <a:pt x="221" y="17"/>
                    </a:lnTo>
                    <a:lnTo>
                      <a:pt x="200" y="6"/>
                    </a:lnTo>
                    <a:lnTo>
                      <a:pt x="181" y="0"/>
                    </a:lnTo>
                    <a:lnTo>
                      <a:pt x="163" y="0"/>
                    </a:lnTo>
                    <a:lnTo>
                      <a:pt x="148" y="5"/>
                    </a:lnTo>
                    <a:lnTo>
                      <a:pt x="135" y="15"/>
                    </a:lnTo>
                    <a:lnTo>
                      <a:pt x="124" y="30"/>
                    </a:lnTo>
                    <a:lnTo>
                      <a:pt x="116" y="49"/>
                    </a:lnTo>
                    <a:lnTo>
                      <a:pt x="110" y="71"/>
                    </a:lnTo>
                    <a:lnTo>
                      <a:pt x="101" y="75"/>
                    </a:lnTo>
                    <a:lnTo>
                      <a:pt x="90" y="78"/>
                    </a:lnTo>
                    <a:lnTo>
                      <a:pt x="77" y="76"/>
                    </a:lnTo>
                    <a:lnTo>
                      <a:pt x="62" y="74"/>
                    </a:lnTo>
                    <a:lnTo>
                      <a:pt x="47" y="70"/>
                    </a:lnTo>
                    <a:lnTo>
                      <a:pt x="32" y="64"/>
                    </a:lnTo>
                    <a:lnTo>
                      <a:pt x="16" y="57"/>
                    </a:lnTo>
                    <a:lnTo>
                      <a:pt x="0" y="49"/>
                    </a:lnTo>
                    <a:lnTo>
                      <a:pt x="0" y="129"/>
                    </a:lnTo>
                    <a:lnTo>
                      <a:pt x="113" y="129"/>
                    </a:lnTo>
                    <a:lnTo>
                      <a:pt x="116" y="123"/>
                    </a:lnTo>
                    <a:lnTo>
                      <a:pt x="121" y="117"/>
                    </a:lnTo>
                    <a:lnTo>
                      <a:pt x="125" y="112"/>
                    </a:lnTo>
                    <a:lnTo>
                      <a:pt x="131" y="109"/>
                    </a:lnTo>
                    <a:lnTo>
                      <a:pt x="150" y="115"/>
                    </a:lnTo>
                    <a:lnTo>
                      <a:pt x="166" y="117"/>
                    </a:lnTo>
                    <a:lnTo>
                      <a:pt x="181" y="117"/>
                    </a:lnTo>
                    <a:lnTo>
                      <a:pt x="195" y="115"/>
                    </a:lnTo>
                    <a:lnTo>
                      <a:pt x="207" y="109"/>
                    </a:lnTo>
                    <a:lnTo>
                      <a:pt x="216" y="101"/>
                    </a:lnTo>
                    <a:lnTo>
                      <a:pt x="225" y="89"/>
                    </a:lnTo>
                    <a:lnTo>
                      <a:pt x="230" y="75"/>
                    </a:lnTo>
                    <a:lnTo>
                      <a:pt x="230" y="1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240;p2"/>
              <p:cNvSpPr/>
              <p:nvPr/>
            </p:nvSpPr>
            <p:spPr>
              <a:xfrm>
                <a:off x="3446" y="2674"/>
                <a:ext cx="116" cy="63"/>
              </a:xfrm>
              <a:custGeom>
                <a:rect b="b" l="l" r="r" t="t"/>
                <a:pathLst>
                  <a:path extrusionOk="0" h="125" w="230">
                    <a:moveTo>
                      <a:pt x="0" y="0"/>
                    </a:moveTo>
                    <a:lnTo>
                      <a:pt x="130" y="0"/>
                    </a:lnTo>
                    <a:lnTo>
                      <a:pt x="134" y="4"/>
                    </a:lnTo>
                    <a:lnTo>
                      <a:pt x="138" y="10"/>
                    </a:lnTo>
                    <a:lnTo>
                      <a:pt x="143" y="14"/>
                    </a:lnTo>
                    <a:lnTo>
                      <a:pt x="147" y="17"/>
                    </a:lnTo>
                    <a:lnTo>
                      <a:pt x="160" y="12"/>
                    </a:lnTo>
                    <a:lnTo>
                      <a:pt x="173" y="10"/>
                    </a:lnTo>
                    <a:lnTo>
                      <a:pt x="184" y="8"/>
                    </a:lnTo>
                    <a:lnTo>
                      <a:pt x="196" y="8"/>
                    </a:lnTo>
                    <a:lnTo>
                      <a:pt x="206" y="10"/>
                    </a:lnTo>
                    <a:lnTo>
                      <a:pt x="215" y="12"/>
                    </a:lnTo>
                    <a:lnTo>
                      <a:pt x="223" y="17"/>
                    </a:lnTo>
                    <a:lnTo>
                      <a:pt x="230" y="23"/>
                    </a:lnTo>
                    <a:lnTo>
                      <a:pt x="230" y="112"/>
                    </a:lnTo>
                    <a:lnTo>
                      <a:pt x="211" y="121"/>
                    </a:lnTo>
                    <a:lnTo>
                      <a:pt x="192" y="125"/>
                    </a:lnTo>
                    <a:lnTo>
                      <a:pt x="176" y="124"/>
                    </a:lnTo>
                    <a:lnTo>
                      <a:pt x="161" y="119"/>
                    </a:lnTo>
                    <a:lnTo>
                      <a:pt x="150" y="108"/>
                    </a:lnTo>
                    <a:lnTo>
                      <a:pt x="139" y="94"/>
                    </a:lnTo>
                    <a:lnTo>
                      <a:pt x="131" y="76"/>
                    </a:lnTo>
                    <a:lnTo>
                      <a:pt x="125" y="54"/>
                    </a:lnTo>
                    <a:lnTo>
                      <a:pt x="115" y="49"/>
                    </a:lnTo>
                    <a:lnTo>
                      <a:pt x="101" y="48"/>
                    </a:lnTo>
                    <a:lnTo>
                      <a:pt x="87" y="49"/>
                    </a:lnTo>
                    <a:lnTo>
                      <a:pt x="71" y="53"/>
                    </a:lnTo>
                    <a:lnTo>
                      <a:pt x="54" y="59"/>
                    </a:lnTo>
                    <a:lnTo>
                      <a:pt x="36" y="67"/>
                    </a:lnTo>
                    <a:lnTo>
                      <a:pt x="18" y="75"/>
                    </a:lnTo>
                    <a:lnTo>
                      <a:pt x="0" y="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>
                <a:off x="3525" y="2748"/>
                <a:ext cx="37" cy="32"/>
              </a:xfrm>
              <a:custGeom>
                <a:rect b="b" l="l" r="r" t="t"/>
                <a:pathLst>
                  <a:path extrusionOk="0" h="64" w="72">
                    <a:moveTo>
                      <a:pt x="72" y="0"/>
                    </a:moveTo>
                    <a:lnTo>
                      <a:pt x="72" y="53"/>
                    </a:lnTo>
                    <a:lnTo>
                      <a:pt x="63" y="54"/>
                    </a:lnTo>
                    <a:lnTo>
                      <a:pt x="55" y="57"/>
                    </a:lnTo>
                    <a:lnTo>
                      <a:pt x="46" y="58"/>
                    </a:lnTo>
                    <a:lnTo>
                      <a:pt x="38" y="59"/>
                    </a:lnTo>
                    <a:lnTo>
                      <a:pt x="29" y="60"/>
                    </a:lnTo>
                    <a:lnTo>
                      <a:pt x="19" y="61"/>
                    </a:lnTo>
                    <a:lnTo>
                      <a:pt x="11" y="63"/>
                    </a:lnTo>
                    <a:lnTo>
                      <a:pt x="2" y="64"/>
                    </a:lnTo>
                    <a:lnTo>
                      <a:pt x="0" y="56"/>
                    </a:lnTo>
                    <a:lnTo>
                      <a:pt x="2" y="48"/>
                    </a:lnTo>
                    <a:lnTo>
                      <a:pt x="9" y="41"/>
                    </a:lnTo>
                    <a:lnTo>
                      <a:pt x="19" y="33"/>
                    </a:lnTo>
                    <a:lnTo>
                      <a:pt x="32" y="25"/>
                    </a:lnTo>
                    <a:lnTo>
                      <a:pt x="45" y="16"/>
                    </a:lnTo>
                    <a:lnTo>
                      <a:pt x="60" y="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3446" y="2559"/>
                <a:ext cx="66" cy="115"/>
              </a:xfrm>
              <a:custGeom>
                <a:rect b="b" l="l" r="r" t="t"/>
                <a:pathLst>
                  <a:path extrusionOk="0" h="231" w="130">
                    <a:moveTo>
                      <a:pt x="54" y="0"/>
                    </a:moveTo>
                    <a:lnTo>
                      <a:pt x="104" y="0"/>
                    </a:lnTo>
                    <a:lnTo>
                      <a:pt x="105" y="7"/>
                    </a:lnTo>
                    <a:lnTo>
                      <a:pt x="106" y="14"/>
                    </a:lnTo>
                    <a:lnTo>
                      <a:pt x="106" y="22"/>
                    </a:lnTo>
                    <a:lnTo>
                      <a:pt x="107" y="30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2" y="33"/>
                    </a:lnTo>
                    <a:lnTo>
                      <a:pt x="110" y="75"/>
                    </a:lnTo>
                    <a:lnTo>
                      <a:pt x="110" y="131"/>
                    </a:lnTo>
                    <a:lnTo>
                      <a:pt x="116" y="187"/>
                    </a:lnTo>
                    <a:lnTo>
                      <a:pt x="130" y="231"/>
                    </a:lnTo>
                    <a:lnTo>
                      <a:pt x="0" y="231"/>
                    </a:lnTo>
                    <a:lnTo>
                      <a:pt x="0" y="146"/>
                    </a:lnTo>
                    <a:lnTo>
                      <a:pt x="2" y="146"/>
                    </a:lnTo>
                    <a:lnTo>
                      <a:pt x="5" y="146"/>
                    </a:lnTo>
                    <a:lnTo>
                      <a:pt x="7" y="146"/>
                    </a:lnTo>
                    <a:lnTo>
                      <a:pt x="10" y="144"/>
                    </a:lnTo>
                    <a:lnTo>
                      <a:pt x="18" y="118"/>
                    </a:lnTo>
                    <a:lnTo>
                      <a:pt x="25" y="94"/>
                    </a:lnTo>
                    <a:lnTo>
                      <a:pt x="32" y="73"/>
                    </a:lnTo>
                    <a:lnTo>
                      <a:pt x="38" y="54"/>
                    </a:lnTo>
                    <a:lnTo>
                      <a:pt x="43" y="40"/>
                    </a:lnTo>
                    <a:lnTo>
                      <a:pt x="47" y="25"/>
                    </a:lnTo>
                    <a:lnTo>
                      <a:pt x="51" y="1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3539" y="2486"/>
                <a:ext cx="23" cy="22"/>
              </a:xfrm>
              <a:custGeom>
                <a:rect b="b" l="l" r="r" t="t"/>
                <a:pathLst>
                  <a:path extrusionOk="0" h="44" w="46">
                    <a:moveTo>
                      <a:pt x="46" y="9"/>
                    </a:moveTo>
                    <a:lnTo>
                      <a:pt x="46" y="44"/>
                    </a:lnTo>
                    <a:lnTo>
                      <a:pt x="42" y="40"/>
                    </a:lnTo>
                    <a:lnTo>
                      <a:pt x="37" y="36"/>
                    </a:lnTo>
                    <a:lnTo>
                      <a:pt x="32" y="32"/>
                    </a:lnTo>
                    <a:lnTo>
                      <a:pt x="27" y="29"/>
                    </a:lnTo>
                    <a:lnTo>
                      <a:pt x="22" y="24"/>
                    </a:lnTo>
                    <a:lnTo>
                      <a:pt x="15" y="18"/>
                    </a:lnTo>
                    <a:lnTo>
                      <a:pt x="8" y="14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3" y="0"/>
                    </a:lnTo>
                    <a:lnTo>
                      <a:pt x="8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7" y="5"/>
                    </a:lnTo>
                    <a:lnTo>
                      <a:pt x="31" y="6"/>
                    </a:lnTo>
                    <a:lnTo>
                      <a:pt x="37" y="7"/>
                    </a:lnTo>
                    <a:lnTo>
                      <a:pt x="42" y="8"/>
                    </a:lnTo>
                    <a:lnTo>
                      <a:pt x="46" y="9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>
                <a:off x="3474" y="2512"/>
                <a:ext cx="24" cy="47"/>
              </a:xfrm>
              <a:custGeom>
                <a:rect b="b" l="l" r="r" t="t"/>
                <a:pathLst>
                  <a:path extrusionOk="0" h="93" w="50">
                    <a:moveTo>
                      <a:pt x="50" y="93"/>
                    </a:moveTo>
                    <a:lnTo>
                      <a:pt x="0" y="93"/>
                    </a:lnTo>
                    <a:lnTo>
                      <a:pt x="7" y="73"/>
                    </a:lnTo>
                    <a:lnTo>
                      <a:pt x="15" y="52"/>
                    </a:lnTo>
                    <a:lnTo>
                      <a:pt x="22" y="29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5" y="0"/>
                    </a:lnTo>
                    <a:lnTo>
                      <a:pt x="37" y="1"/>
                    </a:lnTo>
                    <a:lnTo>
                      <a:pt x="38" y="1"/>
                    </a:lnTo>
                    <a:lnTo>
                      <a:pt x="43" y="29"/>
                    </a:lnTo>
                    <a:lnTo>
                      <a:pt x="45" y="50"/>
                    </a:lnTo>
                    <a:lnTo>
                      <a:pt x="47" y="69"/>
                    </a:lnTo>
                    <a:lnTo>
                      <a:pt x="50" y="9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>
                <a:off x="3331" y="3018"/>
                <a:ext cx="16" cy="55"/>
              </a:xfrm>
              <a:custGeom>
                <a:rect b="b" l="l" r="r" t="t"/>
                <a:pathLst>
                  <a:path extrusionOk="0" h="109" w="31">
                    <a:moveTo>
                      <a:pt x="0" y="0"/>
                    </a:moveTo>
                    <a:lnTo>
                      <a:pt x="31" y="0"/>
                    </a:lnTo>
                    <a:lnTo>
                      <a:pt x="30" y="7"/>
                    </a:lnTo>
                    <a:lnTo>
                      <a:pt x="27" y="14"/>
                    </a:lnTo>
                    <a:lnTo>
                      <a:pt x="27" y="18"/>
                    </a:lnTo>
                    <a:lnTo>
                      <a:pt x="27" y="22"/>
                    </a:lnTo>
                    <a:lnTo>
                      <a:pt x="26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4" y="25"/>
                    </a:lnTo>
                    <a:lnTo>
                      <a:pt x="25" y="26"/>
                    </a:lnTo>
                    <a:lnTo>
                      <a:pt x="25" y="27"/>
                    </a:lnTo>
                    <a:lnTo>
                      <a:pt x="26" y="29"/>
                    </a:lnTo>
                    <a:lnTo>
                      <a:pt x="18" y="40"/>
                    </a:lnTo>
                    <a:lnTo>
                      <a:pt x="13" y="61"/>
                    </a:lnTo>
                    <a:lnTo>
                      <a:pt x="8" y="83"/>
                    </a:lnTo>
                    <a:lnTo>
                      <a:pt x="1" y="97"/>
                    </a:lnTo>
                    <a:lnTo>
                      <a:pt x="2" y="98"/>
                    </a:lnTo>
                    <a:lnTo>
                      <a:pt x="2" y="99"/>
                    </a:lnTo>
                    <a:lnTo>
                      <a:pt x="2" y="100"/>
                    </a:lnTo>
                    <a:lnTo>
                      <a:pt x="3" y="101"/>
                    </a:lnTo>
                    <a:lnTo>
                      <a:pt x="2" y="104"/>
                    </a:lnTo>
                    <a:lnTo>
                      <a:pt x="2" y="105"/>
                    </a:lnTo>
                    <a:lnTo>
                      <a:pt x="1" y="107"/>
                    </a:lnTo>
                    <a:lnTo>
                      <a:pt x="0" y="1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>
                <a:off x="3331" y="2904"/>
                <a:ext cx="115" cy="114"/>
              </a:xfrm>
              <a:custGeom>
                <a:rect b="b" l="l" r="r" t="t"/>
                <a:pathLst>
                  <a:path extrusionOk="0" h="230" w="230">
                    <a:moveTo>
                      <a:pt x="174" y="0"/>
                    </a:moveTo>
                    <a:lnTo>
                      <a:pt x="230" y="0"/>
                    </a:lnTo>
                    <a:lnTo>
                      <a:pt x="230" y="101"/>
                    </a:lnTo>
                    <a:lnTo>
                      <a:pt x="229" y="96"/>
                    </a:lnTo>
                    <a:lnTo>
                      <a:pt x="228" y="92"/>
                    </a:lnTo>
                    <a:lnTo>
                      <a:pt x="225" y="87"/>
                    </a:lnTo>
                    <a:lnTo>
                      <a:pt x="224" y="82"/>
                    </a:lnTo>
                    <a:lnTo>
                      <a:pt x="209" y="83"/>
                    </a:lnTo>
                    <a:lnTo>
                      <a:pt x="201" y="95"/>
                    </a:lnTo>
                    <a:lnTo>
                      <a:pt x="197" y="110"/>
                    </a:lnTo>
                    <a:lnTo>
                      <a:pt x="191" y="123"/>
                    </a:lnTo>
                    <a:lnTo>
                      <a:pt x="192" y="124"/>
                    </a:lnTo>
                    <a:lnTo>
                      <a:pt x="192" y="125"/>
                    </a:lnTo>
                    <a:lnTo>
                      <a:pt x="192" y="126"/>
                    </a:lnTo>
                    <a:lnTo>
                      <a:pt x="193" y="127"/>
                    </a:lnTo>
                    <a:lnTo>
                      <a:pt x="188" y="139"/>
                    </a:lnTo>
                    <a:lnTo>
                      <a:pt x="186" y="146"/>
                    </a:lnTo>
                    <a:lnTo>
                      <a:pt x="184" y="149"/>
                    </a:lnTo>
                    <a:lnTo>
                      <a:pt x="182" y="151"/>
                    </a:lnTo>
                    <a:lnTo>
                      <a:pt x="182" y="153"/>
                    </a:lnTo>
                    <a:lnTo>
                      <a:pt x="183" y="154"/>
                    </a:lnTo>
                    <a:lnTo>
                      <a:pt x="183" y="155"/>
                    </a:lnTo>
                    <a:lnTo>
                      <a:pt x="184" y="156"/>
                    </a:lnTo>
                    <a:lnTo>
                      <a:pt x="178" y="165"/>
                    </a:lnTo>
                    <a:lnTo>
                      <a:pt x="175" y="170"/>
                    </a:lnTo>
                    <a:lnTo>
                      <a:pt x="172" y="172"/>
                    </a:lnTo>
                    <a:lnTo>
                      <a:pt x="169" y="176"/>
                    </a:lnTo>
                    <a:lnTo>
                      <a:pt x="157" y="172"/>
                    </a:lnTo>
                    <a:lnTo>
                      <a:pt x="140" y="165"/>
                    </a:lnTo>
                    <a:lnTo>
                      <a:pt x="118" y="158"/>
                    </a:lnTo>
                    <a:lnTo>
                      <a:pt x="96" y="153"/>
                    </a:lnTo>
                    <a:lnTo>
                      <a:pt x="76" y="150"/>
                    </a:lnTo>
                    <a:lnTo>
                      <a:pt x="60" y="153"/>
                    </a:lnTo>
                    <a:lnTo>
                      <a:pt x="49" y="162"/>
                    </a:lnTo>
                    <a:lnTo>
                      <a:pt x="47" y="179"/>
                    </a:lnTo>
                    <a:lnTo>
                      <a:pt x="46" y="180"/>
                    </a:lnTo>
                    <a:lnTo>
                      <a:pt x="45" y="180"/>
                    </a:lnTo>
                    <a:lnTo>
                      <a:pt x="43" y="180"/>
                    </a:lnTo>
                    <a:lnTo>
                      <a:pt x="42" y="181"/>
                    </a:lnTo>
                    <a:lnTo>
                      <a:pt x="41" y="192"/>
                    </a:lnTo>
                    <a:lnTo>
                      <a:pt x="38" y="204"/>
                    </a:lnTo>
                    <a:lnTo>
                      <a:pt x="34" y="217"/>
                    </a:lnTo>
                    <a:lnTo>
                      <a:pt x="31" y="230"/>
                    </a:lnTo>
                    <a:lnTo>
                      <a:pt x="0" y="230"/>
                    </a:lnTo>
                    <a:lnTo>
                      <a:pt x="0" y="116"/>
                    </a:lnTo>
                    <a:lnTo>
                      <a:pt x="1" y="116"/>
                    </a:lnTo>
                    <a:lnTo>
                      <a:pt x="3" y="117"/>
                    </a:lnTo>
                    <a:lnTo>
                      <a:pt x="4" y="117"/>
                    </a:lnTo>
                    <a:lnTo>
                      <a:pt x="5" y="118"/>
                    </a:lnTo>
                    <a:lnTo>
                      <a:pt x="7" y="117"/>
                    </a:lnTo>
                    <a:lnTo>
                      <a:pt x="8" y="116"/>
                    </a:lnTo>
                    <a:lnTo>
                      <a:pt x="9" y="116"/>
                    </a:lnTo>
                    <a:lnTo>
                      <a:pt x="10" y="115"/>
                    </a:lnTo>
                    <a:lnTo>
                      <a:pt x="26" y="121"/>
                    </a:lnTo>
                    <a:lnTo>
                      <a:pt x="39" y="117"/>
                    </a:lnTo>
                    <a:lnTo>
                      <a:pt x="49" y="104"/>
                    </a:lnTo>
                    <a:lnTo>
                      <a:pt x="57" y="85"/>
                    </a:lnTo>
                    <a:lnTo>
                      <a:pt x="64" y="63"/>
                    </a:lnTo>
                    <a:lnTo>
                      <a:pt x="69" y="42"/>
                    </a:lnTo>
                    <a:lnTo>
                      <a:pt x="72" y="24"/>
                    </a:lnTo>
                    <a:lnTo>
                      <a:pt x="74" y="12"/>
                    </a:lnTo>
                    <a:lnTo>
                      <a:pt x="78" y="10"/>
                    </a:lnTo>
                    <a:lnTo>
                      <a:pt x="81" y="9"/>
                    </a:lnTo>
                    <a:lnTo>
                      <a:pt x="88" y="9"/>
                    </a:lnTo>
                    <a:lnTo>
                      <a:pt x="99" y="9"/>
                    </a:lnTo>
                    <a:lnTo>
                      <a:pt x="99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1" y="13"/>
                    </a:lnTo>
                    <a:lnTo>
                      <a:pt x="104" y="12"/>
                    </a:lnTo>
                    <a:lnTo>
                      <a:pt x="108" y="12"/>
                    </a:lnTo>
                    <a:lnTo>
                      <a:pt x="115" y="12"/>
                    </a:lnTo>
                    <a:lnTo>
                      <a:pt x="129" y="14"/>
                    </a:lnTo>
                    <a:lnTo>
                      <a:pt x="129" y="15"/>
                    </a:lnTo>
                    <a:lnTo>
                      <a:pt x="130" y="17"/>
                    </a:lnTo>
                    <a:lnTo>
                      <a:pt x="130" y="18"/>
                    </a:lnTo>
                    <a:lnTo>
                      <a:pt x="131" y="19"/>
                    </a:lnTo>
                    <a:lnTo>
                      <a:pt x="138" y="19"/>
                    </a:lnTo>
                    <a:lnTo>
                      <a:pt x="145" y="20"/>
                    </a:lnTo>
                    <a:lnTo>
                      <a:pt x="153" y="22"/>
                    </a:lnTo>
                    <a:lnTo>
                      <a:pt x="161" y="24"/>
                    </a:lnTo>
                    <a:lnTo>
                      <a:pt x="168" y="24"/>
                    </a:lnTo>
                    <a:lnTo>
                      <a:pt x="174" y="21"/>
                    </a:lnTo>
                    <a:lnTo>
                      <a:pt x="179" y="18"/>
                    </a:lnTo>
                    <a:lnTo>
                      <a:pt x="183" y="10"/>
                    </a:lnTo>
                    <a:lnTo>
                      <a:pt x="180" y="7"/>
                    </a:lnTo>
                    <a:lnTo>
                      <a:pt x="178" y="5"/>
                    </a:lnTo>
                    <a:lnTo>
                      <a:pt x="176" y="3"/>
                    </a:lnTo>
                    <a:lnTo>
                      <a:pt x="174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2"/>
              <p:cNvSpPr/>
              <p:nvPr/>
            </p:nvSpPr>
            <p:spPr>
              <a:xfrm>
                <a:off x="3339" y="2814"/>
                <a:ext cx="107" cy="90"/>
              </a:xfrm>
              <a:custGeom>
                <a:rect b="b" l="l" r="r" t="t"/>
                <a:pathLst>
                  <a:path extrusionOk="0" h="178" w="215">
                    <a:moveTo>
                      <a:pt x="215" y="98"/>
                    </a:moveTo>
                    <a:lnTo>
                      <a:pt x="215" y="178"/>
                    </a:lnTo>
                    <a:lnTo>
                      <a:pt x="159" y="178"/>
                    </a:lnTo>
                    <a:lnTo>
                      <a:pt x="125" y="143"/>
                    </a:lnTo>
                    <a:lnTo>
                      <a:pt x="100" y="115"/>
                    </a:lnTo>
                    <a:lnTo>
                      <a:pt x="80" y="93"/>
                    </a:lnTo>
                    <a:lnTo>
                      <a:pt x="64" y="76"/>
                    </a:lnTo>
                    <a:lnTo>
                      <a:pt x="49" y="60"/>
                    </a:lnTo>
                    <a:lnTo>
                      <a:pt x="35" y="44"/>
                    </a:lnTo>
                    <a:lnTo>
                      <a:pt x="19" y="26"/>
                    </a:lnTo>
                    <a:lnTo>
                      <a:pt x="0" y="4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4" y="0"/>
                    </a:lnTo>
                    <a:lnTo>
                      <a:pt x="21" y="7"/>
                    </a:lnTo>
                    <a:lnTo>
                      <a:pt x="34" y="11"/>
                    </a:lnTo>
                    <a:lnTo>
                      <a:pt x="46" y="16"/>
                    </a:lnTo>
                    <a:lnTo>
                      <a:pt x="56" y="21"/>
                    </a:lnTo>
                    <a:lnTo>
                      <a:pt x="68" y="25"/>
                    </a:lnTo>
                    <a:lnTo>
                      <a:pt x="80" y="30"/>
                    </a:lnTo>
                    <a:lnTo>
                      <a:pt x="96" y="37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9" y="45"/>
                    </a:lnTo>
                    <a:lnTo>
                      <a:pt x="121" y="45"/>
                    </a:lnTo>
                    <a:lnTo>
                      <a:pt x="122" y="44"/>
                    </a:lnTo>
                    <a:lnTo>
                      <a:pt x="130" y="48"/>
                    </a:lnTo>
                    <a:lnTo>
                      <a:pt x="140" y="54"/>
                    </a:lnTo>
                    <a:lnTo>
                      <a:pt x="150" y="61"/>
                    </a:lnTo>
                    <a:lnTo>
                      <a:pt x="162" y="68"/>
                    </a:lnTo>
                    <a:lnTo>
                      <a:pt x="175" y="76"/>
                    </a:lnTo>
                    <a:lnTo>
                      <a:pt x="187" y="83"/>
                    </a:lnTo>
                    <a:lnTo>
                      <a:pt x="201" y="91"/>
                    </a:lnTo>
                    <a:lnTo>
                      <a:pt x="215" y="9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>
                <a:off x="3346" y="2674"/>
                <a:ext cx="100" cy="89"/>
              </a:xfrm>
              <a:custGeom>
                <a:rect b="b" l="l" r="r" t="t"/>
                <a:pathLst>
                  <a:path extrusionOk="0" h="176" w="200">
                    <a:moveTo>
                      <a:pt x="156" y="0"/>
                    </a:moveTo>
                    <a:lnTo>
                      <a:pt x="200" y="0"/>
                    </a:lnTo>
                    <a:lnTo>
                      <a:pt x="200" y="84"/>
                    </a:lnTo>
                    <a:lnTo>
                      <a:pt x="188" y="91"/>
                    </a:lnTo>
                    <a:lnTo>
                      <a:pt x="177" y="97"/>
                    </a:lnTo>
                    <a:lnTo>
                      <a:pt x="167" y="104"/>
                    </a:lnTo>
                    <a:lnTo>
                      <a:pt x="156" y="110"/>
                    </a:lnTo>
                    <a:lnTo>
                      <a:pt x="146" y="116"/>
                    </a:lnTo>
                    <a:lnTo>
                      <a:pt x="138" y="121"/>
                    </a:lnTo>
                    <a:lnTo>
                      <a:pt x="129" y="127"/>
                    </a:lnTo>
                    <a:lnTo>
                      <a:pt x="122" y="130"/>
                    </a:lnTo>
                    <a:lnTo>
                      <a:pt x="120" y="129"/>
                    </a:lnTo>
                    <a:lnTo>
                      <a:pt x="119" y="129"/>
                    </a:lnTo>
                    <a:lnTo>
                      <a:pt x="118" y="129"/>
                    </a:lnTo>
                    <a:lnTo>
                      <a:pt x="117" y="128"/>
                    </a:lnTo>
                    <a:lnTo>
                      <a:pt x="96" y="137"/>
                    </a:lnTo>
                    <a:lnTo>
                      <a:pt x="80" y="145"/>
                    </a:lnTo>
                    <a:lnTo>
                      <a:pt x="68" y="151"/>
                    </a:lnTo>
                    <a:lnTo>
                      <a:pt x="56" y="155"/>
                    </a:lnTo>
                    <a:lnTo>
                      <a:pt x="46" y="160"/>
                    </a:lnTo>
                    <a:lnTo>
                      <a:pt x="34" y="165"/>
                    </a:lnTo>
                    <a:lnTo>
                      <a:pt x="21" y="169"/>
                    </a:lnTo>
                    <a:lnTo>
                      <a:pt x="4" y="176"/>
                    </a:lnTo>
                    <a:lnTo>
                      <a:pt x="3" y="175"/>
                    </a:lnTo>
                    <a:lnTo>
                      <a:pt x="2" y="174"/>
                    </a:lnTo>
                    <a:lnTo>
                      <a:pt x="1" y="173"/>
                    </a:lnTo>
                    <a:lnTo>
                      <a:pt x="0" y="172"/>
                    </a:lnTo>
                    <a:lnTo>
                      <a:pt x="19" y="150"/>
                    </a:lnTo>
                    <a:lnTo>
                      <a:pt x="35" y="131"/>
                    </a:lnTo>
                    <a:lnTo>
                      <a:pt x="49" y="116"/>
                    </a:lnTo>
                    <a:lnTo>
                      <a:pt x="63" y="100"/>
                    </a:lnTo>
                    <a:lnTo>
                      <a:pt x="79" y="83"/>
                    </a:lnTo>
                    <a:lnTo>
                      <a:pt x="99" y="61"/>
                    </a:lnTo>
                    <a:lnTo>
                      <a:pt x="124" y="34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>
                <a:off x="3331" y="2559"/>
                <a:ext cx="115" cy="115"/>
              </a:xfrm>
              <a:custGeom>
                <a:rect b="b" l="l" r="r" t="t"/>
                <a:pathLst>
                  <a:path extrusionOk="0" h="231" w="230">
                    <a:moveTo>
                      <a:pt x="0" y="0"/>
                    </a:moveTo>
                    <a:lnTo>
                      <a:pt x="47" y="0"/>
                    </a:lnTo>
                    <a:lnTo>
                      <a:pt x="50" y="12"/>
                    </a:lnTo>
                    <a:lnTo>
                      <a:pt x="54" y="25"/>
                    </a:lnTo>
                    <a:lnTo>
                      <a:pt x="57" y="36"/>
                    </a:lnTo>
                    <a:lnTo>
                      <a:pt x="58" y="45"/>
                    </a:lnTo>
                    <a:lnTo>
                      <a:pt x="60" y="46"/>
                    </a:lnTo>
                    <a:lnTo>
                      <a:pt x="61" y="46"/>
                    </a:lnTo>
                    <a:lnTo>
                      <a:pt x="62" y="48"/>
                    </a:lnTo>
                    <a:lnTo>
                      <a:pt x="63" y="49"/>
                    </a:lnTo>
                    <a:lnTo>
                      <a:pt x="64" y="66"/>
                    </a:lnTo>
                    <a:lnTo>
                      <a:pt x="74" y="74"/>
                    </a:lnTo>
                    <a:lnTo>
                      <a:pt x="92" y="76"/>
                    </a:lnTo>
                    <a:lnTo>
                      <a:pt x="112" y="74"/>
                    </a:lnTo>
                    <a:lnTo>
                      <a:pt x="134" y="68"/>
                    </a:lnTo>
                    <a:lnTo>
                      <a:pt x="155" y="63"/>
                    </a:lnTo>
                    <a:lnTo>
                      <a:pt x="172" y="56"/>
                    </a:lnTo>
                    <a:lnTo>
                      <a:pt x="184" y="52"/>
                    </a:lnTo>
                    <a:lnTo>
                      <a:pt x="188" y="54"/>
                    </a:lnTo>
                    <a:lnTo>
                      <a:pt x="191" y="57"/>
                    </a:lnTo>
                    <a:lnTo>
                      <a:pt x="194" y="61"/>
                    </a:lnTo>
                    <a:lnTo>
                      <a:pt x="199" y="71"/>
                    </a:lnTo>
                    <a:lnTo>
                      <a:pt x="199" y="72"/>
                    </a:lnTo>
                    <a:lnTo>
                      <a:pt x="198" y="73"/>
                    </a:lnTo>
                    <a:lnTo>
                      <a:pt x="198" y="74"/>
                    </a:lnTo>
                    <a:lnTo>
                      <a:pt x="197" y="75"/>
                    </a:lnTo>
                    <a:lnTo>
                      <a:pt x="199" y="78"/>
                    </a:lnTo>
                    <a:lnTo>
                      <a:pt x="201" y="81"/>
                    </a:lnTo>
                    <a:lnTo>
                      <a:pt x="203" y="88"/>
                    </a:lnTo>
                    <a:lnTo>
                      <a:pt x="208" y="101"/>
                    </a:lnTo>
                    <a:lnTo>
                      <a:pt x="208" y="102"/>
                    </a:lnTo>
                    <a:lnTo>
                      <a:pt x="207" y="102"/>
                    </a:lnTo>
                    <a:lnTo>
                      <a:pt x="207" y="103"/>
                    </a:lnTo>
                    <a:lnTo>
                      <a:pt x="206" y="104"/>
                    </a:lnTo>
                    <a:lnTo>
                      <a:pt x="210" y="114"/>
                    </a:lnTo>
                    <a:lnTo>
                      <a:pt x="215" y="128"/>
                    </a:lnTo>
                    <a:lnTo>
                      <a:pt x="221" y="140"/>
                    </a:lnTo>
                    <a:lnTo>
                      <a:pt x="230" y="146"/>
                    </a:lnTo>
                    <a:lnTo>
                      <a:pt x="230" y="231"/>
                    </a:lnTo>
                    <a:lnTo>
                      <a:pt x="186" y="231"/>
                    </a:lnTo>
                    <a:lnTo>
                      <a:pt x="188" y="227"/>
                    </a:lnTo>
                    <a:lnTo>
                      <a:pt x="192" y="224"/>
                    </a:lnTo>
                    <a:lnTo>
                      <a:pt x="194" y="220"/>
                    </a:lnTo>
                    <a:lnTo>
                      <a:pt x="198" y="218"/>
                    </a:lnTo>
                    <a:lnTo>
                      <a:pt x="194" y="210"/>
                    </a:lnTo>
                    <a:lnTo>
                      <a:pt x="188" y="205"/>
                    </a:lnTo>
                    <a:lnTo>
                      <a:pt x="183" y="204"/>
                    </a:lnTo>
                    <a:lnTo>
                      <a:pt x="176" y="204"/>
                    </a:lnTo>
                    <a:lnTo>
                      <a:pt x="168" y="205"/>
                    </a:lnTo>
                    <a:lnTo>
                      <a:pt x="160" y="207"/>
                    </a:lnTo>
                    <a:lnTo>
                      <a:pt x="153" y="209"/>
                    </a:lnTo>
                    <a:lnTo>
                      <a:pt x="146" y="209"/>
                    </a:lnTo>
                    <a:lnTo>
                      <a:pt x="145" y="210"/>
                    </a:lnTo>
                    <a:lnTo>
                      <a:pt x="145" y="211"/>
                    </a:lnTo>
                    <a:lnTo>
                      <a:pt x="144" y="212"/>
                    </a:lnTo>
                    <a:lnTo>
                      <a:pt x="131" y="215"/>
                    </a:lnTo>
                    <a:lnTo>
                      <a:pt x="124" y="215"/>
                    </a:lnTo>
                    <a:lnTo>
                      <a:pt x="119" y="216"/>
                    </a:lnTo>
                    <a:lnTo>
                      <a:pt x="116" y="215"/>
                    </a:lnTo>
                    <a:lnTo>
                      <a:pt x="115" y="216"/>
                    </a:lnTo>
                    <a:lnTo>
                      <a:pt x="115" y="217"/>
                    </a:lnTo>
                    <a:lnTo>
                      <a:pt x="115" y="218"/>
                    </a:lnTo>
                    <a:lnTo>
                      <a:pt x="114" y="219"/>
                    </a:lnTo>
                    <a:lnTo>
                      <a:pt x="103" y="219"/>
                    </a:lnTo>
                    <a:lnTo>
                      <a:pt x="98" y="219"/>
                    </a:lnTo>
                    <a:lnTo>
                      <a:pt x="94" y="218"/>
                    </a:lnTo>
                    <a:lnTo>
                      <a:pt x="89" y="216"/>
                    </a:lnTo>
                    <a:lnTo>
                      <a:pt x="87" y="204"/>
                    </a:lnTo>
                    <a:lnTo>
                      <a:pt x="84" y="186"/>
                    </a:lnTo>
                    <a:lnTo>
                      <a:pt x="79" y="164"/>
                    </a:lnTo>
                    <a:lnTo>
                      <a:pt x="73" y="142"/>
                    </a:lnTo>
                    <a:lnTo>
                      <a:pt x="64" y="124"/>
                    </a:lnTo>
                    <a:lnTo>
                      <a:pt x="54" y="110"/>
                    </a:lnTo>
                    <a:lnTo>
                      <a:pt x="41" y="105"/>
                    </a:lnTo>
                    <a:lnTo>
                      <a:pt x="26" y="112"/>
                    </a:lnTo>
                    <a:lnTo>
                      <a:pt x="25" y="111"/>
                    </a:lnTo>
                    <a:lnTo>
                      <a:pt x="24" y="111"/>
                    </a:lnTo>
                    <a:lnTo>
                      <a:pt x="23" y="110"/>
                    </a:lnTo>
                    <a:lnTo>
                      <a:pt x="22" y="110"/>
                    </a:lnTo>
                    <a:lnTo>
                      <a:pt x="17" y="111"/>
                    </a:lnTo>
                    <a:lnTo>
                      <a:pt x="11" y="113"/>
                    </a:lnTo>
                    <a:lnTo>
                      <a:pt x="5" y="114"/>
                    </a:lnTo>
                    <a:lnTo>
                      <a:pt x="0" y="1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>
                <a:off x="3331" y="2484"/>
                <a:ext cx="24" cy="75"/>
              </a:xfrm>
              <a:custGeom>
                <a:rect b="b" l="l" r="r" t="t"/>
                <a:pathLst>
                  <a:path extrusionOk="0" h="149" w="47">
                    <a:moveTo>
                      <a:pt x="47" y="149"/>
                    </a:moveTo>
                    <a:lnTo>
                      <a:pt x="0" y="149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0" y="21"/>
                    </a:lnTo>
                    <a:lnTo>
                      <a:pt x="13" y="33"/>
                    </a:lnTo>
                    <a:lnTo>
                      <a:pt x="18" y="46"/>
                    </a:lnTo>
                    <a:lnTo>
                      <a:pt x="17" y="47"/>
                    </a:lnTo>
                    <a:lnTo>
                      <a:pt x="17" y="48"/>
                    </a:lnTo>
                    <a:lnTo>
                      <a:pt x="17" y="49"/>
                    </a:lnTo>
                    <a:lnTo>
                      <a:pt x="16" y="50"/>
                    </a:lnTo>
                    <a:lnTo>
                      <a:pt x="23" y="64"/>
                    </a:lnTo>
                    <a:lnTo>
                      <a:pt x="28" y="85"/>
                    </a:lnTo>
                    <a:lnTo>
                      <a:pt x="33" y="106"/>
                    </a:lnTo>
                    <a:lnTo>
                      <a:pt x="41" y="117"/>
                    </a:lnTo>
                    <a:lnTo>
                      <a:pt x="40" y="118"/>
                    </a:lnTo>
                    <a:lnTo>
                      <a:pt x="40" y="119"/>
                    </a:lnTo>
                    <a:lnTo>
                      <a:pt x="40" y="121"/>
                    </a:lnTo>
                    <a:lnTo>
                      <a:pt x="39" y="122"/>
                    </a:lnTo>
                    <a:lnTo>
                      <a:pt x="40" y="123"/>
                    </a:lnTo>
                    <a:lnTo>
                      <a:pt x="41" y="123"/>
                    </a:lnTo>
                    <a:lnTo>
                      <a:pt x="42" y="123"/>
                    </a:lnTo>
                    <a:lnTo>
                      <a:pt x="43" y="124"/>
                    </a:lnTo>
                    <a:lnTo>
                      <a:pt x="42" y="129"/>
                    </a:lnTo>
                    <a:lnTo>
                      <a:pt x="43" y="134"/>
                    </a:lnTo>
                    <a:lnTo>
                      <a:pt x="45" y="141"/>
                    </a:lnTo>
                    <a:lnTo>
                      <a:pt x="47" y="149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>
                <a:off x="3250" y="3018"/>
                <a:ext cx="45" cy="22"/>
              </a:xfrm>
              <a:custGeom>
                <a:rect b="b" l="l" r="r" t="t"/>
                <a:pathLst>
                  <a:path extrusionOk="0" h="44" w="90">
                    <a:moveTo>
                      <a:pt x="0" y="0"/>
                    </a:moveTo>
                    <a:lnTo>
                      <a:pt x="90" y="0"/>
                    </a:lnTo>
                    <a:lnTo>
                      <a:pt x="81" y="9"/>
                    </a:lnTo>
                    <a:lnTo>
                      <a:pt x="72" y="19"/>
                    </a:lnTo>
                    <a:lnTo>
                      <a:pt x="62" y="29"/>
                    </a:lnTo>
                    <a:lnTo>
                      <a:pt x="53" y="37"/>
                    </a:lnTo>
                    <a:lnTo>
                      <a:pt x="43" y="42"/>
                    </a:lnTo>
                    <a:lnTo>
                      <a:pt x="31" y="44"/>
                    </a:lnTo>
                    <a:lnTo>
                      <a:pt x="19" y="39"/>
                    </a:lnTo>
                    <a:lnTo>
                      <a:pt x="6" y="26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5" y="24"/>
                    </a:lnTo>
                    <a:lnTo>
                      <a:pt x="4" y="24"/>
                    </a:lnTo>
                    <a:lnTo>
                      <a:pt x="5" y="24"/>
                    </a:lnTo>
                    <a:lnTo>
                      <a:pt x="3" y="17"/>
                    </a:lnTo>
                    <a:lnTo>
                      <a:pt x="1" y="11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>
                <a:off x="3303" y="3018"/>
                <a:ext cx="28" cy="80"/>
              </a:xfrm>
              <a:custGeom>
                <a:rect b="b" l="l" r="r" t="t"/>
                <a:pathLst>
                  <a:path extrusionOk="0" h="159" w="58">
                    <a:moveTo>
                      <a:pt x="0" y="0"/>
                    </a:moveTo>
                    <a:lnTo>
                      <a:pt x="58" y="0"/>
                    </a:lnTo>
                    <a:lnTo>
                      <a:pt x="58" y="109"/>
                    </a:lnTo>
                    <a:lnTo>
                      <a:pt x="53" y="123"/>
                    </a:lnTo>
                    <a:lnTo>
                      <a:pt x="47" y="136"/>
                    </a:lnTo>
                    <a:lnTo>
                      <a:pt x="42" y="148"/>
                    </a:lnTo>
                    <a:lnTo>
                      <a:pt x="33" y="159"/>
                    </a:lnTo>
                    <a:lnTo>
                      <a:pt x="21" y="127"/>
                    </a:lnTo>
                    <a:lnTo>
                      <a:pt x="16" y="85"/>
                    </a:lnTo>
                    <a:lnTo>
                      <a:pt x="13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>
                <a:off x="3228" y="2938"/>
                <a:ext cx="103" cy="80"/>
              </a:xfrm>
              <a:custGeom>
                <a:rect b="b" l="l" r="r" t="t"/>
                <a:pathLst>
                  <a:path extrusionOk="0" h="160" w="208">
                    <a:moveTo>
                      <a:pt x="208" y="46"/>
                    </a:moveTo>
                    <a:lnTo>
                      <a:pt x="208" y="160"/>
                    </a:lnTo>
                    <a:lnTo>
                      <a:pt x="150" y="160"/>
                    </a:lnTo>
                    <a:lnTo>
                      <a:pt x="149" y="158"/>
                    </a:lnTo>
                    <a:lnTo>
                      <a:pt x="148" y="156"/>
                    </a:lnTo>
                    <a:lnTo>
                      <a:pt x="147" y="154"/>
                    </a:lnTo>
                    <a:lnTo>
                      <a:pt x="145" y="153"/>
                    </a:lnTo>
                    <a:lnTo>
                      <a:pt x="143" y="154"/>
                    </a:lnTo>
                    <a:lnTo>
                      <a:pt x="141" y="156"/>
                    </a:lnTo>
                    <a:lnTo>
                      <a:pt x="137" y="158"/>
                    </a:lnTo>
                    <a:lnTo>
                      <a:pt x="135" y="160"/>
                    </a:lnTo>
                    <a:lnTo>
                      <a:pt x="45" y="160"/>
                    </a:lnTo>
                    <a:lnTo>
                      <a:pt x="49" y="148"/>
                    </a:lnTo>
                    <a:lnTo>
                      <a:pt x="57" y="141"/>
                    </a:lnTo>
                    <a:lnTo>
                      <a:pt x="67" y="136"/>
                    </a:lnTo>
                    <a:lnTo>
                      <a:pt x="80" y="132"/>
                    </a:lnTo>
                    <a:lnTo>
                      <a:pt x="92" y="130"/>
                    </a:lnTo>
                    <a:lnTo>
                      <a:pt x="105" y="126"/>
                    </a:lnTo>
                    <a:lnTo>
                      <a:pt x="117" y="123"/>
                    </a:lnTo>
                    <a:lnTo>
                      <a:pt x="125" y="118"/>
                    </a:lnTo>
                    <a:lnTo>
                      <a:pt x="113" y="101"/>
                    </a:lnTo>
                    <a:lnTo>
                      <a:pt x="97" y="85"/>
                    </a:lnTo>
                    <a:lnTo>
                      <a:pt x="79" y="70"/>
                    </a:lnTo>
                    <a:lnTo>
                      <a:pt x="59" y="56"/>
                    </a:lnTo>
                    <a:lnTo>
                      <a:pt x="41" y="43"/>
                    </a:lnTo>
                    <a:lnTo>
                      <a:pt x="23" y="31"/>
                    </a:lnTo>
                    <a:lnTo>
                      <a:pt x="10" y="17"/>
                    </a:lnTo>
                    <a:lnTo>
                      <a:pt x="0" y="2"/>
                    </a:lnTo>
                    <a:lnTo>
                      <a:pt x="7" y="1"/>
                    </a:lnTo>
                    <a:lnTo>
                      <a:pt x="14" y="0"/>
                    </a:lnTo>
                    <a:lnTo>
                      <a:pt x="22" y="1"/>
                    </a:lnTo>
                    <a:lnTo>
                      <a:pt x="30" y="1"/>
                    </a:lnTo>
                    <a:lnTo>
                      <a:pt x="38" y="3"/>
                    </a:lnTo>
                    <a:lnTo>
                      <a:pt x="48" y="4"/>
                    </a:lnTo>
                    <a:lnTo>
                      <a:pt x="56" y="7"/>
                    </a:lnTo>
                    <a:lnTo>
                      <a:pt x="65" y="8"/>
                    </a:lnTo>
                    <a:lnTo>
                      <a:pt x="66" y="9"/>
                    </a:lnTo>
                    <a:lnTo>
                      <a:pt x="66" y="10"/>
                    </a:lnTo>
                    <a:lnTo>
                      <a:pt x="66" y="11"/>
                    </a:lnTo>
                    <a:lnTo>
                      <a:pt x="67" y="12"/>
                    </a:lnTo>
                    <a:lnTo>
                      <a:pt x="74" y="12"/>
                    </a:lnTo>
                    <a:lnTo>
                      <a:pt x="83" y="13"/>
                    </a:lnTo>
                    <a:lnTo>
                      <a:pt x="92" y="16"/>
                    </a:lnTo>
                    <a:lnTo>
                      <a:pt x="104" y="19"/>
                    </a:lnTo>
                    <a:lnTo>
                      <a:pt x="114" y="22"/>
                    </a:lnTo>
                    <a:lnTo>
                      <a:pt x="125" y="24"/>
                    </a:lnTo>
                    <a:lnTo>
                      <a:pt x="133" y="25"/>
                    </a:lnTo>
                    <a:lnTo>
                      <a:pt x="139" y="24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1" y="28"/>
                    </a:lnTo>
                    <a:lnTo>
                      <a:pt x="142" y="27"/>
                    </a:lnTo>
                    <a:lnTo>
                      <a:pt x="143" y="26"/>
                    </a:lnTo>
                    <a:lnTo>
                      <a:pt x="144" y="26"/>
                    </a:lnTo>
                    <a:lnTo>
                      <a:pt x="145" y="25"/>
                    </a:lnTo>
                    <a:lnTo>
                      <a:pt x="149" y="27"/>
                    </a:lnTo>
                    <a:lnTo>
                      <a:pt x="156" y="31"/>
                    </a:lnTo>
                    <a:lnTo>
                      <a:pt x="163" y="33"/>
                    </a:lnTo>
                    <a:lnTo>
                      <a:pt x="172" y="35"/>
                    </a:lnTo>
                    <a:lnTo>
                      <a:pt x="181" y="38"/>
                    </a:lnTo>
                    <a:lnTo>
                      <a:pt x="190" y="40"/>
                    </a:lnTo>
                    <a:lnTo>
                      <a:pt x="200" y="43"/>
                    </a:lnTo>
                    <a:lnTo>
                      <a:pt x="208" y="46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>
                <a:off x="3235" y="2559"/>
                <a:ext cx="96" cy="79"/>
              </a:xfrm>
              <a:custGeom>
                <a:rect b="b" l="l" r="r" t="t"/>
                <a:pathLst>
                  <a:path extrusionOk="0" h="157" w="193">
                    <a:moveTo>
                      <a:pt x="46" y="0"/>
                    </a:moveTo>
                    <a:lnTo>
                      <a:pt x="140" y="0"/>
                    </a:lnTo>
                    <a:lnTo>
                      <a:pt x="142" y="1"/>
                    </a:lnTo>
                    <a:lnTo>
                      <a:pt x="143" y="1"/>
                    </a:lnTo>
                    <a:lnTo>
                      <a:pt x="145" y="3"/>
                    </a:lnTo>
                    <a:lnTo>
                      <a:pt x="147" y="4"/>
                    </a:lnTo>
                    <a:lnTo>
                      <a:pt x="147" y="3"/>
                    </a:lnTo>
                    <a:lnTo>
                      <a:pt x="148" y="1"/>
                    </a:lnTo>
                    <a:lnTo>
                      <a:pt x="149" y="0"/>
                    </a:lnTo>
                    <a:lnTo>
                      <a:pt x="193" y="0"/>
                    </a:lnTo>
                    <a:lnTo>
                      <a:pt x="193" y="117"/>
                    </a:lnTo>
                    <a:lnTo>
                      <a:pt x="186" y="119"/>
                    </a:lnTo>
                    <a:lnTo>
                      <a:pt x="179" y="120"/>
                    </a:lnTo>
                    <a:lnTo>
                      <a:pt x="171" y="122"/>
                    </a:lnTo>
                    <a:lnTo>
                      <a:pt x="164" y="124"/>
                    </a:lnTo>
                    <a:lnTo>
                      <a:pt x="158" y="126"/>
                    </a:lnTo>
                    <a:lnTo>
                      <a:pt x="152" y="127"/>
                    </a:lnTo>
                    <a:lnTo>
                      <a:pt x="149" y="129"/>
                    </a:lnTo>
                    <a:lnTo>
                      <a:pt x="145" y="132"/>
                    </a:lnTo>
                    <a:lnTo>
                      <a:pt x="144" y="131"/>
                    </a:lnTo>
                    <a:lnTo>
                      <a:pt x="143" y="131"/>
                    </a:lnTo>
                    <a:lnTo>
                      <a:pt x="142" y="131"/>
                    </a:lnTo>
                    <a:lnTo>
                      <a:pt x="141" y="129"/>
                    </a:lnTo>
                    <a:lnTo>
                      <a:pt x="141" y="131"/>
                    </a:lnTo>
                    <a:lnTo>
                      <a:pt x="140" y="132"/>
                    </a:lnTo>
                    <a:lnTo>
                      <a:pt x="140" y="133"/>
                    </a:lnTo>
                    <a:lnTo>
                      <a:pt x="139" y="134"/>
                    </a:lnTo>
                    <a:lnTo>
                      <a:pt x="133" y="133"/>
                    </a:lnTo>
                    <a:lnTo>
                      <a:pt x="125" y="134"/>
                    </a:lnTo>
                    <a:lnTo>
                      <a:pt x="114" y="136"/>
                    </a:lnTo>
                    <a:lnTo>
                      <a:pt x="104" y="139"/>
                    </a:lnTo>
                    <a:lnTo>
                      <a:pt x="94" y="142"/>
                    </a:lnTo>
                    <a:lnTo>
                      <a:pt x="83" y="144"/>
                    </a:lnTo>
                    <a:lnTo>
                      <a:pt x="74" y="146"/>
                    </a:lnTo>
                    <a:lnTo>
                      <a:pt x="67" y="146"/>
                    </a:lnTo>
                    <a:lnTo>
                      <a:pt x="67" y="147"/>
                    </a:lnTo>
                    <a:lnTo>
                      <a:pt x="66" y="148"/>
                    </a:lnTo>
                    <a:lnTo>
                      <a:pt x="66" y="149"/>
                    </a:lnTo>
                    <a:lnTo>
                      <a:pt x="65" y="150"/>
                    </a:lnTo>
                    <a:lnTo>
                      <a:pt x="57" y="151"/>
                    </a:lnTo>
                    <a:lnTo>
                      <a:pt x="48" y="152"/>
                    </a:lnTo>
                    <a:lnTo>
                      <a:pt x="39" y="154"/>
                    </a:lnTo>
                    <a:lnTo>
                      <a:pt x="31" y="156"/>
                    </a:lnTo>
                    <a:lnTo>
                      <a:pt x="22" y="156"/>
                    </a:lnTo>
                    <a:lnTo>
                      <a:pt x="14" y="157"/>
                    </a:lnTo>
                    <a:lnTo>
                      <a:pt x="7" y="156"/>
                    </a:lnTo>
                    <a:lnTo>
                      <a:pt x="0" y="155"/>
                    </a:lnTo>
                    <a:lnTo>
                      <a:pt x="10" y="140"/>
                    </a:lnTo>
                    <a:lnTo>
                      <a:pt x="23" y="126"/>
                    </a:lnTo>
                    <a:lnTo>
                      <a:pt x="41" y="113"/>
                    </a:lnTo>
                    <a:lnTo>
                      <a:pt x="60" y="101"/>
                    </a:lnTo>
                    <a:lnTo>
                      <a:pt x="80" y="87"/>
                    </a:lnTo>
                    <a:lnTo>
                      <a:pt x="98" y="73"/>
                    </a:lnTo>
                    <a:lnTo>
                      <a:pt x="114" y="57"/>
                    </a:lnTo>
                    <a:lnTo>
                      <a:pt x="126" y="40"/>
                    </a:lnTo>
                    <a:lnTo>
                      <a:pt x="118" y="35"/>
                    </a:lnTo>
                    <a:lnTo>
                      <a:pt x="106" y="31"/>
                    </a:lnTo>
                    <a:lnTo>
                      <a:pt x="94" y="28"/>
                    </a:lnTo>
                    <a:lnTo>
                      <a:pt x="81" y="26"/>
                    </a:lnTo>
                    <a:lnTo>
                      <a:pt x="69" y="22"/>
                    </a:lnTo>
                    <a:lnTo>
                      <a:pt x="59" y="18"/>
                    </a:lnTo>
                    <a:lnTo>
                      <a:pt x="51" y="1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>
                <a:off x="3309" y="2478"/>
                <a:ext cx="22" cy="81"/>
              </a:xfrm>
              <a:custGeom>
                <a:rect b="b" l="l" r="r" t="t"/>
                <a:pathLst>
                  <a:path extrusionOk="0" h="162" w="44">
                    <a:moveTo>
                      <a:pt x="44" y="13"/>
                    </a:moveTo>
                    <a:lnTo>
                      <a:pt x="44" y="162"/>
                    </a:lnTo>
                    <a:lnTo>
                      <a:pt x="0" y="162"/>
                    </a:lnTo>
                    <a:lnTo>
                      <a:pt x="8" y="143"/>
                    </a:lnTo>
                    <a:lnTo>
                      <a:pt x="14" y="122"/>
                    </a:lnTo>
                    <a:lnTo>
                      <a:pt x="16" y="99"/>
                    </a:lnTo>
                    <a:lnTo>
                      <a:pt x="17" y="76"/>
                    </a:lnTo>
                    <a:lnTo>
                      <a:pt x="19" y="54"/>
                    </a:lnTo>
                    <a:lnTo>
                      <a:pt x="22" y="33"/>
                    </a:lnTo>
                    <a:lnTo>
                      <a:pt x="26" y="15"/>
                    </a:lnTo>
                    <a:lnTo>
                      <a:pt x="34" y="0"/>
                    </a:lnTo>
                    <a:lnTo>
                      <a:pt x="37" y="2"/>
                    </a:lnTo>
                    <a:lnTo>
                      <a:pt x="39" y="6"/>
                    </a:lnTo>
                    <a:lnTo>
                      <a:pt x="41" y="9"/>
                    </a:lnTo>
                    <a:lnTo>
                      <a:pt x="44" y="13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>
                <a:off x="3258" y="2536"/>
                <a:ext cx="47" cy="23"/>
              </a:xfrm>
              <a:custGeom>
                <a:rect b="b" l="l" r="r" t="t"/>
                <a:pathLst>
                  <a:path extrusionOk="0" h="47" w="95">
                    <a:moveTo>
                      <a:pt x="95" y="47"/>
                    </a:moveTo>
                    <a:lnTo>
                      <a:pt x="1" y="47"/>
                    </a:lnTo>
                    <a:lnTo>
                      <a:pt x="0" y="42"/>
                    </a:lnTo>
                    <a:lnTo>
                      <a:pt x="1" y="36"/>
                    </a:lnTo>
                    <a:lnTo>
                      <a:pt x="3" y="29"/>
                    </a:lnTo>
                    <a:lnTo>
                      <a:pt x="5" y="21"/>
                    </a:lnTo>
                    <a:lnTo>
                      <a:pt x="5" y="20"/>
                    </a:lnTo>
                    <a:lnTo>
                      <a:pt x="5" y="19"/>
                    </a:lnTo>
                    <a:lnTo>
                      <a:pt x="6" y="19"/>
                    </a:lnTo>
                    <a:lnTo>
                      <a:pt x="20" y="6"/>
                    </a:lnTo>
                    <a:lnTo>
                      <a:pt x="32" y="0"/>
                    </a:lnTo>
                    <a:lnTo>
                      <a:pt x="45" y="2"/>
                    </a:lnTo>
                    <a:lnTo>
                      <a:pt x="56" y="8"/>
                    </a:lnTo>
                    <a:lnTo>
                      <a:pt x="66" y="19"/>
                    </a:lnTo>
                    <a:lnTo>
                      <a:pt x="75" y="29"/>
                    </a:lnTo>
                    <a:lnTo>
                      <a:pt x="85" y="39"/>
                    </a:lnTo>
                    <a:lnTo>
                      <a:pt x="95" y="47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7" name="Google Shape;257;p2"/>
            <p:cNvSpPr/>
            <p:nvPr/>
          </p:nvSpPr>
          <p:spPr>
            <a:xfrm>
              <a:off x="2544" y="2303"/>
              <a:ext cx="160" cy="208"/>
            </a:xfrm>
            <a:prstGeom prst="star8">
              <a:avLst>
                <a:gd fmla="val 7560" name="adj"/>
              </a:avLst>
            </a:prstGeom>
            <a:noFill/>
            <a:ln cap="flat" cmpd="sng" w="127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1248" y="1487"/>
              <a:ext cx="160" cy="208"/>
            </a:xfrm>
            <a:prstGeom prst="star8">
              <a:avLst>
                <a:gd fmla="val 7560" name="adj"/>
              </a:avLst>
            </a:prstGeom>
            <a:noFill/>
            <a:ln cap="flat" cmpd="sng" w="12700">
              <a:solidFill>
                <a:srgbClr val="33CC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9" name="Google Shape;259;p2"/>
            <p:cNvGrpSpPr/>
            <p:nvPr/>
          </p:nvGrpSpPr>
          <p:grpSpPr>
            <a:xfrm>
              <a:off x="113" y="3824"/>
              <a:ext cx="298" cy="341"/>
              <a:chOff x="2464" y="3024"/>
              <a:chExt cx="399" cy="432"/>
            </a:xfrm>
          </p:grpSpPr>
          <p:grpSp>
            <p:nvGrpSpPr>
              <p:cNvPr id="260" name="Google Shape;260;p2"/>
              <p:cNvGrpSpPr/>
              <p:nvPr/>
            </p:nvGrpSpPr>
            <p:grpSpPr>
              <a:xfrm>
                <a:off x="2464" y="3312"/>
                <a:ext cx="336" cy="144"/>
                <a:chOff x="1792" y="4000"/>
                <a:chExt cx="352" cy="160"/>
              </a:xfrm>
            </p:grpSpPr>
            <p:sp>
              <p:nvSpPr>
                <p:cNvPr id="261" name="Google Shape;261;p2"/>
                <p:cNvSpPr/>
                <p:nvPr/>
              </p:nvSpPr>
              <p:spPr>
                <a:xfrm>
                  <a:off x="1792" y="4032"/>
                  <a:ext cx="352" cy="128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100000">
                      <a:srgbClr val="C0C0C0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12700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2" name="Google Shape;262;p2"/>
                <p:cNvSpPr/>
                <p:nvPr/>
              </p:nvSpPr>
              <p:spPr>
                <a:xfrm>
                  <a:off x="1840" y="4016"/>
                  <a:ext cx="272" cy="96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100000">
                      <a:srgbClr val="C0C0C0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12700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3" name="Google Shape;263;p2"/>
                <p:cNvSpPr/>
                <p:nvPr/>
              </p:nvSpPr>
              <p:spPr>
                <a:xfrm>
                  <a:off x="1872" y="4000"/>
                  <a:ext cx="192" cy="48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100000">
                      <a:srgbClr val="C0C0C0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12700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64" name="Google Shape;264;p2"/>
              <p:cNvSpPr/>
              <p:nvPr/>
            </p:nvSpPr>
            <p:spPr>
              <a:xfrm>
                <a:off x="2632" y="3024"/>
                <a:ext cx="231" cy="318"/>
              </a:xfrm>
              <a:custGeom>
                <a:rect b="b" l="l" r="r" t="t"/>
                <a:pathLst>
                  <a:path extrusionOk="0" h="544" w="45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FF0000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5" name="Google Shape;265;p2"/>
            <p:cNvSpPr txBox="1"/>
            <p:nvPr/>
          </p:nvSpPr>
          <p:spPr>
            <a:xfrm>
              <a:off x="4636" y="1492"/>
              <a:ext cx="821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Москва</a:t>
              </a:r>
              <a:endParaRPr/>
            </a:p>
          </p:txBody>
        </p:sp>
        <p:sp>
          <p:nvSpPr>
            <p:cNvPr id="266" name="Google Shape;266;p2"/>
            <p:cNvSpPr txBox="1"/>
            <p:nvPr/>
          </p:nvSpPr>
          <p:spPr>
            <a:xfrm>
              <a:off x="179" y="1990"/>
              <a:ext cx="171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Санкт-Петербург</a:t>
              </a:r>
              <a:endParaRPr/>
            </a:p>
          </p:txBody>
        </p:sp>
      </p:grpSp>
      <p:sp>
        <p:nvSpPr>
          <p:cNvPr id="267" name="Google Shape;267;p2"/>
          <p:cNvSpPr txBox="1"/>
          <p:nvPr/>
        </p:nvSpPr>
        <p:spPr>
          <a:xfrm>
            <a:off x="179387" y="115887"/>
            <a:ext cx="878522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Поезд движется из Москвы в Санкт-Петербург со скоростью 120 км/ч. Какой путь пройдет поезд за t ч?</a:t>
            </a:r>
            <a:endParaRPr/>
          </a:p>
        </p:txBody>
      </p:sp>
      <p:sp>
        <p:nvSpPr>
          <p:cNvPr id="268" name="Google Shape;268;p2"/>
          <p:cNvSpPr txBox="1"/>
          <p:nvPr/>
        </p:nvSpPr>
        <p:spPr>
          <a:xfrm>
            <a:off x="395287" y="1196975"/>
            <a:ext cx="250825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 = 120t</a:t>
            </a:r>
            <a:endParaRPr/>
          </a:p>
        </p:txBody>
      </p:sp>
      <p:sp>
        <p:nvSpPr>
          <p:cNvPr id="269" name="Google Shape;269;p2"/>
          <p:cNvSpPr txBox="1"/>
          <p:nvPr/>
        </p:nvSpPr>
        <p:spPr>
          <a:xfrm>
            <a:off x="5148262" y="1196975"/>
            <a:ext cx="311785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S(t) = 120t</a:t>
            </a:r>
            <a:endParaRPr/>
          </a:p>
        </p:txBody>
      </p:sp>
      <p:grpSp>
        <p:nvGrpSpPr>
          <p:cNvPr id="270" name="Google Shape;270;p2"/>
          <p:cNvGrpSpPr/>
          <p:nvPr/>
        </p:nvGrpSpPr>
        <p:grpSpPr>
          <a:xfrm>
            <a:off x="1258887" y="2133600"/>
            <a:ext cx="5702300" cy="1831975"/>
            <a:chOff x="793" y="1344"/>
            <a:chExt cx="3592" cy="1154"/>
          </a:xfrm>
        </p:grpSpPr>
        <p:sp>
          <p:nvSpPr>
            <p:cNvPr id="271" name="Google Shape;271;p2"/>
            <p:cNvSpPr txBox="1"/>
            <p:nvPr/>
          </p:nvSpPr>
          <p:spPr>
            <a:xfrm>
              <a:off x="793" y="1344"/>
              <a:ext cx="3592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t – </a:t>
              </a: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независимая переменная </a:t>
              </a:r>
              <a:endParaRPr/>
            </a:p>
          </p:txBody>
        </p:sp>
        <p:sp>
          <p:nvSpPr>
            <p:cNvPr id="272" name="Google Shape;272;p2"/>
            <p:cNvSpPr txBox="1"/>
            <p:nvPr/>
          </p:nvSpPr>
          <p:spPr>
            <a:xfrm>
              <a:off x="793" y="1979"/>
              <a:ext cx="3460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 – </a:t>
              </a: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зависимая переменная </a:t>
              </a:r>
              <a:endParaRPr/>
            </a:p>
          </p:txBody>
        </p:sp>
      </p:grpSp>
      <p:grpSp>
        <p:nvGrpSpPr>
          <p:cNvPr id="273" name="Google Shape;273;p2"/>
          <p:cNvGrpSpPr/>
          <p:nvPr/>
        </p:nvGrpSpPr>
        <p:grpSpPr>
          <a:xfrm flipH="1" rot="-180000">
            <a:off x="9167812" y="5035550"/>
            <a:ext cx="6853237" cy="819150"/>
            <a:chOff x="96" y="3024"/>
            <a:chExt cx="6240" cy="816"/>
          </a:xfrm>
        </p:grpSpPr>
        <p:grpSp>
          <p:nvGrpSpPr>
            <p:cNvPr id="274" name="Google Shape;274;p2"/>
            <p:cNvGrpSpPr/>
            <p:nvPr/>
          </p:nvGrpSpPr>
          <p:grpSpPr>
            <a:xfrm>
              <a:off x="96" y="3120"/>
              <a:ext cx="4896" cy="720"/>
              <a:chOff x="336" y="2928"/>
              <a:chExt cx="4896" cy="720"/>
            </a:xfrm>
          </p:grpSpPr>
          <p:grpSp>
            <p:nvGrpSpPr>
              <p:cNvPr id="275" name="Google Shape;275;p2"/>
              <p:cNvGrpSpPr/>
              <p:nvPr/>
            </p:nvGrpSpPr>
            <p:grpSpPr>
              <a:xfrm>
                <a:off x="336" y="2928"/>
                <a:ext cx="2496" cy="720"/>
                <a:chOff x="-48" y="1920"/>
                <a:chExt cx="4288" cy="1152"/>
              </a:xfrm>
            </p:grpSpPr>
            <p:grpSp>
              <p:nvGrpSpPr>
                <p:cNvPr id="276" name="Google Shape;276;p2"/>
                <p:cNvGrpSpPr/>
                <p:nvPr/>
              </p:nvGrpSpPr>
              <p:grpSpPr>
                <a:xfrm>
                  <a:off x="4032" y="2496"/>
                  <a:ext cx="208" cy="285"/>
                  <a:chOff x="0" y="2496"/>
                  <a:chExt cx="304" cy="285"/>
                </a:xfrm>
              </p:grpSpPr>
              <p:cxnSp>
                <p:nvCxnSpPr>
                  <p:cNvPr id="277" name="Google Shape;277;p2"/>
                  <p:cNvCxnSpPr/>
                  <p:nvPr/>
                </p:nvCxnSpPr>
                <p:spPr>
                  <a:xfrm>
                    <a:off x="148" y="2496"/>
                    <a:ext cx="3" cy="28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000000"/>
                    </a:solidFill>
                    <a:prstDash val="solid"/>
                    <a:miter lim="800000"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278" name="Google Shape;278;p2"/>
                  <p:cNvSpPr/>
                  <p:nvPr/>
                </p:nvSpPr>
                <p:spPr>
                  <a:xfrm>
                    <a:off x="0" y="2592"/>
                    <a:ext cx="304" cy="48"/>
                  </a:xfrm>
                  <a:custGeom>
                    <a:rect b="b" l="l" r="r" t="t"/>
                    <a:pathLst>
                      <a:path extrusionOk="0" h="18" w="190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bevel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279" name="Google Shape;279;p2"/>
                <p:cNvGrpSpPr/>
                <p:nvPr/>
              </p:nvGrpSpPr>
              <p:grpSpPr>
                <a:xfrm>
                  <a:off x="1968" y="2496"/>
                  <a:ext cx="304" cy="285"/>
                  <a:chOff x="0" y="2496"/>
                  <a:chExt cx="304" cy="285"/>
                </a:xfrm>
              </p:grpSpPr>
              <p:cxnSp>
                <p:nvCxnSpPr>
                  <p:cNvPr id="280" name="Google Shape;280;p2"/>
                  <p:cNvCxnSpPr/>
                  <p:nvPr/>
                </p:nvCxnSpPr>
                <p:spPr>
                  <a:xfrm>
                    <a:off x="148" y="2496"/>
                    <a:ext cx="3" cy="28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000000"/>
                    </a:solidFill>
                    <a:prstDash val="solid"/>
                    <a:miter lim="800000"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281" name="Google Shape;281;p2"/>
                  <p:cNvSpPr/>
                  <p:nvPr/>
                </p:nvSpPr>
                <p:spPr>
                  <a:xfrm>
                    <a:off x="0" y="2592"/>
                    <a:ext cx="304" cy="48"/>
                  </a:xfrm>
                  <a:custGeom>
                    <a:rect b="b" l="l" r="r" t="t"/>
                    <a:pathLst>
                      <a:path extrusionOk="0" h="18" w="190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bevel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282" name="Google Shape;282;p2"/>
                <p:cNvGrpSpPr/>
                <p:nvPr/>
              </p:nvGrpSpPr>
              <p:grpSpPr>
                <a:xfrm>
                  <a:off x="0" y="1920"/>
                  <a:ext cx="2044" cy="1152"/>
                  <a:chOff x="0" y="1920"/>
                  <a:chExt cx="2044" cy="1152"/>
                </a:xfrm>
              </p:grpSpPr>
              <p:grpSp>
                <p:nvGrpSpPr>
                  <p:cNvPr id="283" name="Google Shape;283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284" name="Google Shape;284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285" name="Google Shape;285;p2"/>
                      <p:cNvGrpSpPr/>
                      <p:nvPr/>
                    </p:nvGrpSpPr>
                    <p:grpSpPr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286" name="Google Shape;286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287" name="Google Shape;287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288" name="Google Shape;288;p2"/>
                      <p:cNvGrpSpPr/>
                      <p:nvPr/>
                    </p:nvGrpSpPr>
                    <p:grpSpPr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289" name="Google Shape;289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290" name="Google Shape;290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91" name="Google Shape;291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292" name="Google Shape;292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293" name="Google Shape;293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294" name="Google Shape;294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295" name="Google Shape;295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296" name="Google Shape;296;p2"/>
                      <p:cNvGrpSpPr/>
                      <p:nvPr/>
                    </p:nvGrpSpPr>
                    <p:grpSpPr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297" name="Google Shape;297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298" name="Google Shape;298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299" name="Google Shape;299;p2"/>
                      <p:cNvGrpSpPr/>
                      <p:nvPr/>
                    </p:nvGrpSpPr>
                    <p:grpSpPr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300" name="Google Shape;300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301" name="Google Shape;301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02" name="Google Shape;302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303" name="Google Shape;303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304" name="Google Shape;304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05" name="Google Shape;305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306" name="Google Shape;306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307" name="Google Shape;307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308" name="Google Shape;308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309" name="Google Shape;309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310" name="Google Shape;310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311" name="Google Shape;311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12" name="Google Shape;312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13" name="Google Shape;313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14" name="Google Shape;314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15" name="Google Shape;315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316" name="Google Shape;316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17" name="Google Shape;317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18" name="Google Shape;318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19" name="Google Shape;319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0" name="Google Shape;320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21" name="Google Shape;321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322" name="Google Shape;322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3" name="Google Shape;323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24" name="Google Shape;324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25" name="Google Shape;325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6" name="Google Shape;326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27" name="Google Shape;327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28" name="Google Shape;328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9" name="Google Shape;329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30" name="Google Shape;330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331" name="Google Shape;331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332" name="Google Shape;332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333" name="Google Shape;333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334" name="Google Shape;334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335" name="Google Shape;335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336" name="Google Shape;336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37" name="Google Shape;337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38" name="Google Shape;338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9" name="Google Shape;339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40" name="Google Shape;340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341" name="Google Shape;341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42" name="Google Shape;342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43" name="Google Shape;343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44" name="Google Shape;344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45" name="Google Shape;34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46" name="Google Shape;346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347" name="Google Shape;347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48" name="Google Shape;348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49" name="Google Shape;349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50" name="Google Shape;350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51" name="Google Shape;351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52" name="Google Shape;352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53" name="Google Shape;353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54" name="Google Shape;354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355" name="Google Shape;355;p2"/>
                  <p:cNvSpPr/>
                  <p:nvPr/>
                </p:nvSpPr>
                <p:spPr>
                  <a:xfrm>
                    <a:off x="148" y="2496"/>
                    <a:ext cx="4" cy="232"/>
                  </a:xfrm>
                  <a:custGeom>
                    <a:rect b="b" l="l" r="r" t="t"/>
                    <a:pathLst>
                      <a:path extrusionOk="0" h="232" w="4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cap="flat" cmpd="sng" w="5715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356" name="Google Shape;356;p2"/>
                  <p:cNvGrpSpPr/>
                  <p:nvPr/>
                </p:nvGrpSpPr>
                <p:grpSpPr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cxnSp>
                  <p:nvCxnSpPr>
                    <p:cNvPr id="357" name="Google Shape;357;p2"/>
                    <p:cNvCxnSpPr/>
                    <p:nvPr/>
                  </p:nvCxnSpPr>
                  <p:spPr>
                    <a:xfrm>
                      <a:off x="148" y="2496"/>
                      <a:ext cx="3" cy="285"/>
                    </a:xfrm>
                    <a:prstGeom prst="straightConnector1">
                      <a:avLst/>
                    </a:prstGeom>
                    <a:noFill/>
                    <a:ln cap="flat" cmpd="sng" w="57150">
                      <a:solidFill>
                        <a:srgbClr val="000000"/>
                      </a:solidFill>
                      <a:prstDash val="solid"/>
                      <a:miter lim="800000"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358" name="Google Shape;358;p2"/>
                    <p:cNvSpPr/>
                    <p:nvPr/>
                  </p:nvSpPr>
                  <p:spPr>
                    <a:xfrm>
                      <a:off x="0" y="2592"/>
                      <a:ext cx="304" cy="48"/>
                    </a:xfrm>
                    <a:custGeom>
                      <a:rect b="b" l="l" r="r" t="t"/>
                      <a:pathLst>
                        <a:path extrusionOk="0" h="18" w="190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bevel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359" name="Google Shape;359;p2"/>
                  <p:cNvSpPr/>
                  <p:nvPr/>
                </p:nvSpPr>
                <p:spPr>
                  <a:xfrm>
                    <a:off x="261" y="2033"/>
                    <a:ext cx="1783" cy="792"/>
                  </a:xfrm>
                  <a:custGeom>
                    <a:rect b="b" l="l" r="r" t="t"/>
                    <a:pathLst>
                      <a:path extrusionOk="0" h="792" w="178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0"/>
                  </a:gradFill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  <a:effectLst>
                    <a:outerShdw blurRad="63500" dir="18900000" dist="107763">
                      <a:srgbClr val="004800">
                        <a:alpha val="49803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360" name="Google Shape;360;p2"/>
                  <p:cNvGrpSpPr/>
                  <p:nvPr/>
                </p:nvGrpSpPr>
                <p:grpSpPr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361" name="Google Shape;361;p2"/>
                    <p:cNvSpPr txBox="1"/>
                    <p:nvPr/>
                  </p:nvSpPr>
                  <p:spPr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2" name="Google Shape;362;p2"/>
                    <p:cNvSpPr txBox="1"/>
                    <p:nvPr/>
                  </p:nvSpPr>
                  <p:spPr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3" name="Google Shape;363;p2"/>
                    <p:cNvSpPr txBox="1"/>
                    <p:nvPr/>
                  </p:nvSpPr>
                  <p:spPr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4" name="Google Shape;364;p2"/>
                    <p:cNvSpPr txBox="1"/>
                    <p:nvPr/>
                  </p:nvSpPr>
                  <p:spPr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5" name="Google Shape;365;p2"/>
                    <p:cNvSpPr txBox="1"/>
                    <p:nvPr/>
                  </p:nvSpPr>
                  <p:spPr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6" name="Google Shape;366;p2"/>
                    <p:cNvSpPr txBox="1"/>
                    <p:nvPr/>
                  </p:nvSpPr>
                  <p:spPr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7" name="Google Shape;367;p2"/>
                    <p:cNvSpPr txBox="1"/>
                    <p:nvPr/>
                  </p:nvSpPr>
                  <p:spPr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68" name="Google Shape;368;p2"/>
                    <p:cNvSpPr txBox="1"/>
                    <p:nvPr/>
                  </p:nvSpPr>
                  <p:spPr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369" name="Google Shape;369;p2"/>
                  <p:cNvGrpSpPr/>
                  <p:nvPr/>
                </p:nvGrpSpPr>
                <p:grpSpPr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370" name="Google Shape;370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71" name="Google Shape;371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372" name="Google Shape;372;p2"/>
                  <p:cNvSpPr/>
                  <p:nvPr/>
                </p:nvSpPr>
                <p:spPr>
                  <a:xfrm>
                    <a:off x="304" y="2736"/>
                    <a:ext cx="1728" cy="1"/>
                  </a:xfrm>
                  <a:custGeom>
                    <a:rect b="b" l="l" r="r" t="t"/>
                    <a:pathLst>
                      <a:path extrusionOk="0" h="1" w="1728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3" name="Google Shape;373;p2"/>
                  <p:cNvSpPr/>
                  <p:nvPr/>
                </p:nvSpPr>
                <p:spPr>
                  <a:xfrm>
                    <a:off x="270" y="2159"/>
                    <a:ext cx="1762" cy="1"/>
                  </a:xfrm>
                  <a:custGeom>
                    <a:rect b="b" l="l" r="r" t="t"/>
                    <a:pathLst>
                      <a:path extrusionOk="0" h="1" w="1762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374" name="Google Shape;374;p2"/>
                  <p:cNvGrpSpPr/>
                  <p:nvPr/>
                </p:nvGrpSpPr>
                <p:grpSpPr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375" name="Google Shape;375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76" name="Google Shape;376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377" name="Google Shape;377;p2"/>
                  <p:cNvSpPr/>
                  <p:nvPr/>
                </p:nvSpPr>
                <p:spPr>
                  <a:xfrm>
                    <a:off x="496" y="2544"/>
                    <a:ext cx="16" cy="31"/>
                  </a:xfrm>
                  <a:custGeom>
                    <a:rect b="b" l="l" r="r" t="t"/>
                    <a:pathLst>
                      <a:path extrusionOk="0" h="31" w="16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8" name="Google Shape;378;p2"/>
                  <p:cNvSpPr/>
                  <p:nvPr/>
                </p:nvSpPr>
                <p:spPr>
                  <a:xfrm>
                    <a:off x="330" y="2208"/>
                    <a:ext cx="214" cy="528"/>
                  </a:xfrm>
                  <a:custGeom>
                    <a:rect b="b" l="l" r="r" t="t"/>
                    <a:pathLst>
                      <a:path extrusionOk="0" h="528" w="214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cap="flat" cmpd="sng" w="19050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379" name="Google Shape;379;p2"/>
                <p:cNvGrpSpPr/>
                <p:nvPr/>
              </p:nvGrpSpPr>
              <p:grpSpPr>
                <a:xfrm>
                  <a:off x="2016" y="1920"/>
                  <a:ext cx="2047" cy="1152"/>
                  <a:chOff x="0" y="1920"/>
                  <a:chExt cx="2047" cy="1152"/>
                </a:xfrm>
              </p:grpSpPr>
              <p:grpSp>
                <p:nvGrpSpPr>
                  <p:cNvPr id="380" name="Google Shape;380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381" name="Google Shape;381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382" name="Google Shape;382;p2"/>
                      <p:cNvGrpSpPr/>
                      <p:nvPr/>
                    </p:nvGrpSpPr>
                    <p:grpSpPr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383" name="Google Shape;383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384" name="Google Shape;384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385" name="Google Shape;385;p2"/>
                      <p:cNvGrpSpPr/>
                      <p:nvPr/>
                    </p:nvGrpSpPr>
                    <p:grpSpPr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386" name="Google Shape;386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387" name="Google Shape;387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88" name="Google Shape;388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389" name="Google Shape;389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390" name="Google Shape;390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91" name="Google Shape;391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392" name="Google Shape;392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393" name="Google Shape;393;p2"/>
                      <p:cNvGrpSpPr/>
                      <p:nvPr/>
                    </p:nvGrpSpPr>
                    <p:grpSpPr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394" name="Google Shape;394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395" name="Google Shape;395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396" name="Google Shape;396;p2"/>
                      <p:cNvGrpSpPr/>
                      <p:nvPr/>
                    </p:nvGrpSpPr>
                    <p:grpSpPr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397" name="Google Shape;397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398" name="Google Shape;398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99" name="Google Shape;399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400" name="Google Shape;400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401" name="Google Shape;401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402" name="Google Shape;402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403" name="Google Shape;403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404" name="Google Shape;404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405" name="Google Shape;405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406" name="Google Shape;406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407" name="Google Shape;407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408" name="Google Shape;408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409" name="Google Shape;409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10" name="Google Shape;410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11" name="Google Shape;411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12" name="Google Shape;412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413" name="Google Shape;413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14" name="Google Shape;414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15" name="Google Shape;415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16" name="Google Shape;416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17" name="Google Shape;417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18" name="Google Shape;418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419" name="Google Shape;419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20" name="Google Shape;420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21" name="Google Shape;421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22" name="Google Shape;422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23" name="Google Shape;423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24" name="Google Shape;424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25" name="Google Shape;425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26" name="Google Shape;426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27" name="Google Shape;427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428" name="Google Shape;428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429" name="Google Shape;429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430" name="Google Shape;430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431" name="Google Shape;431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432" name="Google Shape;432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433" name="Google Shape;433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434" name="Google Shape;434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35" name="Google Shape;43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36" name="Google Shape;436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37" name="Google Shape;437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438" name="Google Shape;438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39" name="Google Shape;439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40" name="Google Shape;440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41" name="Google Shape;441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42" name="Google Shape;442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43" name="Google Shape;443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444" name="Google Shape;444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45" name="Google Shape;445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46" name="Google Shape;446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47" name="Google Shape;447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48" name="Google Shape;448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49" name="Google Shape;449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50" name="Google Shape;450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51" name="Google Shape;451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452" name="Google Shape;452;p2"/>
                  <p:cNvSpPr/>
                  <p:nvPr/>
                </p:nvSpPr>
                <p:spPr>
                  <a:xfrm>
                    <a:off x="148" y="2496"/>
                    <a:ext cx="4" cy="232"/>
                  </a:xfrm>
                  <a:custGeom>
                    <a:rect b="b" l="l" r="r" t="t"/>
                    <a:pathLst>
                      <a:path extrusionOk="0" h="232" w="4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cap="flat" cmpd="sng" w="5715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453" name="Google Shape;453;p2"/>
                  <p:cNvGrpSpPr/>
                  <p:nvPr/>
                </p:nvGrpSpPr>
                <p:grpSpPr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cxnSp>
                  <p:nvCxnSpPr>
                    <p:cNvPr id="454" name="Google Shape;454;p2"/>
                    <p:cNvCxnSpPr/>
                    <p:nvPr/>
                  </p:nvCxnSpPr>
                  <p:spPr>
                    <a:xfrm>
                      <a:off x="148" y="2496"/>
                      <a:ext cx="3" cy="285"/>
                    </a:xfrm>
                    <a:prstGeom prst="straightConnector1">
                      <a:avLst/>
                    </a:prstGeom>
                    <a:noFill/>
                    <a:ln cap="flat" cmpd="sng" w="57150">
                      <a:solidFill>
                        <a:srgbClr val="000000"/>
                      </a:solidFill>
                      <a:prstDash val="solid"/>
                      <a:miter lim="800000"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455" name="Google Shape;455;p2"/>
                    <p:cNvSpPr/>
                    <p:nvPr/>
                  </p:nvSpPr>
                  <p:spPr>
                    <a:xfrm>
                      <a:off x="0" y="2592"/>
                      <a:ext cx="304" cy="48"/>
                    </a:xfrm>
                    <a:custGeom>
                      <a:rect b="b" l="l" r="r" t="t"/>
                      <a:pathLst>
                        <a:path extrusionOk="0" h="18" w="190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bevel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456" name="Google Shape;456;p2"/>
                  <p:cNvSpPr/>
                  <p:nvPr/>
                </p:nvSpPr>
                <p:spPr>
                  <a:xfrm>
                    <a:off x="264" y="2030"/>
                    <a:ext cx="1783" cy="792"/>
                  </a:xfrm>
                  <a:custGeom>
                    <a:rect b="b" l="l" r="r" t="t"/>
                    <a:pathLst>
                      <a:path extrusionOk="0" h="792" w="178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0"/>
                  </a:gradFill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  <a:effectLst>
                    <a:outerShdw blurRad="63500" dir="18900000" dist="107763">
                      <a:srgbClr val="004800">
                        <a:alpha val="49803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457" name="Google Shape;457;p2"/>
                  <p:cNvGrpSpPr/>
                  <p:nvPr/>
                </p:nvGrpSpPr>
                <p:grpSpPr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458" name="Google Shape;458;p2"/>
                    <p:cNvSpPr txBox="1"/>
                    <p:nvPr/>
                  </p:nvSpPr>
                  <p:spPr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59" name="Google Shape;459;p2"/>
                    <p:cNvSpPr txBox="1"/>
                    <p:nvPr/>
                  </p:nvSpPr>
                  <p:spPr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0" name="Google Shape;460;p2"/>
                    <p:cNvSpPr txBox="1"/>
                    <p:nvPr/>
                  </p:nvSpPr>
                  <p:spPr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1" name="Google Shape;461;p2"/>
                    <p:cNvSpPr txBox="1"/>
                    <p:nvPr/>
                  </p:nvSpPr>
                  <p:spPr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2" name="Google Shape;462;p2"/>
                    <p:cNvSpPr txBox="1"/>
                    <p:nvPr/>
                  </p:nvSpPr>
                  <p:spPr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3" name="Google Shape;463;p2"/>
                    <p:cNvSpPr txBox="1"/>
                    <p:nvPr/>
                  </p:nvSpPr>
                  <p:spPr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4" name="Google Shape;464;p2"/>
                    <p:cNvSpPr txBox="1"/>
                    <p:nvPr/>
                  </p:nvSpPr>
                  <p:spPr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5" name="Google Shape;465;p2"/>
                    <p:cNvSpPr txBox="1"/>
                    <p:nvPr/>
                  </p:nvSpPr>
                  <p:spPr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466" name="Google Shape;466;p2"/>
                  <p:cNvGrpSpPr/>
                  <p:nvPr/>
                </p:nvGrpSpPr>
                <p:grpSpPr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467" name="Google Shape;467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68" name="Google Shape;468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469" name="Google Shape;469;p2"/>
                  <p:cNvSpPr/>
                  <p:nvPr/>
                </p:nvSpPr>
                <p:spPr>
                  <a:xfrm>
                    <a:off x="304" y="2736"/>
                    <a:ext cx="1728" cy="1"/>
                  </a:xfrm>
                  <a:custGeom>
                    <a:rect b="b" l="l" r="r" t="t"/>
                    <a:pathLst>
                      <a:path extrusionOk="0" h="1" w="1728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0" name="Google Shape;470;p2"/>
                  <p:cNvSpPr/>
                  <p:nvPr/>
                </p:nvSpPr>
                <p:spPr>
                  <a:xfrm>
                    <a:off x="270" y="2159"/>
                    <a:ext cx="1762" cy="1"/>
                  </a:xfrm>
                  <a:custGeom>
                    <a:rect b="b" l="l" r="r" t="t"/>
                    <a:pathLst>
                      <a:path extrusionOk="0" h="1" w="1762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471" name="Google Shape;471;p2"/>
                  <p:cNvGrpSpPr/>
                  <p:nvPr/>
                </p:nvGrpSpPr>
                <p:grpSpPr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472" name="Google Shape;472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73" name="Google Shape;473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474" name="Google Shape;474;p2"/>
                  <p:cNvSpPr/>
                  <p:nvPr/>
                </p:nvSpPr>
                <p:spPr>
                  <a:xfrm>
                    <a:off x="496" y="2544"/>
                    <a:ext cx="16" cy="31"/>
                  </a:xfrm>
                  <a:custGeom>
                    <a:rect b="b" l="l" r="r" t="t"/>
                    <a:pathLst>
                      <a:path extrusionOk="0" h="31" w="16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5" name="Google Shape;475;p2"/>
                  <p:cNvSpPr/>
                  <p:nvPr/>
                </p:nvSpPr>
                <p:spPr>
                  <a:xfrm>
                    <a:off x="330" y="2208"/>
                    <a:ext cx="214" cy="528"/>
                  </a:xfrm>
                  <a:custGeom>
                    <a:rect b="b" l="l" r="r" t="t"/>
                    <a:pathLst>
                      <a:path extrusionOk="0" h="528" w="214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cap="flat" cmpd="sng" w="19050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76" name="Google Shape;476;p2"/>
                <p:cNvGrpSpPr/>
                <p:nvPr/>
              </p:nvGrpSpPr>
              <p:grpSpPr>
                <a:xfrm>
                  <a:off x="-48" y="2496"/>
                  <a:ext cx="304" cy="285"/>
                  <a:chOff x="0" y="2496"/>
                  <a:chExt cx="304" cy="285"/>
                </a:xfrm>
              </p:grpSpPr>
              <p:cxnSp>
                <p:nvCxnSpPr>
                  <p:cNvPr id="477" name="Google Shape;477;p2"/>
                  <p:cNvCxnSpPr/>
                  <p:nvPr/>
                </p:nvCxnSpPr>
                <p:spPr>
                  <a:xfrm>
                    <a:off x="148" y="2496"/>
                    <a:ext cx="3" cy="28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000000"/>
                    </a:solidFill>
                    <a:prstDash val="solid"/>
                    <a:miter lim="800000"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478" name="Google Shape;478;p2"/>
                  <p:cNvSpPr/>
                  <p:nvPr/>
                </p:nvSpPr>
                <p:spPr>
                  <a:xfrm>
                    <a:off x="0" y="2592"/>
                    <a:ext cx="304" cy="48"/>
                  </a:xfrm>
                  <a:custGeom>
                    <a:rect b="b" l="l" r="r" t="t"/>
                    <a:pathLst>
                      <a:path extrusionOk="0" h="18" w="190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bevel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479" name="Google Shape;479;p2"/>
              <p:cNvGrpSpPr/>
              <p:nvPr/>
            </p:nvGrpSpPr>
            <p:grpSpPr>
              <a:xfrm>
                <a:off x="2736" y="2928"/>
                <a:ext cx="2496" cy="720"/>
                <a:chOff x="-48" y="1920"/>
                <a:chExt cx="4288" cy="1152"/>
              </a:xfrm>
            </p:grpSpPr>
            <p:grpSp>
              <p:nvGrpSpPr>
                <p:cNvPr id="480" name="Google Shape;480;p2"/>
                <p:cNvGrpSpPr/>
                <p:nvPr/>
              </p:nvGrpSpPr>
              <p:grpSpPr>
                <a:xfrm>
                  <a:off x="4032" y="2496"/>
                  <a:ext cx="208" cy="285"/>
                  <a:chOff x="0" y="2496"/>
                  <a:chExt cx="304" cy="285"/>
                </a:xfrm>
              </p:grpSpPr>
              <p:cxnSp>
                <p:nvCxnSpPr>
                  <p:cNvPr id="481" name="Google Shape;481;p2"/>
                  <p:cNvCxnSpPr/>
                  <p:nvPr/>
                </p:nvCxnSpPr>
                <p:spPr>
                  <a:xfrm>
                    <a:off x="148" y="2496"/>
                    <a:ext cx="3" cy="28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000000"/>
                    </a:solidFill>
                    <a:prstDash val="solid"/>
                    <a:miter lim="800000"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482" name="Google Shape;482;p2"/>
                  <p:cNvSpPr/>
                  <p:nvPr/>
                </p:nvSpPr>
                <p:spPr>
                  <a:xfrm>
                    <a:off x="0" y="2592"/>
                    <a:ext cx="304" cy="48"/>
                  </a:xfrm>
                  <a:custGeom>
                    <a:rect b="b" l="l" r="r" t="t"/>
                    <a:pathLst>
                      <a:path extrusionOk="0" h="18" w="190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bevel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83" name="Google Shape;483;p2"/>
                <p:cNvGrpSpPr/>
                <p:nvPr/>
              </p:nvGrpSpPr>
              <p:grpSpPr>
                <a:xfrm>
                  <a:off x="1968" y="2496"/>
                  <a:ext cx="304" cy="285"/>
                  <a:chOff x="0" y="2496"/>
                  <a:chExt cx="304" cy="285"/>
                </a:xfrm>
              </p:grpSpPr>
              <p:cxnSp>
                <p:nvCxnSpPr>
                  <p:cNvPr id="484" name="Google Shape;484;p2"/>
                  <p:cNvCxnSpPr/>
                  <p:nvPr/>
                </p:nvCxnSpPr>
                <p:spPr>
                  <a:xfrm>
                    <a:off x="148" y="2496"/>
                    <a:ext cx="3" cy="28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000000"/>
                    </a:solidFill>
                    <a:prstDash val="solid"/>
                    <a:miter lim="800000"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485" name="Google Shape;485;p2"/>
                  <p:cNvSpPr/>
                  <p:nvPr/>
                </p:nvSpPr>
                <p:spPr>
                  <a:xfrm>
                    <a:off x="0" y="2592"/>
                    <a:ext cx="304" cy="48"/>
                  </a:xfrm>
                  <a:custGeom>
                    <a:rect b="b" l="l" r="r" t="t"/>
                    <a:pathLst>
                      <a:path extrusionOk="0" h="18" w="190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bevel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86" name="Google Shape;486;p2"/>
                <p:cNvGrpSpPr/>
                <p:nvPr/>
              </p:nvGrpSpPr>
              <p:grpSpPr>
                <a:xfrm>
                  <a:off x="0" y="1920"/>
                  <a:ext cx="2043" cy="1152"/>
                  <a:chOff x="0" y="1920"/>
                  <a:chExt cx="2043" cy="1152"/>
                </a:xfrm>
              </p:grpSpPr>
              <p:grpSp>
                <p:nvGrpSpPr>
                  <p:cNvPr id="487" name="Google Shape;487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488" name="Google Shape;488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489" name="Google Shape;489;p2"/>
                      <p:cNvGrpSpPr/>
                      <p:nvPr/>
                    </p:nvGrpSpPr>
                    <p:grpSpPr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490" name="Google Shape;490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491" name="Google Shape;491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492" name="Google Shape;492;p2"/>
                      <p:cNvGrpSpPr/>
                      <p:nvPr/>
                    </p:nvGrpSpPr>
                    <p:grpSpPr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493" name="Google Shape;493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494" name="Google Shape;494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95" name="Google Shape;495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496" name="Google Shape;496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497" name="Google Shape;497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498" name="Google Shape;498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499" name="Google Shape;499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500" name="Google Shape;500;p2"/>
                      <p:cNvGrpSpPr/>
                      <p:nvPr/>
                    </p:nvGrpSpPr>
                    <p:grpSpPr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501" name="Google Shape;501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502" name="Google Shape;502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503" name="Google Shape;503;p2"/>
                      <p:cNvGrpSpPr/>
                      <p:nvPr/>
                    </p:nvGrpSpPr>
                    <p:grpSpPr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504" name="Google Shape;504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505" name="Google Shape;505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06" name="Google Shape;506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07" name="Google Shape;507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08" name="Google Shape;508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509" name="Google Shape;509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510" name="Google Shape;510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511" name="Google Shape;511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12" name="Google Shape;512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513" name="Google Shape;513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514" name="Google Shape;514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15" name="Google Shape;515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516" name="Google Shape;516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17" name="Google Shape;517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18" name="Google Shape;518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19" name="Google Shape;519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520" name="Google Shape;520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1" name="Google Shape;521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22" name="Google Shape;522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23" name="Google Shape;523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4" name="Google Shape;524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25" name="Google Shape;525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526" name="Google Shape;526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7" name="Google Shape;527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28" name="Google Shape;528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29" name="Google Shape;529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30" name="Google Shape;530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31" name="Google Shape;531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32" name="Google Shape;532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33" name="Google Shape;533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34" name="Google Shape;534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535" name="Google Shape;535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36" name="Google Shape;536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37" name="Google Shape;537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538" name="Google Shape;538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39" name="Google Shape;539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40" name="Google Shape;540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541" name="Google Shape;541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42" name="Google Shape;542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3" name="Google Shape;543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44" name="Google Shape;544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545" name="Google Shape;545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6" name="Google Shape;546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47" name="Google Shape;547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48" name="Google Shape;548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9" name="Google Shape;549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50" name="Google Shape;550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551" name="Google Shape;551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52" name="Google Shape;552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53" name="Google Shape;553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54" name="Google Shape;554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55" name="Google Shape;55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56" name="Google Shape;556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57" name="Google Shape;557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58" name="Google Shape;558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59" name="Google Shape;559;p2"/>
                  <p:cNvSpPr/>
                  <p:nvPr/>
                </p:nvSpPr>
                <p:spPr>
                  <a:xfrm>
                    <a:off x="148" y="2496"/>
                    <a:ext cx="4" cy="232"/>
                  </a:xfrm>
                  <a:custGeom>
                    <a:rect b="b" l="l" r="r" t="t"/>
                    <a:pathLst>
                      <a:path extrusionOk="0" h="232" w="4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cap="flat" cmpd="sng" w="5715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560" name="Google Shape;560;p2"/>
                  <p:cNvGrpSpPr/>
                  <p:nvPr/>
                </p:nvGrpSpPr>
                <p:grpSpPr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cxnSp>
                  <p:nvCxnSpPr>
                    <p:cNvPr id="561" name="Google Shape;561;p2"/>
                    <p:cNvCxnSpPr/>
                    <p:nvPr/>
                  </p:nvCxnSpPr>
                  <p:spPr>
                    <a:xfrm>
                      <a:off x="148" y="2496"/>
                      <a:ext cx="3" cy="285"/>
                    </a:xfrm>
                    <a:prstGeom prst="straightConnector1">
                      <a:avLst/>
                    </a:prstGeom>
                    <a:noFill/>
                    <a:ln cap="flat" cmpd="sng" w="57150">
                      <a:solidFill>
                        <a:srgbClr val="000000"/>
                      </a:solidFill>
                      <a:prstDash val="solid"/>
                      <a:miter lim="800000"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562" name="Google Shape;562;p2"/>
                    <p:cNvSpPr/>
                    <p:nvPr/>
                  </p:nvSpPr>
                  <p:spPr>
                    <a:xfrm>
                      <a:off x="0" y="2592"/>
                      <a:ext cx="304" cy="48"/>
                    </a:xfrm>
                    <a:custGeom>
                      <a:rect b="b" l="l" r="r" t="t"/>
                      <a:pathLst>
                        <a:path extrusionOk="0" h="18" w="190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bevel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63" name="Google Shape;563;p2"/>
                  <p:cNvSpPr/>
                  <p:nvPr/>
                </p:nvSpPr>
                <p:spPr>
                  <a:xfrm>
                    <a:off x="260" y="2034"/>
                    <a:ext cx="1783" cy="792"/>
                  </a:xfrm>
                  <a:custGeom>
                    <a:rect b="b" l="l" r="r" t="t"/>
                    <a:pathLst>
                      <a:path extrusionOk="0" h="792" w="178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0"/>
                  </a:gradFill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  <a:effectLst>
                    <a:outerShdw blurRad="63500" dir="18900000" dist="107763">
                      <a:srgbClr val="004800">
                        <a:alpha val="49803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564" name="Google Shape;564;p2"/>
                  <p:cNvGrpSpPr/>
                  <p:nvPr/>
                </p:nvGrpSpPr>
                <p:grpSpPr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565" name="Google Shape;565;p2"/>
                    <p:cNvSpPr txBox="1"/>
                    <p:nvPr/>
                  </p:nvSpPr>
                  <p:spPr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6" name="Google Shape;566;p2"/>
                    <p:cNvSpPr txBox="1"/>
                    <p:nvPr/>
                  </p:nvSpPr>
                  <p:spPr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7" name="Google Shape;567;p2"/>
                    <p:cNvSpPr txBox="1"/>
                    <p:nvPr/>
                  </p:nvSpPr>
                  <p:spPr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8" name="Google Shape;568;p2"/>
                    <p:cNvSpPr txBox="1"/>
                    <p:nvPr/>
                  </p:nvSpPr>
                  <p:spPr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9" name="Google Shape;569;p2"/>
                    <p:cNvSpPr txBox="1"/>
                    <p:nvPr/>
                  </p:nvSpPr>
                  <p:spPr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70" name="Google Shape;570;p2"/>
                    <p:cNvSpPr txBox="1"/>
                    <p:nvPr/>
                  </p:nvSpPr>
                  <p:spPr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71" name="Google Shape;571;p2"/>
                    <p:cNvSpPr txBox="1"/>
                    <p:nvPr/>
                  </p:nvSpPr>
                  <p:spPr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72" name="Google Shape;572;p2"/>
                    <p:cNvSpPr txBox="1"/>
                    <p:nvPr/>
                  </p:nvSpPr>
                  <p:spPr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573" name="Google Shape;573;p2"/>
                  <p:cNvGrpSpPr/>
                  <p:nvPr/>
                </p:nvGrpSpPr>
                <p:grpSpPr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574" name="Google Shape;574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75" name="Google Shape;575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76" name="Google Shape;576;p2"/>
                  <p:cNvSpPr/>
                  <p:nvPr/>
                </p:nvSpPr>
                <p:spPr>
                  <a:xfrm>
                    <a:off x="304" y="2736"/>
                    <a:ext cx="1728" cy="1"/>
                  </a:xfrm>
                  <a:custGeom>
                    <a:rect b="b" l="l" r="r" t="t"/>
                    <a:pathLst>
                      <a:path extrusionOk="0" h="1" w="1728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7" name="Google Shape;577;p2"/>
                  <p:cNvSpPr/>
                  <p:nvPr/>
                </p:nvSpPr>
                <p:spPr>
                  <a:xfrm>
                    <a:off x="270" y="2159"/>
                    <a:ext cx="1762" cy="1"/>
                  </a:xfrm>
                  <a:custGeom>
                    <a:rect b="b" l="l" r="r" t="t"/>
                    <a:pathLst>
                      <a:path extrusionOk="0" h="1" w="1762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578" name="Google Shape;578;p2"/>
                  <p:cNvGrpSpPr/>
                  <p:nvPr/>
                </p:nvGrpSpPr>
                <p:grpSpPr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579" name="Google Shape;579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80" name="Google Shape;580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81" name="Google Shape;581;p2"/>
                  <p:cNvSpPr/>
                  <p:nvPr/>
                </p:nvSpPr>
                <p:spPr>
                  <a:xfrm>
                    <a:off x="496" y="2544"/>
                    <a:ext cx="16" cy="31"/>
                  </a:xfrm>
                  <a:custGeom>
                    <a:rect b="b" l="l" r="r" t="t"/>
                    <a:pathLst>
                      <a:path extrusionOk="0" h="31" w="16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2" name="Google Shape;582;p2"/>
                  <p:cNvSpPr/>
                  <p:nvPr/>
                </p:nvSpPr>
                <p:spPr>
                  <a:xfrm>
                    <a:off x="330" y="2208"/>
                    <a:ext cx="214" cy="528"/>
                  </a:xfrm>
                  <a:custGeom>
                    <a:rect b="b" l="l" r="r" t="t"/>
                    <a:pathLst>
                      <a:path extrusionOk="0" h="528" w="214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cap="flat" cmpd="sng" w="19050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83" name="Google Shape;583;p2"/>
                <p:cNvGrpSpPr/>
                <p:nvPr/>
              </p:nvGrpSpPr>
              <p:grpSpPr>
                <a:xfrm>
                  <a:off x="2016" y="1920"/>
                  <a:ext cx="2046" cy="1152"/>
                  <a:chOff x="0" y="1920"/>
                  <a:chExt cx="2046" cy="1152"/>
                </a:xfrm>
              </p:grpSpPr>
              <p:grpSp>
                <p:nvGrpSpPr>
                  <p:cNvPr id="584" name="Google Shape;584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585" name="Google Shape;585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586" name="Google Shape;586;p2"/>
                      <p:cNvGrpSpPr/>
                      <p:nvPr/>
                    </p:nvGrpSpPr>
                    <p:grpSpPr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587" name="Google Shape;587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588" name="Google Shape;588;p2"/>
                        <p:cNvSpPr/>
                        <p:nvPr/>
                      </p:nvSpPr>
                      <p:spPr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589" name="Google Shape;589;p2"/>
                      <p:cNvGrpSpPr/>
                      <p:nvPr/>
                    </p:nvGrpSpPr>
                    <p:grpSpPr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590" name="Google Shape;590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591" name="Google Shape;591;p2"/>
                        <p:cNvSpPr/>
                        <p:nvPr/>
                      </p:nvSpPr>
                      <p:spPr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92" name="Google Shape;592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593" name="Google Shape;593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94" name="Google Shape;594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595" name="Google Shape;595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596" name="Google Shape;596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597" name="Google Shape;597;p2"/>
                      <p:cNvGrpSpPr/>
                      <p:nvPr/>
                    </p:nvGrpSpPr>
                    <p:grpSpPr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598" name="Google Shape;598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599" name="Google Shape;599;p2"/>
                        <p:cNvSpPr/>
                        <p:nvPr/>
                      </p:nvSpPr>
                      <p:spPr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  <p:grpSp>
                    <p:nvGrpSpPr>
                      <p:cNvPr id="600" name="Google Shape;600;p2"/>
                      <p:cNvGrpSpPr/>
                      <p:nvPr/>
                    </p:nvGrpSpPr>
                    <p:grpSpPr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601" name="Google Shape;601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cap="flat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  <p:sp>
                      <p:nvSpPr>
                        <p:cNvPr id="602" name="Google Shape;602;p2"/>
                        <p:cNvSpPr/>
                        <p:nvPr/>
                      </p:nvSpPr>
                      <p:spPr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cap="rnd" cmpd="sng" w="9525">
                          <a:solidFill>
                            <a:srgbClr val="000000"/>
                          </a:solidFill>
                          <a:prstDash val="solid"/>
                          <a:miter lim="800000"/>
                          <a:headEnd len="sm" w="sm" type="none"/>
                          <a:tailEnd len="sm" w="sm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03" name="Google Shape;603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04" name="Google Shape;604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05" name="Google Shape;605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custGeom>
                        <a:rect b="b" l="l" r="r" t="t"/>
                        <a:pathLst>
                          <a:path extrusionOk="0" h="136" w="123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606" name="Google Shape;606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607" name="Google Shape;607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608" name="Google Shape;608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09" name="Google Shape;609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610" name="Google Shape;610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611" name="Google Shape;611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12" name="Google Shape;612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613" name="Google Shape;613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14" name="Google Shape;614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15" name="Google Shape;615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16" name="Google Shape;616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617" name="Google Shape;617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18" name="Google Shape;618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19" name="Google Shape;619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20" name="Google Shape;620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21" name="Google Shape;621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22" name="Google Shape;622;p2"/>
                  <p:cNvGrpSpPr/>
                  <p:nvPr/>
                </p:nvGrpSpPr>
                <p:grpSpPr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623" name="Google Shape;623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24" name="Google Shape;624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25" name="Google Shape;625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26" name="Google Shape;626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27" name="Google Shape;627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28" name="Google Shape;628;p2"/>
                  <p:cNvGrpSpPr/>
                  <p:nvPr/>
                </p:nvGrpSpPr>
                <p:grpSpPr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29" name="Google Shape;629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30" name="Google Shape;630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31" name="Google Shape;631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632" name="Google Shape;632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633" name="Google Shape;633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34" name="Google Shape;634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635" name="Google Shape;635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36" name="Google Shape;636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37" name="Google Shape;637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638" name="Google Shape;638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39" name="Google Shape;639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0" name="Google Shape;640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41" name="Google Shape;641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642" name="Google Shape;642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3" name="Google Shape;643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44" name="Google Shape;644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45" name="Google Shape;64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6" name="Google Shape;646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47" name="Google Shape;647;p2"/>
                  <p:cNvGrpSpPr/>
                  <p:nvPr/>
                </p:nvGrpSpPr>
                <p:grpSpPr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648" name="Google Shape;648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9" name="Google Shape;649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50" name="Google Shape;650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51" name="Google Shape;651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52" name="Google Shape;652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53" name="Google Shape;653;p2"/>
                  <p:cNvGrpSpPr/>
                  <p:nvPr/>
                </p:nvGrpSpPr>
                <p:grpSpPr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54" name="Google Shape;654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55" name="Google Shape;65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56" name="Google Shape;656;p2"/>
                  <p:cNvSpPr/>
                  <p:nvPr/>
                </p:nvSpPr>
                <p:spPr>
                  <a:xfrm>
                    <a:off x="148" y="2496"/>
                    <a:ext cx="4" cy="232"/>
                  </a:xfrm>
                  <a:custGeom>
                    <a:rect b="b" l="l" r="r" t="t"/>
                    <a:pathLst>
                      <a:path extrusionOk="0" h="232" w="4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cap="flat" cmpd="sng" w="5715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657" name="Google Shape;657;p2"/>
                  <p:cNvGrpSpPr/>
                  <p:nvPr/>
                </p:nvGrpSpPr>
                <p:grpSpPr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cxnSp>
                  <p:nvCxnSpPr>
                    <p:cNvPr id="658" name="Google Shape;658;p2"/>
                    <p:cNvCxnSpPr/>
                    <p:nvPr/>
                  </p:nvCxnSpPr>
                  <p:spPr>
                    <a:xfrm>
                      <a:off x="148" y="2496"/>
                      <a:ext cx="3" cy="285"/>
                    </a:xfrm>
                    <a:prstGeom prst="straightConnector1">
                      <a:avLst/>
                    </a:prstGeom>
                    <a:noFill/>
                    <a:ln cap="flat" cmpd="sng" w="57150">
                      <a:solidFill>
                        <a:srgbClr val="000000"/>
                      </a:solidFill>
                      <a:prstDash val="solid"/>
                      <a:miter lim="800000"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659" name="Google Shape;659;p2"/>
                    <p:cNvSpPr/>
                    <p:nvPr/>
                  </p:nvSpPr>
                  <p:spPr>
                    <a:xfrm>
                      <a:off x="0" y="2592"/>
                      <a:ext cx="304" cy="48"/>
                    </a:xfrm>
                    <a:custGeom>
                      <a:rect b="b" l="l" r="r" t="t"/>
                      <a:pathLst>
                        <a:path extrusionOk="0" h="18" w="190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bevel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60" name="Google Shape;660;p2"/>
                  <p:cNvSpPr/>
                  <p:nvPr/>
                </p:nvSpPr>
                <p:spPr>
                  <a:xfrm>
                    <a:off x="261" y="2034"/>
                    <a:ext cx="1785" cy="792"/>
                  </a:xfrm>
                  <a:custGeom>
                    <a:rect b="b" l="l" r="r" t="t"/>
                    <a:pathLst>
                      <a:path extrusionOk="0" h="792" w="178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0"/>
                  </a:gradFill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  <a:effectLst>
                    <a:outerShdw blurRad="63500" dir="18900000" dist="107763">
                      <a:srgbClr val="004800">
                        <a:alpha val="49803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661" name="Google Shape;661;p2"/>
                  <p:cNvGrpSpPr/>
                  <p:nvPr/>
                </p:nvGrpSpPr>
                <p:grpSpPr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662" name="Google Shape;662;p2"/>
                    <p:cNvSpPr txBox="1"/>
                    <p:nvPr/>
                  </p:nvSpPr>
                  <p:spPr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3" name="Google Shape;663;p2"/>
                    <p:cNvSpPr txBox="1"/>
                    <p:nvPr/>
                  </p:nvSpPr>
                  <p:spPr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4" name="Google Shape;664;p2"/>
                    <p:cNvSpPr txBox="1"/>
                    <p:nvPr/>
                  </p:nvSpPr>
                  <p:spPr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5" name="Google Shape;665;p2"/>
                    <p:cNvSpPr txBox="1"/>
                    <p:nvPr/>
                  </p:nvSpPr>
                  <p:spPr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6" name="Google Shape;666;p2"/>
                    <p:cNvSpPr txBox="1"/>
                    <p:nvPr/>
                  </p:nvSpPr>
                  <p:spPr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7" name="Google Shape;667;p2"/>
                    <p:cNvSpPr txBox="1"/>
                    <p:nvPr/>
                  </p:nvSpPr>
                  <p:spPr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8" name="Google Shape;668;p2"/>
                    <p:cNvSpPr txBox="1"/>
                    <p:nvPr/>
                  </p:nvSpPr>
                  <p:spPr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9" name="Google Shape;669;p2"/>
                    <p:cNvSpPr txBox="1"/>
                    <p:nvPr/>
                  </p:nvSpPr>
                  <p:spPr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670" name="Google Shape;670;p2"/>
                  <p:cNvGrpSpPr/>
                  <p:nvPr/>
                </p:nvGrpSpPr>
                <p:grpSpPr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671" name="Google Shape;671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72" name="Google Shape;672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73" name="Google Shape;673;p2"/>
                  <p:cNvSpPr/>
                  <p:nvPr/>
                </p:nvSpPr>
                <p:spPr>
                  <a:xfrm>
                    <a:off x="304" y="2736"/>
                    <a:ext cx="1728" cy="1"/>
                  </a:xfrm>
                  <a:custGeom>
                    <a:rect b="b" l="l" r="r" t="t"/>
                    <a:pathLst>
                      <a:path extrusionOk="0" h="1" w="1728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4" name="Google Shape;674;p2"/>
                  <p:cNvSpPr/>
                  <p:nvPr/>
                </p:nvSpPr>
                <p:spPr>
                  <a:xfrm>
                    <a:off x="270" y="2159"/>
                    <a:ext cx="1762" cy="1"/>
                  </a:xfrm>
                  <a:custGeom>
                    <a:rect b="b" l="l" r="r" t="t"/>
                    <a:pathLst>
                      <a:path extrusionOk="0" h="1" w="1762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cap="flat" cmpd="sng" w="952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675" name="Google Shape;675;p2"/>
                  <p:cNvGrpSpPr/>
                  <p:nvPr/>
                </p:nvGrpSpPr>
                <p:grpSpPr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676" name="Google Shape;676;p2"/>
                    <p:cNvSpPr/>
                    <p:nvPr/>
                  </p:nvSpPr>
                  <p:spPr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77" name="Google Shape;677;p2"/>
                    <p:cNvSpPr/>
                    <p:nvPr/>
                  </p:nvSpPr>
                  <p:spPr>
                    <a:xfrm>
                      <a:off x="5184" y="1968"/>
                      <a:ext cx="96" cy="171"/>
                    </a:xfrm>
                    <a:custGeom>
                      <a:rect b="b" l="l" r="r" t="t"/>
                      <a:pathLst>
                        <a:path extrusionOk="0" h="171" w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dk1"/>
                    </a:solidFill>
                    <a:ln cap="flat" cmpd="sng" w="952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78" name="Google Shape;678;p2"/>
                  <p:cNvSpPr/>
                  <p:nvPr/>
                </p:nvSpPr>
                <p:spPr>
                  <a:xfrm>
                    <a:off x="496" y="2544"/>
                    <a:ext cx="16" cy="31"/>
                  </a:xfrm>
                  <a:custGeom>
                    <a:rect b="b" l="l" r="r" t="t"/>
                    <a:pathLst>
                      <a:path extrusionOk="0" h="31" w="16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9" name="Google Shape;679;p2"/>
                  <p:cNvSpPr/>
                  <p:nvPr/>
                </p:nvSpPr>
                <p:spPr>
                  <a:xfrm>
                    <a:off x="330" y="2208"/>
                    <a:ext cx="214" cy="528"/>
                  </a:xfrm>
                  <a:custGeom>
                    <a:rect b="b" l="l" r="r" t="t"/>
                    <a:pathLst>
                      <a:path extrusionOk="0" h="528" w="214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cap="flat" cmpd="sng" w="19050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680" name="Google Shape;680;p2"/>
                <p:cNvGrpSpPr/>
                <p:nvPr/>
              </p:nvGrpSpPr>
              <p:grpSpPr>
                <a:xfrm>
                  <a:off x="-48" y="2496"/>
                  <a:ext cx="304" cy="285"/>
                  <a:chOff x="0" y="2496"/>
                  <a:chExt cx="304" cy="285"/>
                </a:xfrm>
              </p:grpSpPr>
              <p:cxnSp>
                <p:nvCxnSpPr>
                  <p:cNvPr id="681" name="Google Shape;681;p2"/>
                  <p:cNvCxnSpPr/>
                  <p:nvPr/>
                </p:nvCxnSpPr>
                <p:spPr>
                  <a:xfrm>
                    <a:off x="148" y="2496"/>
                    <a:ext cx="3" cy="28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000000"/>
                    </a:solidFill>
                    <a:prstDash val="solid"/>
                    <a:miter lim="800000"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682" name="Google Shape;682;p2"/>
                  <p:cNvSpPr/>
                  <p:nvPr/>
                </p:nvSpPr>
                <p:spPr>
                  <a:xfrm>
                    <a:off x="0" y="2592"/>
                    <a:ext cx="304" cy="48"/>
                  </a:xfrm>
                  <a:custGeom>
                    <a:rect b="b" l="l" r="r" t="t"/>
                    <a:pathLst>
                      <a:path extrusionOk="0" h="18" w="190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bevel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grpSp>
          <p:nvGrpSpPr>
            <p:cNvPr id="683" name="Google Shape;683;p2"/>
            <p:cNvGrpSpPr/>
            <p:nvPr/>
          </p:nvGrpSpPr>
          <p:grpSpPr>
            <a:xfrm>
              <a:off x="4944" y="3024"/>
              <a:ext cx="1392" cy="816"/>
              <a:chOff x="723" y="872"/>
              <a:chExt cx="2390" cy="1386"/>
            </a:xfrm>
          </p:grpSpPr>
          <p:grpSp>
            <p:nvGrpSpPr>
              <p:cNvPr id="684" name="Google Shape;684;p2"/>
              <p:cNvGrpSpPr/>
              <p:nvPr/>
            </p:nvGrpSpPr>
            <p:grpSpPr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685" name="Google Shape;685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86" name="Google Shape;686;p2"/>
                  <p:cNvGrpSpPr/>
                  <p:nvPr/>
                </p:nvGrpSpPr>
                <p:grpSpPr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687" name="Google Shape;687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688" name="Google Shape;688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89" name="Google Shape;689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690" name="Google Shape;690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91" name="Google Shape;691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92" name="Google Shape;692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693" name="Google Shape;693;p2"/>
                  <p:cNvGrpSpPr/>
                  <p:nvPr/>
                </p:nvGrpSpPr>
                <p:grpSpPr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94" name="Google Shape;694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95" name="Google Shape;69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696" name="Google Shape;696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97" name="Google Shape;697;p2"/>
                  <p:cNvGrpSpPr/>
                  <p:nvPr/>
                </p:nvGrpSpPr>
                <p:grpSpPr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698" name="Google Shape;698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99" name="Google Shape;699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700" name="Google Shape;700;p2"/>
                  <p:cNvGrpSpPr/>
                  <p:nvPr/>
                </p:nvGrpSpPr>
                <p:grpSpPr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701" name="Google Shape;701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02" name="Google Shape;702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703" name="Google Shape;703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04" name="Google Shape;704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05" name="Google Shape;705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06" name="Google Shape;706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707" name="Google Shape;707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08" name="Google Shape;708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09" name="Google Shape;709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10" name="Google Shape;710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11" name="Google Shape;711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12" name="Google Shape;712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713" name="Google Shape;713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14" name="Google Shape;714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15" name="Google Shape;715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16" name="Google Shape;716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17" name="Google Shape;717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18" name="Google Shape;718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19" name="Google Shape;719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20" name="Google Shape;720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721" name="Google Shape;721;p2"/>
              <p:cNvGrpSpPr/>
              <p:nvPr/>
            </p:nvGrpSpPr>
            <p:grpSpPr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722" name="Google Shape;722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723" name="Google Shape;723;p2"/>
                  <p:cNvGrpSpPr/>
                  <p:nvPr/>
                </p:nvGrpSpPr>
                <p:grpSpPr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724" name="Google Shape;724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725" name="Google Shape;725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726" name="Google Shape;726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727" name="Google Shape;727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728" name="Google Shape;728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729" name="Google Shape;729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730" name="Google Shape;730;p2"/>
                  <p:cNvGrpSpPr/>
                  <p:nvPr/>
                </p:nvGrpSpPr>
                <p:grpSpPr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731" name="Google Shape;731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32" name="Google Shape;732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733" name="Google Shape;733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734" name="Google Shape;734;p2"/>
                  <p:cNvGrpSpPr/>
                  <p:nvPr/>
                </p:nvGrpSpPr>
                <p:grpSpPr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735" name="Google Shape;735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36" name="Google Shape;736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737" name="Google Shape;737;p2"/>
                  <p:cNvGrpSpPr/>
                  <p:nvPr/>
                </p:nvGrpSpPr>
                <p:grpSpPr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738" name="Google Shape;738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39" name="Google Shape;739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740" name="Google Shape;740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41" name="Google Shape;741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42" name="Google Shape;742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43" name="Google Shape;743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744" name="Google Shape;744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45" name="Google Shape;745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46" name="Google Shape;746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47" name="Google Shape;747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48" name="Google Shape;748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49" name="Google Shape;749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750" name="Google Shape;750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1" name="Google Shape;751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52" name="Google Shape;752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53" name="Google Shape;753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4" name="Google Shape;754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55" name="Google Shape;755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756" name="Google Shape;756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7" name="Google Shape;757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758" name="Google Shape;758;p2"/>
              <p:cNvGrpSpPr/>
              <p:nvPr/>
            </p:nvGrpSpPr>
            <p:grpSpPr>
              <a:xfrm>
                <a:off x="2793" y="1608"/>
                <a:ext cx="320" cy="321"/>
                <a:chOff x="0" y="2496"/>
                <a:chExt cx="304" cy="285"/>
              </a:xfrm>
            </p:grpSpPr>
            <p:cxnSp>
              <p:nvCxnSpPr>
                <p:cNvPr id="759" name="Google Shape;759;p2"/>
                <p:cNvCxnSpPr/>
                <p:nvPr/>
              </p:nvCxnSpPr>
              <p:spPr>
                <a:xfrm>
                  <a:off x="148" y="2496"/>
                  <a:ext cx="3" cy="285"/>
                </a:xfrm>
                <a:prstGeom prst="straightConnector1">
                  <a:avLst/>
                </a:prstGeom>
                <a:noFill/>
                <a:ln cap="flat" cmpd="sng" w="57150">
                  <a:solidFill>
                    <a:srgbClr val="000000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sp>
              <p:nvSpPr>
                <p:cNvPr id="760" name="Google Shape;760;p2"/>
                <p:cNvSpPr/>
                <p:nvPr/>
              </p:nvSpPr>
              <p:spPr>
                <a:xfrm>
                  <a:off x="0" y="2592"/>
                  <a:ext cx="304" cy="48"/>
                </a:xfrm>
                <a:custGeom>
                  <a:rect b="b" l="l" r="r" t="t"/>
                  <a:pathLst>
                    <a:path extrusionOk="0" h="18" w="190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bevel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61" name="Google Shape;761;p2"/>
              <p:cNvGrpSpPr/>
              <p:nvPr/>
            </p:nvGrpSpPr>
            <p:grpSpPr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762" name="Google Shape;762;p2"/>
                <p:cNvGrpSpPr/>
                <p:nvPr/>
              </p:nvGrpSpPr>
              <p:grpSpPr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763" name="Google Shape;763;p2"/>
                  <p:cNvGrpSpPr/>
                  <p:nvPr/>
                </p:nvGrpSpPr>
                <p:grpSpPr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764" name="Google Shape;764;p2"/>
                    <p:cNvGrpSpPr/>
                    <p:nvPr/>
                  </p:nvGrpSpPr>
                  <p:grpSpPr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765" name="Google Shape;765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766" name="Google Shape;766;p2"/>
                      <p:cNvSpPr/>
                      <p:nvPr/>
                    </p:nvSpPr>
                    <p:spPr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767" name="Google Shape;767;p2"/>
                    <p:cNvGrpSpPr/>
                    <p:nvPr/>
                  </p:nvGrpSpPr>
                  <p:grpSpPr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768" name="Google Shape;768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769" name="Google Shape;769;p2"/>
                      <p:cNvSpPr/>
                      <p:nvPr/>
                    </p:nvSpPr>
                    <p:spPr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770" name="Google Shape;770;p2"/>
                  <p:cNvGrpSpPr/>
                  <p:nvPr/>
                </p:nvGrpSpPr>
                <p:grpSpPr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771" name="Google Shape;771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72" name="Google Shape;772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773" name="Google Shape;773;p2"/>
                <p:cNvGrpSpPr/>
                <p:nvPr/>
              </p:nvGrpSpPr>
              <p:grpSpPr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774" name="Google Shape;774;p2"/>
                  <p:cNvGrpSpPr/>
                  <p:nvPr/>
                </p:nvGrpSpPr>
                <p:grpSpPr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775" name="Google Shape;775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76" name="Google Shape;776;p2"/>
                    <p:cNvSpPr/>
                    <p:nvPr/>
                  </p:nvSpPr>
                  <p:spPr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777" name="Google Shape;777;p2"/>
                  <p:cNvGrpSpPr/>
                  <p:nvPr/>
                </p:nvGrpSpPr>
                <p:grpSpPr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778" name="Google Shape;778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79" name="Google Shape;779;p2"/>
                    <p:cNvSpPr/>
                    <p:nvPr/>
                  </p:nvSpPr>
                  <p:spPr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780" name="Google Shape;780;p2"/>
                <p:cNvGrpSpPr/>
                <p:nvPr/>
              </p:nvGrpSpPr>
              <p:grpSpPr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781" name="Google Shape;781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82" name="Google Shape;782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83" name="Google Shape;783;p2"/>
                <p:cNvGrpSpPr/>
                <p:nvPr/>
              </p:nvGrpSpPr>
              <p:grpSpPr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784" name="Google Shape;784;p2"/>
                  <p:cNvSpPr/>
                  <p:nvPr/>
                </p:nvSpPr>
                <p:spPr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85" name="Google Shape;785;p2"/>
                  <p:cNvSpPr/>
                  <p:nvPr/>
                </p:nvSpPr>
                <p:spPr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86" name="Google Shape;786;p2"/>
                <p:cNvGrpSpPr/>
                <p:nvPr/>
              </p:nvGrpSpPr>
              <p:grpSpPr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787" name="Google Shape;787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88" name="Google Shape;788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89" name="Google Shape;789;p2"/>
                <p:cNvGrpSpPr/>
                <p:nvPr/>
              </p:nvGrpSpPr>
              <p:grpSpPr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790" name="Google Shape;790;p2"/>
                  <p:cNvSpPr/>
                  <p:nvPr/>
                </p:nvSpPr>
                <p:spPr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91" name="Google Shape;791;p2"/>
                  <p:cNvSpPr/>
                  <p:nvPr/>
                </p:nvSpPr>
                <p:spPr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92" name="Google Shape;792;p2"/>
                <p:cNvGrpSpPr/>
                <p:nvPr/>
              </p:nvGrpSpPr>
              <p:grpSpPr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793" name="Google Shape;793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94" name="Google Shape;794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795" name="Google Shape;795;p2"/>
                <p:cNvGrpSpPr/>
                <p:nvPr/>
              </p:nvGrpSpPr>
              <p:grpSpPr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796" name="Google Shape;796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97" name="Google Shape;797;p2"/>
                  <p:cNvSpPr/>
                  <p:nvPr/>
                </p:nvSpPr>
                <p:spPr>
                  <a:xfrm>
                    <a:off x="3985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798" name="Google Shape;798;p2"/>
              <p:cNvGrpSpPr/>
              <p:nvPr/>
            </p:nvGrpSpPr>
            <p:grpSpPr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799" name="Google Shape;799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00" name="Google Shape;800;p2"/>
                  <p:cNvGrpSpPr/>
                  <p:nvPr/>
                </p:nvGrpSpPr>
                <p:grpSpPr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801" name="Google Shape;801;p2"/>
                    <p:cNvGrpSpPr/>
                    <p:nvPr/>
                  </p:nvGrpSpPr>
                  <p:grpSpPr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802" name="Google Shape;802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803" name="Google Shape;803;p2"/>
                      <p:cNvSpPr/>
                      <p:nvPr/>
                    </p:nvSpPr>
                    <p:spPr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grpSp>
                  <p:nvGrpSpPr>
                    <p:cNvPr id="804" name="Google Shape;804;p2"/>
                    <p:cNvGrpSpPr/>
                    <p:nvPr/>
                  </p:nvGrpSpPr>
                  <p:grpSpPr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805" name="Google Shape;805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cap="flat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806" name="Google Shape;806;p2"/>
                      <p:cNvSpPr/>
                      <p:nvPr/>
                    </p:nvSpPr>
                    <p:spPr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cap="rnd" cmpd="sng" w="9525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807" name="Google Shape;807;p2"/>
                  <p:cNvGrpSpPr/>
                  <p:nvPr/>
                </p:nvGrpSpPr>
                <p:grpSpPr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08" name="Google Shape;808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09" name="Google Shape;809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custGeom>
                      <a:rect b="b" l="l" r="r" t="t"/>
                      <a:pathLst>
                        <a:path extrusionOk="0" h="136" w="123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810" name="Google Shape;810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11" name="Google Shape;811;p2"/>
                  <p:cNvGrpSpPr/>
                  <p:nvPr/>
                </p:nvGrpSpPr>
                <p:grpSpPr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812" name="Google Shape;812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13" name="Google Shape;813;p2"/>
                    <p:cNvSpPr/>
                    <p:nvPr/>
                  </p:nvSpPr>
                  <p:spPr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grpSp>
                <p:nvGrpSpPr>
                  <p:cNvPr id="814" name="Google Shape;814;p2"/>
                  <p:cNvGrpSpPr/>
                  <p:nvPr/>
                </p:nvGrpSpPr>
                <p:grpSpPr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15" name="Google Shape;815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16" name="Google Shape;816;p2"/>
                    <p:cNvSpPr/>
                    <p:nvPr/>
                  </p:nvSpPr>
                  <p:spPr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cap="rnd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817" name="Google Shape;817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18" name="Google Shape;818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19" name="Google Shape;819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820" name="Google Shape;820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21" name="Google Shape;821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22" name="Google Shape;822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823" name="Google Shape;823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24" name="Google Shape;824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25" name="Google Shape;825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826" name="Google Shape;826;p2"/>
                <p:cNvGrpSpPr/>
                <p:nvPr/>
              </p:nvGrpSpPr>
              <p:grpSpPr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27" name="Google Shape;827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28" name="Google Shape;828;p2"/>
                  <p:cNvSpPr/>
                  <p:nvPr/>
                </p:nvSpPr>
                <p:spPr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829" name="Google Shape;829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30" name="Google Shape;830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31" name="Google Shape;831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cap="rnd" cmpd="sng" w="9525">
                    <a:solidFill>
                      <a:srgbClr val="0000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832" name="Google Shape;832;p2"/>
                <p:cNvGrpSpPr/>
                <p:nvPr/>
              </p:nvGrpSpPr>
              <p:grpSpPr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33" name="Google Shape;833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34" name="Google Shape;834;p2"/>
                  <p:cNvSpPr/>
                  <p:nvPr/>
                </p:nvSpPr>
                <p:spPr>
                  <a:xfrm>
                    <a:off x="4393" y="2770"/>
                    <a:ext cx="123" cy="136"/>
                  </a:xfrm>
                  <a:custGeom>
                    <a:rect b="b" l="l" r="r" t="t"/>
                    <a:pathLst>
                      <a:path extrusionOk="0" h="136" w="123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cap="rnd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sp>
            <p:nvSpPr>
              <p:cNvPr id="835" name="Google Shape;835;p2"/>
              <p:cNvSpPr/>
              <p:nvPr/>
            </p:nvSpPr>
            <p:spPr>
              <a:xfrm>
                <a:off x="879" y="1608"/>
                <a:ext cx="4" cy="261"/>
              </a:xfrm>
              <a:custGeom>
                <a:rect b="b" l="l" r="r" t="t"/>
                <a:pathLst>
                  <a:path extrusionOk="0" h="232" w="4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cap="flat" cmpd="sng" w="571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36" name="Google Shape;836;p2"/>
              <p:cNvGrpSpPr/>
              <p:nvPr/>
            </p:nvGrpSpPr>
            <p:grpSpPr>
              <a:xfrm>
                <a:off x="723" y="1608"/>
                <a:ext cx="320" cy="321"/>
                <a:chOff x="0" y="2496"/>
                <a:chExt cx="304" cy="285"/>
              </a:xfrm>
            </p:grpSpPr>
            <p:cxnSp>
              <p:nvCxnSpPr>
                <p:cNvPr id="837" name="Google Shape;837;p2"/>
                <p:cNvCxnSpPr/>
                <p:nvPr/>
              </p:nvCxnSpPr>
              <p:spPr>
                <a:xfrm>
                  <a:off x="148" y="2496"/>
                  <a:ext cx="3" cy="285"/>
                </a:xfrm>
                <a:prstGeom prst="straightConnector1">
                  <a:avLst/>
                </a:prstGeom>
                <a:noFill/>
                <a:ln cap="flat" cmpd="sng" w="57150">
                  <a:solidFill>
                    <a:srgbClr val="000000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sp>
              <p:nvSpPr>
                <p:cNvPr id="838" name="Google Shape;838;p2"/>
                <p:cNvSpPr/>
                <p:nvPr/>
              </p:nvSpPr>
              <p:spPr>
                <a:xfrm>
                  <a:off x="0" y="2592"/>
                  <a:ext cx="304" cy="48"/>
                </a:xfrm>
                <a:custGeom>
                  <a:rect b="b" l="l" r="r" t="t"/>
                  <a:pathLst>
                    <a:path extrusionOk="0" h="18" w="190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bevel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839" name="Google Shape;839;p2"/>
              <p:cNvSpPr/>
              <p:nvPr/>
            </p:nvSpPr>
            <p:spPr>
              <a:xfrm>
                <a:off x="999" y="1088"/>
                <a:ext cx="2090" cy="892"/>
              </a:xfrm>
              <a:custGeom>
                <a:rect b="b" l="l" r="r" t="t"/>
                <a:pathLst>
                  <a:path extrusionOk="0" h="891" w="2088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0"/>
              </a:gradFill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63500" dir="18900000" dist="107763">
                  <a:srgbClr val="004800">
                    <a:alpha val="49803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0" name="Google Shape;840;p2"/>
              <p:cNvSpPr txBox="1"/>
              <p:nvPr/>
            </p:nvSpPr>
            <p:spPr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1" name="Google Shape;841;p2"/>
              <p:cNvSpPr txBox="1"/>
              <p:nvPr/>
            </p:nvSpPr>
            <p:spPr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2" name="Google Shape;842;p2"/>
              <p:cNvSpPr txBox="1"/>
              <p:nvPr/>
            </p:nvSpPr>
            <p:spPr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43" name="Google Shape;843;p2"/>
              <p:cNvGrpSpPr/>
              <p:nvPr/>
            </p:nvGrpSpPr>
            <p:grpSpPr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844" name="Google Shape;844;p2"/>
                <p:cNvSpPr/>
                <p:nvPr/>
              </p:nvSpPr>
              <p:spPr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dk1"/>
                </a:solidFill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45" name="Google Shape;845;p2"/>
                <p:cNvSpPr/>
                <p:nvPr/>
              </p:nvSpPr>
              <p:spPr>
                <a:xfrm>
                  <a:off x="5184" y="1968"/>
                  <a:ext cx="96" cy="171"/>
                </a:xfrm>
                <a:custGeom>
                  <a:rect b="b" l="l" r="r" t="t"/>
                  <a:pathLst>
                    <a:path extrusionOk="0" h="171" w="96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dk1"/>
                </a:solidFill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846" name="Google Shape;846;p2"/>
              <p:cNvSpPr/>
              <p:nvPr/>
            </p:nvSpPr>
            <p:spPr>
              <a:xfrm>
                <a:off x="1043" y="1878"/>
                <a:ext cx="1818" cy="1"/>
              </a:xfrm>
              <a:custGeom>
                <a:rect b="b" l="l" r="r" t="t"/>
                <a:pathLst>
                  <a:path extrusionOk="0" h="1" w="1728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7" name="Google Shape;847;p2"/>
              <p:cNvSpPr/>
              <p:nvPr/>
            </p:nvSpPr>
            <p:spPr>
              <a:xfrm>
                <a:off x="1007" y="1229"/>
                <a:ext cx="1854" cy="1"/>
              </a:xfrm>
              <a:custGeom>
                <a:rect b="b" l="l" r="r" t="t"/>
                <a:pathLst>
                  <a:path extrusionOk="0" h="1" w="1762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48" name="Google Shape;848;p2"/>
              <p:cNvGrpSpPr/>
              <p:nvPr/>
            </p:nvGrpSpPr>
            <p:grpSpPr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849" name="Google Shape;849;p2"/>
                <p:cNvSpPr/>
                <p:nvPr/>
              </p:nvSpPr>
              <p:spPr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dk1"/>
                </a:solidFill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50" name="Google Shape;850;p2"/>
                <p:cNvSpPr/>
                <p:nvPr/>
              </p:nvSpPr>
              <p:spPr>
                <a:xfrm>
                  <a:off x="5184" y="1968"/>
                  <a:ext cx="96" cy="171"/>
                </a:xfrm>
                <a:custGeom>
                  <a:rect b="b" l="l" r="r" t="t"/>
                  <a:pathLst>
                    <a:path extrusionOk="0" h="171" w="96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dk1"/>
                </a:solidFill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851" name="Google Shape;851;p2"/>
              <p:cNvSpPr/>
              <p:nvPr/>
            </p:nvSpPr>
            <p:spPr>
              <a:xfrm>
                <a:off x="1245" y="1662"/>
                <a:ext cx="17" cy="35"/>
              </a:xfrm>
              <a:custGeom>
                <a:rect b="b" l="l" r="r" t="t"/>
                <a:pathLst>
                  <a:path extrusionOk="0" h="31" w="16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2" name="Google Shape;852;p2"/>
              <p:cNvSpPr/>
              <p:nvPr/>
            </p:nvSpPr>
            <p:spPr>
              <a:xfrm>
                <a:off x="1070" y="1284"/>
                <a:ext cx="225" cy="594"/>
              </a:xfrm>
              <a:custGeom>
                <a:rect b="b" l="l" r="r" t="t"/>
                <a:pathLst>
                  <a:path extrusionOk="0" h="528" w="214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3" name="Google Shape;853;p2"/>
              <p:cNvSpPr/>
              <p:nvPr/>
            </p:nvSpPr>
            <p:spPr>
              <a:xfrm>
                <a:off x="2664" y="1200"/>
                <a:ext cx="432" cy="520"/>
              </a:xfrm>
              <a:custGeom>
                <a:rect b="b" l="l" r="r" t="t"/>
                <a:pathLst>
                  <a:path extrusionOk="0" h="520" w="432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chemeClr val="accent1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4" name="Google Shape;854;p2"/>
              <p:cNvSpPr txBox="1"/>
              <p:nvPr/>
            </p:nvSpPr>
            <p:spPr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5" name="Google Shape;855;p2"/>
              <p:cNvSpPr/>
              <p:nvPr/>
            </p:nvSpPr>
            <p:spPr>
              <a:xfrm>
                <a:off x="1832" y="872"/>
                <a:ext cx="784" cy="328"/>
              </a:xfrm>
              <a:custGeom>
                <a:rect b="b" l="l" r="r" t="t"/>
                <a:pathLst>
                  <a:path extrusionOk="0" h="328" w="784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6" name="Google Shape;856;p2"/>
              <p:cNvSpPr txBox="1"/>
              <p:nvPr/>
            </p:nvSpPr>
            <p:spPr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9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p20"/>
          <p:cNvSpPr txBox="1"/>
          <p:nvPr/>
        </p:nvSpPr>
        <p:spPr>
          <a:xfrm>
            <a:off x="1258887" y="158750"/>
            <a:ext cx="7634287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Записать формулой функцию, график которой – прямая, изображенная на рисунке.</a:t>
            </a:r>
            <a:endParaRPr/>
          </a:p>
        </p:txBody>
      </p:sp>
      <p:sp>
        <p:nvSpPr>
          <p:cNvPr id="1601" name="Google Shape;1601;p20"/>
          <p:cNvSpPr txBox="1"/>
          <p:nvPr/>
        </p:nvSpPr>
        <p:spPr>
          <a:xfrm>
            <a:off x="152400" y="228600"/>
            <a:ext cx="1841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2" name="Google Shape;1602;p20"/>
          <p:cNvGrpSpPr/>
          <p:nvPr/>
        </p:nvGrpSpPr>
        <p:grpSpPr>
          <a:xfrm>
            <a:off x="-602893" y="1201737"/>
            <a:ext cx="5685711" cy="5189096"/>
            <a:chOff x="-380" y="757"/>
            <a:chExt cx="3582" cy="3269"/>
          </a:xfrm>
        </p:grpSpPr>
        <p:sp>
          <p:nvSpPr>
            <p:cNvPr id="1603" name="Google Shape;1603;p20"/>
            <p:cNvSpPr/>
            <p:nvPr/>
          </p:nvSpPr>
          <p:spPr>
            <a:xfrm>
              <a:off x="216" y="2345"/>
              <a:ext cx="2241" cy="6"/>
            </a:xfrm>
            <a:custGeom>
              <a:rect b="b" l="l" r="r" t="t"/>
              <a:pathLst>
                <a:path extrusionOk="0" h="6" w="2241">
                  <a:moveTo>
                    <a:pt x="0" y="6"/>
                  </a:moveTo>
                  <a:lnTo>
                    <a:pt x="2241" y="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stealth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04" name="Google Shape;1604;p20"/>
            <p:cNvCxnSpPr/>
            <p:nvPr/>
          </p:nvCxnSpPr>
          <p:spPr>
            <a:xfrm rot="10800000">
              <a:off x="1440" y="848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sp>
          <p:nvSpPr>
            <p:cNvPr id="1605" name="Google Shape;1605;p20"/>
            <p:cNvSpPr txBox="1"/>
            <p:nvPr/>
          </p:nvSpPr>
          <p:spPr>
            <a:xfrm>
              <a:off x="2321" y="2072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606" name="Google Shape;1606;p20"/>
            <p:cNvSpPr txBox="1"/>
            <p:nvPr/>
          </p:nvSpPr>
          <p:spPr>
            <a:xfrm>
              <a:off x="1213" y="802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  <p:cxnSp>
          <p:nvCxnSpPr>
            <p:cNvPr id="1607" name="Google Shape;1607;p20"/>
            <p:cNvCxnSpPr/>
            <p:nvPr/>
          </p:nvCxnSpPr>
          <p:spPr>
            <a:xfrm rot="10800000">
              <a:off x="1440" y="848"/>
              <a:ext cx="0" cy="2948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sp>
          <p:nvSpPr>
            <p:cNvPr id="1608" name="Google Shape;1608;p20"/>
            <p:cNvSpPr/>
            <p:nvPr/>
          </p:nvSpPr>
          <p:spPr>
            <a:xfrm rot="-2220000">
              <a:off x="-239" y="1619"/>
              <a:ext cx="3300" cy="1572"/>
            </a:xfrm>
            <a:custGeom>
              <a:rect b="b" l="l" r="r" t="t"/>
              <a:pathLst>
                <a:path extrusionOk="0" h="1572" w="3300">
                  <a:moveTo>
                    <a:pt x="0" y="1572"/>
                  </a:moveTo>
                  <a:lnTo>
                    <a:pt x="3300" y="0"/>
                  </a:lnTo>
                </a:path>
              </a:pathLst>
            </a:custGeom>
            <a:noFill/>
            <a:ln cap="flat" cmpd="sng" w="28575">
              <a:solidFill>
                <a:srgbClr val="0066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20"/>
            <p:cNvSpPr/>
            <p:nvPr/>
          </p:nvSpPr>
          <p:spPr>
            <a:xfrm>
              <a:off x="1440" y="1845"/>
              <a:ext cx="272" cy="499"/>
            </a:xfrm>
            <a:custGeom>
              <a:rect b="b" l="l" r="r" t="t"/>
              <a:pathLst>
                <a:path extrusionOk="0" h="499" w="272">
                  <a:moveTo>
                    <a:pt x="272" y="499"/>
                  </a:moveTo>
                  <a:lnTo>
                    <a:pt x="272" y="0"/>
                  </a:lnTo>
                  <a:lnTo>
                    <a:pt x="0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0" name="Google Shape;1610;p20"/>
            <p:cNvSpPr txBox="1"/>
            <p:nvPr/>
          </p:nvSpPr>
          <p:spPr>
            <a:xfrm>
              <a:off x="1757" y="1709"/>
              <a:ext cx="497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(1; 2)</a:t>
              </a:r>
              <a:endParaRPr/>
            </a:p>
          </p:txBody>
        </p:sp>
        <p:sp>
          <p:nvSpPr>
            <p:cNvPr id="1611" name="Google Shape;1611;p20"/>
            <p:cNvSpPr/>
            <p:nvPr/>
          </p:nvSpPr>
          <p:spPr>
            <a:xfrm>
              <a:off x="1666" y="1800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2" name="Google Shape;1612;p20"/>
            <p:cNvSpPr txBox="1"/>
            <p:nvPr/>
          </p:nvSpPr>
          <p:spPr>
            <a:xfrm>
              <a:off x="1576" y="2328"/>
              <a:ext cx="205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  <p:sp>
          <p:nvSpPr>
            <p:cNvPr id="1613" name="Google Shape;1613;p20"/>
            <p:cNvSpPr txBox="1"/>
            <p:nvPr/>
          </p:nvSpPr>
          <p:spPr>
            <a:xfrm>
              <a:off x="1167" y="2390"/>
              <a:ext cx="2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</a:t>
              </a:r>
              <a:endParaRPr/>
            </a:p>
          </p:txBody>
        </p:sp>
        <p:sp>
          <p:nvSpPr>
            <p:cNvPr id="1614" name="Google Shape;1614;p20"/>
            <p:cNvSpPr/>
            <p:nvPr/>
          </p:nvSpPr>
          <p:spPr>
            <a:xfrm>
              <a:off x="1394" y="2299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5" name="Google Shape;1615;p20"/>
            <p:cNvSpPr txBox="1"/>
            <p:nvPr/>
          </p:nvSpPr>
          <p:spPr>
            <a:xfrm>
              <a:off x="2029" y="757"/>
              <a:ext cx="191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</a:t>
              </a:r>
              <a:endParaRPr/>
            </a:p>
          </p:txBody>
        </p:sp>
      </p:grpSp>
      <p:grpSp>
        <p:nvGrpSpPr>
          <p:cNvPr id="1616" name="Google Shape;1616;p20"/>
          <p:cNvGrpSpPr/>
          <p:nvPr/>
        </p:nvGrpSpPr>
        <p:grpSpPr>
          <a:xfrm>
            <a:off x="4654550" y="1268412"/>
            <a:ext cx="4310062" cy="4752975"/>
            <a:chOff x="2841" y="799"/>
            <a:chExt cx="2715" cy="2994"/>
          </a:xfrm>
        </p:grpSpPr>
        <p:cxnSp>
          <p:nvCxnSpPr>
            <p:cNvPr id="1617" name="Google Shape;1617;p20"/>
            <p:cNvCxnSpPr/>
            <p:nvPr/>
          </p:nvCxnSpPr>
          <p:spPr>
            <a:xfrm rot="10800000">
              <a:off x="3874" y="845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sp>
          <p:nvSpPr>
            <p:cNvPr id="1618" name="Google Shape;1618;p20"/>
            <p:cNvSpPr txBox="1"/>
            <p:nvPr/>
          </p:nvSpPr>
          <p:spPr>
            <a:xfrm>
              <a:off x="4957" y="2069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619" name="Google Shape;1619;p20"/>
            <p:cNvSpPr txBox="1"/>
            <p:nvPr/>
          </p:nvSpPr>
          <p:spPr>
            <a:xfrm>
              <a:off x="3647" y="799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  <p:sp>
          <p:nvSpPr>
            <p:cNvPr id="1620" name="Google Shape;1620;p20"/>
            <p:cNvSpPr/>
            <p:nvPr/>
          </p:nvSpPr>
          <p:spPr>
            <a:xfrm>
              <a:off x="2925" y="2335"/>
              <a:ext cx="2168" cy="7"/>
            </a:xfrm>
            <a:custGeom>
              <a:rect b="b" l="l" r="r" t="t"/>
              <a:pathLst>
                <a:path extrusionOk="0" h="7" w="2168">
                  <a:moveTo>
                    <a:pt x="0" y="0"/>
                  </a:moveTo>
                  <a:lnTo>
                    <a:pt x="2168" y="7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lg" w="lg" type="stealth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1" name="Google Shape;1621;p20"/>
            <p:cNvSpPr/>
            <p:nvPr/>
          </p:nvSpPr>
          <p:spPr>
            <a:xfrm>
              <a:off x="2841" y="1452"/>
              <a:ext cx="2715" cy="1428"/>
            </a:xfrm>
            <a:custGeom>
              <a:rect b="b" l="l" r="r" t="t"/>
              <a:pathLst>
                <a:path extrusionOk="0" h="1428" w="2715">
                  <a:moveTo>
                    <a:pt x="2715" y="0"/>
                  </a:moveTo>
                  <a:lnTo>
                    <a:pt x="0" y="1428"/>
                  </a:lnTo>
                </a:path>
              </a:pathLst>
            </a:custGeom>
            <a:noFill/>
            <a:ln cap="flat" cmpd="sng" w="28575">
              <a:solidFill>
                <a:srgbClr val="CC009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2" name="Google Shape;1622;p20"/>
            <p:cNvSpPr/>
            <p:nvPr/>
          </p:nvSpPr>
          <p:spPr>
            <a:xfrm>
              <a:off x="4372" y="2024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3" name="Google Shape;1623;p20"/>
            <p:cNvSpPr/>
            <p:nvPr/>
          </p:nvSpPr>
          <p:spPr>
            <a:xfrm>
              <a:off x="3859" y="2075"/>
              <a:ext cx="557" cy="266"/>
            </a:xfrm>
            <a:custGeom>
              <a:rect b="b" l="l" r="r" t="t"/>
              <a:pathLst>
                <a:path extrusionOk="0" h="266" w="557">
                  <a:moveTo>
                    <a:pt x="0" y="16"/>
                  </a:moveTo>
                  <a:lnTo>
                    <a:pt x="545" y="0"/>
                  </a:lnTo>
                  <a:lnTo>
                    <a:pt x="545" y="265"/>
                  </a:lnTo>
                  <a:lnTo>
                    <a:pt x="557" y="266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4" name="Google Shape;1624;p20"/>
            <p:cNvSpPr txBox="1"/>
            <p:nvPr/>
          </p:nvSpPr>
          <p:spPr>
            <a:xfrm>
              <a:off x="4424" y="1979"/>
              <a:ext cx="497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(2; 1)</a:t>
              </a:r>
              <a:endParaRPr/>
            </a:p>
          </p:txBody>
        </p:sp>
        <p:sp>
          <p:nvSpPr>
            <p:cNvPr id="1625" name="Google Shape;1625;p20"/>
            <p:cNvSpPr txBox="1"/>
            <p:nvPr/>
          </p:nvSpPr>
          <p:spPr>
            <a:xfrm>
              <a:off x="5234" y="1298"/>
              <a:ext cx="26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</a:t>
              </a:r>
              <a:endParaRPr/>
            </a:p>
          </p:txBody>
        </p:sp>
        <p:sp>
          <p:nvSpPr>
            <p:cNvPr id="1626" name="Google Shape;1626;p20"/>
            <p:cNvSpPr/>
            <p:nvPr/>
          </p:nvSpPr>
          <p:spPr>
            <a:xfrm>
              <a:off x="3833" y="2296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0" name="Shape 1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1" name="Google Shape;1631;p21"/>
          <p:cNvSpPr txBox="1"/>
          <p:nvPr/>
        </p:nvSpPr>
        <p:spPr>
          <a:xfrm>
            <a:off x="1258887" y="158750"/>
            <a:ext cx="7634287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Записать формулой функцию, график которой – прямая, изображенная на рисунке.</a:t>
            </a:r>
            <a:endParaRPr/>
          </a:p>
        </p:txBody>
      </p:sp>
      <p:sp>
        <p:nvSpPr>
          <p:cNvPr id="1632" name="Google Shape;1632;p21"/>
          <p:cNvSpPr txBox="1"/>
          <p:nvPr/>
        </p:nvSpPr>
        <p:spPr>
          <a:xfrm>
            <a:off x="152400" y="228600"/>
            <a:ext cx="1841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3" name="Google Shape;1633;p21"/>
          <p:cNvSpPr txBox="1"/>
          <p:nvPr/>
        </p:nvSpPr>
        <p:spPr>
          <a:xfrm>
            <a:off x="-612775" y="27813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34" name="Google Shape;1634;p21"/>
          <p:cNvGrpSpPr/>
          <p:nvPr/>
        </p:nvGrpSpPr>
        <p:grpSpPr>
          <a:xfrm>
            <a:off x="107950" y="1339850"/>
            <a:ext cx="4167187" cy="4752975"/>
            <a:chOff x="131" y="802"/>
            <a:chExt cx="2625" cy="2994"/>
          </a:xfrm>
        </p:grpSpPr>
        <p:cxnSp>
          <p:nvCxnSpPr>
            <p:cNvPr id="1635" name="Google Shape;1635;p21"/>
            <p:cNvCxnSpPr/>
            <p:nvPr/>
          </p:nvCxnSpPr>
          <p:spPr>
            <a:xfrm rot="10800000">
              <a:off x="1609" y="848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sp>
          <p:nvSpPr>
            <p:cNvPr id="1636" name="Google Shape;1636;p21"/>
            <p:cNvSpPr txBox="1"/>
            <p:nvPr/>
          </p:nvSpPr>
          <p:spPr>
            <a:xfrm>
              <a:off x="2381" y="2072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637" name="Google Shape;1637;p21"/>
            <p:cNvSpPr txBox="1"/>
            <p:nvPr/>
          </p:nvSpPr>
          <p:spPr>
            <a:xfrm>
              <a:off x="1382" y="802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  <p:sp>
          <p:nvSpPr>
            <p:cNvPr id="1638" name="Google Shape;1638;p21"/>
            <p:cNvSpPr/>
            <p:nvPr/>
          </p:nvSpPr>
          <p:spPr>
            <a:xfrm>
              <a:off x="249" y="2335"/>
              <a:ext cx="2268" cy="10"/>
            </a:xfrm>
            <a:custGeom>
              <a:rect b="b" l="l" r="r" t="t"/>
              <a:pathLst>
                <a:path extrusionOk="0" h="10" w="2268">
                  <a:moveTo>
                    <a:pt x="0" y="0"/>
                  </a:moveTo>
                  <a:lnTo>
                    <a:pt x="2268" y="1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lg" w="lg" type="stealth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9" name="Google Shape;1639;p21"/>
            <p:cNvSpPr/>
            <p:nvPr/>
          </p:nvSpPr>
          <p:spPr>
            <a:xfrm>
              <a:off x="131" y="1354"/>
              <a:ext cx="2453" cy="1651"/>
            </a:xfrm>
            <a:custGeom>
              <a:rect b="b" l="l" r="r" t="t"/>
              <a:pathLst>
                <a:path extrusionOk="0" h="1651" w="2453">
                  <a:moveTo>
                    <a:pt x="2453" y="1651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rgbClr val="0066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0" name="Google Shape;1640;p21"/>
            <p:cNvSpPr/>
            <p:nvPr/>
          </p:nvSpPr>
          <p:spPr>
            <a:xfrm>
              <a:off x="792" y="1800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1" name="Google Shape;1641;p21"/>
            <p:cNvSpPr txBox="1"/>
            <p:nvPr/>
          </p:nvSpPr>
          <p:spPr>
            <a:xfrm>
              <a:off x="202" y="1709"/>
              <a:ext cx="55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(-3; 2)</a:t>
              </a:r>
              <a:endParaRPr/>
            </a:p>
          </p:txBody>
        </p:sp>
        <p:sp>
          <p:nvSpPr>
            <p:cNvPr id="1642" name="Google Shape;1642;p21"/>
            <p:cNvSpPr txBox="1"/>
            <p:nvPr/>
          </p:nvSpPr>
          <p:spPr>
            <a:xfrm>
              <a:off x="1745" y="2328"/>
              <a:ext cx="205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  <p:sp>
          <p:nvSpPr>
            <p:cNvPr id="1643" name="Google Shape;1643;p21"/>
            <p:cNvSpPr txBox="1"/>
            <p:nvPr/>
          </p:nvSpPr>
          <p:spPr>
            <a:xfrm>
              <a:off x="1336" y="2390"/>
              <a:ext cx="2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</a:t>
              </a:r>
              <a:endParaRPr/>
            </a:p>
          </p:txBody>
        </p:sp>
        <p:sp>
          <p:nvSpPr>
            <p:cNvPr id="1644" name="Google Shape;1644;p21"/>
            <p:cNvSpPr/>
            <p:nvPr/>
          </p:nvSpPr>
          <p:spPr>
            <a:xfrm>
              <a:off x="1563" y="2299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5" name="Google Shape;1645;p21"/>
            <p:cNvSpPr txBox="1"/>
            <p:nvPr/>
          </p:nvSpPr>
          <p:spPr>
            <a:xfrm>
              <a:off x="2426" y="2976"/>
              <a:ext cx="33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IV</a:t>
              </a:r>
              <a:endParaRPr/>
            </a:p>
          </p:txBody>
        </p:sp>
        <p:sp>
          <p:nvSpPr>
            <p:cNvPr id="1646" name="Google Shape;1646;p21"/>
            <p:cNvSpPr/>
            <p:nvPr/>
          </p:nvSpPr>
          <p:spPr>
            <a:xfrm>
              <a:off x="838" y="1845"/>
              <a:ext cx="771" cy="499"/>
            </a:xfrm>
            <a:custGeom>
              <a:rect b="b" l="l" r="r" t="t"/>
              <a:pathLst>
                <a:path extrusionOk="0" h="499" w="771">
                  <a:moveTo>
                    <a:pt x="771" y="0"/>
                  </a:moveTo>
                  <a:lnTo>
                    <a:pt x="0" y="0"/>
                  </a:lnTo>
                  <a:lnTo>
                    <a:pt x="0" y="499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47" name="Google Shape;1647;p21"/>
          <p:cNvSpPr txBox="1"/>
          <p:nvPr/>
        </p:nvSpPr>
        <p:spPr>
          <a:xfrm>
            <a:off x="3995737" y="27813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8" name="Google Shape;1648;p21"/>
          <p:cNvGrpSpPr/>
          <p:nvPr/>
        </p:nvGrpSpPr>
        <p:grpSpPr>
          <a:xfrm>
            <a:off x="4643437" y="1273175"/>
            <a:ext cx="4321175" cy="4752975"/>
            <a:chOff x="2925" y="802"/>
            <a:chExt cx="2722" cy="2994"/>
          </a:xfrm>
        </p:grpSpPr>
        <p:cxnSp>
          <p:nvCxnSpPr>
            <p:cNvPr id="1649" name="Google Shape;1649;p21"/>
            <p:cNvCxnSpPr/>
            <p:nvPr/>
          </p:nvCxnSpPr>
          <p:spPr>
            <a:xfrm rot="10800000">
              <a:off x="4512" y="848"/>
              <a:ext cx="0" cy="294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lg" w="lg" type="stealth"/>
            </a:ln>
          </p:spPr>
        </p:cxnSp>
        <p:sp>
          <p:nvSpPr>
            <p:cNvPr id="1650" name="Google Shape;1650;p21"/>
            <p:cNvSpPr txBox="1"/>
            <p:nvPr/>
          </p:nvSpPr>
          <p:spPr>
            <a:xfrm>
              <a:off x="5238" y="2024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/>
            </a:p>
          </p:txBody>
        </p:sp>
        <p:sp>
          <p:nvSpPr>
            <p:cNvPr id="1651" name="Google Shape;1651;p21"/>
            <p:cNvSpPr txBox="1"/>
            <p:nvPr/>
          </p:nvSpPr>
          <p:spPr>
            <a:xfrm>
              <a:off x="4285" y="802"/>
              <a:ext cx="2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/>
            </a:p>
          </p:txBody>
        </p:sp>
        <p:sp>
          <p:nvSpPr>
            <p:cNvPr id="1652" name="Google Shape;1652;p21"/>
            <p:cNvSpPr/>
            <p:nvPr/>
          </p:nvSpPr>
          <p:spPr>
            <a:xfrm>
              <a:off x="3212" y="2335"/>
              <a:ext cx="2435" cy="9"/>
            </a:xfrm>
            <a:custGeom>
              <a:rect b="b" l="l" r="r" t="t"/>
              <a:pathLst>
                <a:path extrusionOk="0" h="9" w="2435">
                  <a:moveTo>
                    <a:pt x="0" y="9"/>
                  </a:moveTo>
                  <a:lnTo>
                    <a:pt x="2435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lg" w="lg" type="stealth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3" name="Google Shape;1653;p21"/>
            <p:cNvSpPr txBox="1"/>
            <p:nvPr/>
          </p:nvSpPr>
          <p:spPr>
            <a:xfrm>
              <a:off x="4648" y="2328"/>
              <a:ext cx="205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  <p:sp>
          <p:nvSpPr>
            <p:cNvPr id="1654" name="Google Shape;1654;p21"/>
            <p:cNvSpPr txBox="1"/>
            <p:nvPr/>
          </p:nvSpPr>
          <p:spPr>
            <a:xfrm>
              <a:off x="4239" y="2390"/>
              <a:ext cx="2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</a:t>
              </a:r>
              <a:endParaRPr/>
            </a:p>
          </p:txBody>
        </p:sp>
        <p:sp>
          <p:nvSpPr>
            <p:cNvPr id="1655" name="Google Shape;1655;p21"/>
            <p:cNvSpPr/>
            <p:nvPr/>
          </p:nvSpPr>
          <p:spPr>
            <a:xfrm>
              <a:off x="2927" y="2148"/>
              <a:ext cx="2679" cy="312"/>
            </a:xfrm>
            <a:custGeom>
              <a:rect b="b" l="l" r="r" t="t"/>
              <a:pathLst>
                <a:path extrusionOk="0" h="312" w="2679">
                  <a:moveTo>
                    <a:pt x="2679" y="312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21"/>
            <p:cNvSpPr/>
            <p:nvPr/>
          </p:nvSpPr>
          <p:spPr>
            <a:xfrm>
              <a:off x="3423" y="2163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21"/>
            <p:cNvSpPr/>
            <p:nvPr/>
          </p:nvSpPr>
          <p:spPr>
            <a:xfrm>
              <a:off x="4466" y="2299"/>
              <a:ext cx="91" cy="90"/>
            </a:xfrm>
            <a:prstGeom prst="flowChartConnector">
              <a:avLst/>
            </a:prstGeom>
            <a:gradFill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8" name="Google Shape;1658;p21"/>
            <p:cNvSpPr txBox="1"/>
            <p:nvPr/>
          </p:nvSpPr>
          <p:spPr>
            <a:xfrm>
              <a:off x="5284" y="2432"/>
              <a:ext cx="341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III</a:t>
              </a:r>
              <a:endParaRPr/>
            </a:p>
          </p:txBody>
        </p:sp>
        <p:grpSp>
          <p:nvGrpSpPr>
            <p:cNvPr id="1659" name="Google Shape;1659;p21"/>
            <p:cNvGrpSpPr/>
            <p:nvPr/>
          </p:nvGrpSpPr>
          <p:grpSpPr>
            <a:xfrm>
              <a:off x="2925" y="1752"/>
              <a:ext cx="637" cy="477"/>
              <a:chOff x="476" y="2432"/>
              <a:chExt cx="637" cy="477"/>
            </a:xfrm>
          </p:grpSpPr>
          <p:sp>
            <p:nvSpPr>
              <p:cNvPr id="1660" name="Google Shape;1660;p21"/>
              <p:cNvSpPr txBox="1"/>
              <p:nvPr/>
            </p:nvSpPr>
            <p:spPr>
              <a:xfrm>
                <a:off x="476" y="2523"/>
                <a:ext cx="637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Arial"/>
                  <a:buNone/>
                </a:pPr>
                <a:r>
                  <a:rPr b="1" i="0" lang="en-US" sz="2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(- 4;    )</a:t>
                </a:r>
                <a:endParaRPr/>
              </a:p>
            </p:txBody>
          </p:sp>
          <p:sp>
            <p:nvSpPr>
              <p:cNvPr id="1661" name="Google Shape;1661;p21"/>
              <p:cNvSpPr txBox="1"/>
              <p:nvPr/>
            </p:nvSpPr>
            <p:spPr>
              <a:xfrm>
                <a:off x="839" y="2432"/>
                <a:ext cx="205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Arial"/>
                  <a:buNone/>
                </a:pPr>
                <a:r>
                  <a:rPr b="1" i="0" lang="en-US" sz="2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/>
              </a:p>
            </p:txBody>
          </p:sp>
          <p:sp>
            <p:nvSpPr>
              <p:cNvPr id="1662" name="Google Shape;1662;p21"/>
              <p:cNvSpPr txBox="1"/>
              <p:nvPr/>
            </p:nvSpPr>
            <p:spPr>
              <a:xfrm>
                <a:off x="839" y="2659"/>
                <a:ext cx="205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Arial"/>
                  <a:buNone/>
                </a:pPr>
                <a:r>
                  <a:rPr b="1" i="0" lang="en-US" sz="2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/>
              </a:p>
            </p:txBody>
          </p:sp>
          <p:sp>
            <p:nvSpPr>
              <p:cNvPr id="1663" name="Google Shape;1663;p21"/>
              <p:cNvSpPr/>
              <p:nvPr/>
            </p:nvSpPr>
            <p:spPr>
              <a:xfrm>
                <a:off x="884" y="2659"/>
                <a:ext cx="128" cy="3"/>
              </a:xfrm>
              <a:custGeom>
                <a:rect b="b" l="l" r="r" t="t"/>
                <a:pathLst>
                  <a:path extrusionOk="0" h="3" w="128">
                    <a:moveTo>
                      <a:pt x="0" y="0"/>
                    </a:moveTo>
                    <a:lnTo>
                      <a:pt x="128" y="3"/>
                    </a:lnTo>
                  </a:path>
                </a:pathLst>
              </a:cu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64" name="Google Shape;1664;p21"/>
            <p:cNvSpPr/>
            <p:nvPr/>
          </p:nvSpPr>
          <p:spPr>
            <a:xfrm>
              <a:off x="3468" y="2208"/>
              <a:ext cx="1044" cy="136"/>
            </a:xfrm>
            <a:custGeom>
              <a:rect b="b" l="l" r="r" t="t"/>
              <a:pathLst>
                <a:path extrusionOk="0" h="136" w="1044">
                  <a:moveTo>
                    <a:pt x="1044" y="0"/>
                  </a:moveTo>
                  <a:lnTo>
                    <a:pt x="0" y="0"/>
                  </a:lnTo>
                  <a:lnTo>
                    <a:pt x="0" y="136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9" name="Shape 1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0" name="Google Shape;1670;p22"/>
          <p:cNvSpPr txBox="1"/>
          <p:nvPr/>
        </p:nvSpPr>
        <p:spPr>
          <a:xfrm>
            <a:off x="1258887" y="158750"/>
            <a:ext cx="79216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рисунке изображены графики движения автомобиля и автобуса. Используя графики, ответить на вопросы.</a:t>
            </a:r>
            <a:endParaRPr/>
          </a:p>
        </p:txBody>
      </p:sp>
      <p:sp>
        <p:nvSpPr>
          <p:cNvPr id="1671" name="Google Shape;1671;p22"/>
          <p:cNvSpPr txBox="1"/>
          <p:nvPr/>
        </p:nvSpPr>
        <p:spPr>
          <a:xfrm>
            <a:off x="1187450" y="115887"/>
            <a:ext cx="7921625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Какой путь прошел за 3 ч автобус? автомобиль?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Какой была скорость до остановки?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Какой путь прошла каждая из автомашин до остановки?</a:t>
            </a:r>
            <a:endParaRPr/>
          </a:p>
        </p:txBody>
      </p:sp>
      <p:sp>
        <p:nvSpPr>
          <p:cNvPr id="1672" name="Google Shape;1672;p22"/>
          <p:cNvSpPr txBox="1"/>
          <p:nvPr/>
        </p:nvSpPr>
        <p:spPr>
          <a:xfrm>
            <a:off x="1331912" y="620712"/>
            <a:ext cx="756126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6) Какой стала скорость движения автобуса и автомобиля после остановки?</a:t>
            </a:r>
            <a:endParaRPr/>
          </a:p>
        </p:txBody>
      </p:sp>
      <p:sp>
        <p:nvSpPr>
          <p:cNvPr id="1673" name="Google Shape;1673;p22"/>
          <p:cNvSpPr txBox="1"/>
          <p:nvPr/>
        </p:nvSpPr>
        <p:spPr>
          <a:xfrm>
            <a:off x="1258887" y="188912"/>
            <a:ext cx="7923212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Сколько времени двигался до остановки автобус? автомобиль?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5) Какой была продолжительность стоянки автобуса? автомобиля?</a:t>
            </a:r>
            <a:endParaRPr/>
          </a:p>
        </p:txBody>
      </p:sp>
      <p:sp>
        <p:nvSpPr>
          <p:cNvPr id="1674" name="Google Shape;1674;p22"/>
          <p:cNvSpPr txBox="1"/>
          <p:nvPr/>
        </p:nvSpPr>
        <p:spPr>
          <a:xfrm>
            <a:off x="107950" y="115887"/>
            <a:ext cx="1841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75" name="Google Shape;1675;p22"/>
          <p:cNvGrpSpPr/>
          <p:nvPr/>
        </p:nvGrpSpPr>
        <p:grpSpPr>
          <a:xfrm>
            <a:off x="34925" y="1476712"/>
            <a:ext cx="8474075" cy="4976475"/>
            <a:chOff x="294" y="598"/>
            <a:chExt cx="5338" cy="3135"/>
          </a:xfrm>
        </p:grpSpPr>
        <p:sp>
          <p:nvSpPr>
            <p:cNvPr id="1676" name="Google Shape;1676;p22"/>
            <p:cNvSpPr txBox="1"/>
            <p:nvPr/>
          </p:nvSpPr>
          <p:spPr>
            <a:xfrm>
              <a:off x="567" y="1118"/>
              <a:ext cx="272" cy="2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Arial"/>
                <a:buNone/>
              </a:pPr>
              <a:r>
                <a:t/>
              </a:r>
              <a:endParaRPr b="1" i="0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1" i="0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1" i="0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22"/>
            <p:cNvSpPr/>
            <p:nvPr/>
          </p:nvSpPr>
          <p:spPr>
            <a:xfrm>
              <a:off x="1895" y="1024"/>
              <a:ext cx="8" cy="2624"/>
            </a:xfrm>
            <a:custGeom>
              <a:rect b="b" l="l" r="r" t="t"/>
              <a:pathLst>
                <a:path extrusionOk="0" h="2624" w="8">
                  <a:moveTo>
                    <a:pt x="0" y="0"/>
                  </a:moveTo>
                  <a:lnTo>
                    <a:pt x="8" y="262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22"/>
            <p:cNvSpPr/>
            <p:nvPr/>
          </p:nvSpPr>
          <p:spPr>
            <a:xfrm>
              <a:off x="735" y="3480"/>
              <a:ext cx="2714" cy="6"/>
            </a:xfrm>
            <a:custGeom>
              <a:rect b="b" l="l" r="r" t="t"/>
              <a:pathLst>
                <a:path extrusionOk="0" h="6" w="2714">
                  <a:moveTo>
                    <a:pt x="0" y="0"/>
                  </a:moveTo>
                  <a:lnTo>
                    <a:pt x="2714" y="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79" name="Google Shape;1679;p22"/>
            <p:cNvGrpSpPr/>
            <p:nvPr/>
          </p:nvGrpSpPr>
          <p:grpSpPr>
            <a:xfrm>
              <a:off x="727" y="1392"/>
              <a:ext cx="4648" cy="1920"/>
              <a:chOff x="727" y="1392"/>
              <a:chExt cx="2741" cy="1920"/>
            </a:xfrm>
          </p:grpSpPr>
          <p:sp>
            <p:nvSpPr>
              <p:cNvPr id="1680" name="Google Shape;1680;p22"/>
              <p:cNvSpPr/>
              <p:nvPr/>
            </p:nvSpPr>
            <p:spPr>
              <a:xfrm>
                <a:off x="727" y="1968"/>
                <a:ext cx="2696" cy="5"/>
              </a:xfrm>
              <a:custGeom>
                <a:rect b="b" l="l" r="r" t="t"/>
                <a:pathLst>
                  <a:path extrusionOk="0" h="5" w="2696">
                    <a:moveTo>
                      <a:pt x="2696" y="5"/>
                    </a:moveTo>
                    <a:lnTo>
                      <a:pt x="0" y="0"/>
                    </a:lnTo>
                  </a:path>
                </a:pathLst>
              </a:cu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1" name="Google Shape;1681;p22"/>
              <p:cNvSpPr/>
              <p:nvPr/>
            </p:nvSpPr>
            <p:spPr>
              <a:xfrm>
                <a:off x="751" y="1584"/>
                <a:ext cx="2706" cy="6"/>
              </a:xfrm>
              <a:custGeom>
                <a:rect b="b" l="l" r="r" t="t"/>
                <a:pathLst>
                  <a:path extrusionOk="0" h="6" w="2706">
                    <a:moveTo>
                      <a:pt x="0" y="0"/>
                    </a:moveTo>
                    <a:lnTo>
                      <a:pt x="2706" y="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2" name="Google Shape;1682;p22"/>
              <p:cNvSpPr/>
              <p:nvPr/>
            </p:nvSpPr>
            <p:spPr>
              <a:xfrm>
                <a:off x="735" y="3285"/>
                <a:ext cx="2712" cy="27"/>
              </a:xfrm>
              <a:custGeom>
                <a:rect b="b" l="l" r="r" t="t"/>
                <a:pathLst>
                  <a:path extrusionOk="0" h="27" w="2712">
                    <a:moveTo>
                      <a:pt x="0" y="27"/>
                    </a:moveTo>
                    <a:lnTo>
                      <a:pt x="0" y="0"/>
                    </a:lnTo>
                    <a:lnTo>
                      <a:pt x="2712" y="1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3" name="Google Shape;1683;p22"/>
              <p:cNvSpPr/>
              <p:nvPr/>
            </p:nvSpPr>
            <p:spPr>
              <a:xfrm>
                <a:off x="744" y="3096"/>
                <a:ext cx="2724" cy="12"/>
              </a:xfrm>
              <a:custGeom>
                <a:rect b="b" l="l" r="r" t="t"/>
                <a:pathLst>
                  <a:path extrusionOk="0" h="12" w="2724">
                    <a:moveTo>
                      <a:pt x="0" y="0"/>
                    </a:moveTo>
                    <a:lnTo>
                      <a:pt x="2724" y="1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4" name="Google Shape;1684;p22"/>
              <p:cNvSpPr/>
              <p:nvPr/>
            </p:nvSpPr>
            <p:spPr>
              <a:xfrm>
                <a:off x="744" y="2904"/>
                <a:ext cx="2712" cy="12"/>
              </a:xfrm>
              <a:custGeom>
                <a:rect b="b" l="l" r="r" t="t"/>
                <a:pathLst>
                  <a:path extrusionOk="0" h="12" w="2712">
                    <a:moveTo>
                      <a:pt x="0" y="0"/>
                    </a:moveTo>
                    <a:lnTo>
                      <a:pt x="2712" y="1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5" name="Google Shape;1685;p22"/>
              <p:cNvSpPr/>
              <p:nvPr/>
            </p:nvSpPr>
            <p:spPr>
              <a:xfrm>
                <a:off x="752" y="2712"/>
                <a:ext cx="2688" cy="8"/>
              </a:xfrm>
              <a:custGeom>
                <a:rect b="b" l="l" r="r" t="t"/>
                <a:pathLst>
                  <a:path extrusionOk="0" h="8" w="2688">
                    <a:moveTo>
                      <a:pt x="0" y="0"/>
                    </a:moveTo>
                    <a:lnTo>
                      <a:pt x="2688" y="8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6" name="Google Shape;1686;p22"/>
              <p:cNvSpPr/>
              <p:nvPr/>
            </p:nvSpPr>
            <p:spPr>
              <a:xfrm>
                <a:off x="744" y="2520"/>
                <a:ext cx="2704" cy="8"/>
              </a:xfrm>
              <a:custGeom>
                <a:rect b="b" l="l" r="r" t="t"/>
                <a:pathLst>
                  <a:path extrusionOk="0" h="8" w="2704">
                    <a:moveTo>
                      <a:pt x="0" y="0"/>
                    </a:moveTo>
                    <a:lnTo>
                      <a:pt x="2704" y="8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7" name="Google Shape;1687;p22"/>
              <p:cNvSpPr/>
              <p:nvPr/>
            </p:nvSpPr>
            <p:spPr>
              <a:xfrm>
                <a:off x="736" y="2336"/>
                <a:ext cx="2717" cy="16"/>
              </a:xfrm>
              <a:custGeom>
                <a:rect b="b" l="l" r="r" t="t"/>
                <a:pathLst>
                  <a:path extrusionOk="0" h="16" w="2717">
                    <a:moveTo>
                      <a:pt x="0" y="0"/>
                    </a:moveTo>
                    <a:lnTo>
                      <a:pt x="2717" y="1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8" name="Google Shape;1688;p22"/>
              <p:cNvSpPr/>
              <p:nvPr/>
            </p:nvSpPr>
            <p:spPr>
              <a:xfrm>
                <a:off x="752" y="2144"/>
                <a:ext cx="2696" cy="16"/>
              </a:xfrm>
              <a:custGeom>
                <a:rect b="b" l="l" r="r" t="t"/>
                <a:pathLst>
                  <a:path extrusionOk="0" h="16" w="2696">
                    <a:moveTo>
                      <a:pt x="0" y="0"/>
                    </a:moveTo>
                    <a:lnTo>
                      <a:pt x="2696" y="1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9" name="Google Shape;1689;p22"/>
              <p:cNvSpPr/>
              <p:nvPr/>
            </p:nvSpPr>
            <p:spPr>
              <a:xfrm>
                <a:off x="727" y="1776"/>
                <a:ext cx="2722" cy="2"/>
              </a:xfrm>
              <a:custGeom>
                <a:rect b="b" l="l" r="r" t="t"/>
                <a:pathLst>
                  <a:path extrusionOk="0" h="2" w="2722">
                    <a:moveTo>
                      <a:pt x="0" y="2"/>
                    </a:moveTo>
                    <a:lnTo>
                      <a:pt x="2722" y="0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0" name="Google Shape;1690;p22"/>
              <p:cNvSpPr/>
              <p:nvPr/>
            </p:nvSpPr>
            <p:spPr>
              <a:xfrm>
                <a:off x="751" y="1392"/>
                <a:ext cx="2702" cy="6"/>
              </a:xfrm>
              <a:custGeom>
                <a:rect b="b" l="l" r="r" t="t"/>
                <a:pathLst>
                  <a:path extrusionOk="0" h="6" w="2702">
                    <a:moveTo>
                      <a:pt x="0" y="0"/>
                    </a:moveTo>
                    <a:lnTo>
                      <a:pt x="2702" y="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91" name="Google Shape;1691;p22"/>
            <p:cNvSpPr/>
            <p:nvPr/>
          </p:nvSpPr>
          <p:spPr>
            <a:xfrm>
              <a:off x="735" y="1200"/>
              <a:ext cx="2718" cy="2"/>
            </a:xfrm>
            <a:custGeom>
              <a:rect b="b" l="l" r="r" t="t"/>
              <a:pathLst>
                <a:path extrusionOk="0" h="2" w="2718">
                  <a:moveTo>
                    <a:pt x="0" y="0"/>
                  </a:moveTo>
                  <a:lnTo>
                    <a:pt x="2718" y="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22"/>
            <p:cNvSpPr/>
            <p:nvPr/>
          </p:nvSpPr>
          <p:spPr>
            <a:xfrm>
              <a:off x="759" y="1024"/>
              <a:ext cx="2694" cy="2"/>
            </a:xfrm>
            <a:custGeom>
              <a:rect b="b" l="l" r="r" t="t"/>
              <a:pathLst>
                <a:path extrusionOk="0" h="2" w="2694">
                  <a:moveTo>
                    <a:pt x="0" y="0"/>
                  </a:moveTo>
                  <a:lnTo>
                    <a:pt x="2694" y="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22"/>
            <p:cNvSpPr/>
            <p:nvPr/>
          </p:nvSpPr>
          <p:spPr>
            <a:xfrm>
              <a:off x="3439" y="101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22"/>
            <p:cNvSpPr/>
            <p:nvPr/>
          </p:nvSpPr>
          <p:spPr>
            <a:xfrm>
              <a:off x="3257" y="1024"/>
              <a:ext cx="6" cy="2646"/>
            </a:xfrm>
            <a:custGeom>
              <a:rect b="b" l="l" r="r" t="t"/>
              <a:pathLst>
                <a:path extrusionOk="0" h="2646" w="6">
                  <a:moveTo>
                    <a:pt x="6" y="0"/>
                  </a:moveTo>
                  <a:lnTo>
                    <a:pt x="0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22"/>
            <p:cNvSpPr/>
            <p:nvPr/>
          </p:nvSpPr>
          <p:spPr>
            <a:xfrm>
              <a:off x="3061" y="1024"/>
              <a:ext cx="2" cy="2642"/>
            </a:xfrm>
            <a:custGeom>
              <a:rect b="b" l="l" r="r" t="t"/>
              <a:pathLst>
                <a:path extrusionOk="0" h="2642" w="2">
                  <a:moveTo>
                    <a:pt x="2" y="0"/>
                  </a:moveTo>
                  <a:lnTo>
                    <a:pt x="0" y="264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22"/>
            <p:cNvSpPr/>
            <p:nvPr/>
          </p:nvSpPr>
          <p:spPr>
            <a:xfrm>
              <a:off x="2855" y="1032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22"/>
            <p:cNvSpPr/>
            <p:nvPr/>
          </p:nvSpPr>
          <p:spPr>
            <a:xfrm>
              <a:off x="2671" y="1032"/>
              <a:ext cx="2" cy="2634"/>
            </a:xfrm>
            <a:custGeom>
              <a:rect b="b" l="l" r="r" t="t"/>
              <a:pathLst>
                <a:path extrusionOk="0" h="2634" w="2">
                  <a:moveTo>
                    <a:pt x="0" y="0"/>
                  </a:moveTo>
                  <a:lnTo>
                    <a:pt x="2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22"/>
            <p:cNvSpPr/>
            <p:nvPr/>
          </p:nvSpPr>
          <p:spPr>
            <a:xfrm>
              <a:off x="2479" y="1032"/>
              <a:ext cx="4" cy="2649"/>
            </a:xfrm>
            <a:custGeom>
              <a:rect b="b" l="l" r="r" t="t"/>
              <a:pathLst>
                <a:path extrusionOk="0" h="2649" w="4">
                  <a:moveTo>
                    <a:pt x="0" y="0"/>
                  </a:moveTo>
                  <a:lnTo>
                    <a:pt x="4" y="2649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22"/>
            <p:cNvSpPr/>
            <p:nvPr/>
          </p:nvSpPr>
          <p:spPr>
            <a:xfrm>
              <a:off x="2279" y="1032"/>
              <a:ext cx="6" cy="2634"/>
            </a:xfrm>
            <a:custGeom>
              <a:rect b="b" l="l" r="r" t="t"/>
              <a:pathLst>
                <a:path extrusionOk="0" h="2634" w="6">
                  <a:moveTo>
                    <a:pt x="0" y="0"/>
                  </a:moveTo>
                  <a:lnTo>
                    <a:pt x="6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22"/>
            <p:cNvSpPr/>
            <p:nvPr/>
          </p:nvSpPr>
          <p:spPr>
            <a:xfrm>
              <a:off x="2087" y="1032"/>
              <a:ext cx="6" cy="2626"/>
            </a:xfrm>
            <a:custGeom>
              <a:rect b="b" l="l" r="r" t="t"/>
              <a:pathLst>
                <a:path extrusionOk="0" h="2626" w="6">
                  <a:moveTo>
                    <a:pt x="0" y="0"/>
                  </a:moveTo>
                  <a:lnTo>
                    <a:pt x="6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22"/>
            <p:cNvSpPr/>
            <p:nvPr/>
          </p:nvSpPr>
          <p:spPr>
            <a:xfrm>
              <a:off x="1703" y="1024"/>
              <a:ext cx="9" cy="2657"/>
            </a:xfrm>
            <a:custGeom>
              <a:rect b="b" l="l" r="r" t="t"/>
              <a:pathLst>
                <a:path extrusionOk="0" h="2657" w="9">
                  <a:moveTo>
                    <a:pt x="0" y="0"/>
                  </a:moveTo>
                  <a:lnTo>
                    <a:pt x="9" y="2657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22"/>
            <p:cNvSpPr/>
            <p:nvPr/>
          </p:nvSpPr>
          <p:spPr>
            <a:xfrm>
              <a:off x="1503" y="1024"/>
              <a:ext cx="6" cy="2646"/>
            </a:xfrm>
            <a:custGeom>
              <a:rect b="b" l="l" r="r" t="t"/>
              <a:pathLst>
                <a:path extrusionOk="0" h="2646" w="6">
                  <a:moveTo>
                    <a:pt x="0" y="0"/>
                  </a:moveTo>
                  <a:lnTo>
                    <a:pt x="6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22"/>
            <p:cNvSpPr/>
            <p:nvPr/>
          </p:nvSpPr>
          <p:spPr>
            <a:xfrm>
              <a:off x="1311" y="1016"/>
              <a:ext cx="6" cy="2650"/>
            </a:xfrm>
            <a:custGeom>
              <a:rect b="b" l="l" r="r" t="t"/>
              <a:pathLst>
                <a:path extrusionOk="0" h="2650" w="6">
                  <a:moveTo>
                    <a:pt x="0" y="0"/>
                  </a:moveTo>
                  <a:lnTo>
                    <a:pt x="6" y="265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22"/>
            <p:cNvSpPr/>
            <p:nvPr/>
          </p:nvSpPr>
          <p:spPr>
            <a:xfrm>
              <a:off x="1119" y="1024"/>
              <a:ext cx="6" cy="2638"/>
            </a:xfrm>
            <a:custGeom>
              <a:rect b="b" l="l" r="r" t="t"/>
              <a:pathLst>
                <a:path extrusionOk="0" h="2638" w="6">
                  <a:moveTo>
                    <a:pt x="0" y="0"/>
                  </a:moveTo>
                  <a:lnTo>
                    <a:pt x="6" y="263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22"/>
            <p:cNvSpPr/>
            <p:nvPr/>
          </p:nvSpPr>
          <p:spPr>
            <a:xfrm>
              <a:off x="927" y="1032"/>
              <a:ext cx="2" cy="2630"/>
            </a:xfrm>
            <a:custGeom>
              <a:rect b="b" l="l" r="r" t="t"/>
              <a:pathLst>
                <a:path extrusionOk="0" h="2630" w="2">
                  <a:moveTo>
                    <a:pt x="0" y="0"/>
                  </a:moveTo>
                  <a:lnTo>
                    <a:pt x="2" y="263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22"/>
            <p:cNvSpPr/>
            <p:nvPr/>
          </p:nvSpPr>
          <p:spPr>
            <a:xfrm>
              <a:off x="746" y="3472"/>
              <a:ext cx="4672" cy="3"/>
            </a:xfrm>
            <a:custGeom>
              <a:rect b="b" l="l" r="r" t="t"/>
              <a:pathLst>
                <a:path extrusionOk="0" h="3" w="4672">
                  <a:moveTo>
                    <a:pt x="0" y="3"/>
                  </a:moveTo>
                  <a:lnTo>
                    <a:pt x="4672" y="0"/>
                  </a:ln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22"/>
            <p:cNvSpPr/>
            <p:nvPr/>
          </p:nvSpPr>
          <p:spPr>
            <a:xfrm>
              <a:off x="740" y="1026"/>
              <a:ext cx="8" cy="2604"/>
            </a:xfrm>
            <a:custGeom>
              <a:rect b="b" l="l" r="r" t="t"/>
              <a:pathLst>
                <a:path extrusionOk="0" h="2604" w="8">
                  <a:moveTo>
                    <a:pt x="8" y="2604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22"/>
            <p:cNvSpPr txBox="1"/>
            <p:nvPr/>
          </p:nvSpPr>
          <p:spPr>
            <a:xfrm>
              <a:off x="2016" y="2069"/>
              <a:ext cx="11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22"/>
            <p:cNvSpPr txBox="1"/>
            <p:nvPr/>
          </p:nvSpPr>
          <p:spPr>
            <a:xfrm>
              <a:off x="657" y="3521"/>
              <a:ext cx="4975" cy="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b="1" i="0" lang="en-US" sz="1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  20      40       60       80      100     120     140     160     180    200     220    S, км</a:t>
              </a:r>
              <a:endParaRPr/>
            </a:p>
          </p:txBody>
        </p:sp>
        <p:sp>
          <p:nvSpPr>
            <p:cNvPr id="1710" name="Google Shape;1710;p22"/>
            <p:cNvSpPr/>
            <p:nvPr/>
          </p:nvSpPr>
          <p:spPr>
            <a:xfrm>
              <a:off x="720" y="1008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22"/>
            <p:cNvSpPr txBox="1"/>
            <p:nvPr/>
          </p:nvSpPr>
          <p:spPr>
            <a:xfrm>
              <a:off x="294" y="935"/>
              <a:ext cx="472" cy="3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"/>
                <a:buNone/>
              </a:pPr>
              <a:r>
                <a:rPr b="1" i="1" lang="en-US" sz="3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r>
                <a:rPr b="1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, ч</a:t>
              </a: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id="1712" name="Google Shape;1712;p22"/>
            <p:cNvSpPr/>
            <p:nvPr/>
          </p:nvSpPr>
          <p:spPr>
            <a:xfrm>
              <a:off x="3643" y="1012"/>
              <a:ext cx="15" cy="2631"/>
            </a:xfrm>
            <a:custGeom>
              <a:rect b="b" l="l" r="r" t="t"/>
              <a:pathLst>
                <a:path extrusionOk="0" h="2631" w="15">
                  <a:moveTo>
                    <a:pt x="0" y="0"/>
                  </a:moveTo>
                  <a:lnTo>
                    <a:pt x="15" y="2631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22"/>
            <p:cNvSpPr/>
            <p:nvPr/>
          </p:nvSpPr>
          <p:spPr>
            <a:xfrm>
              <a:off x="3833" y="102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22"/>
            <p:cNvSpPr/>
            <p:nvPr/>
          </p:nvSpPr>
          <p:spPr>
            <a:xfrm>
              <a:off x="4037" y="1012"/>
              <a:ext cx="15" cy="2631"/>
            </a:xfrm>
            <a:custGeom>
              <a:rect b="b" l="l" r="r" t="t"/>
              <a:pathLst>
                <a:path extrusionOk="0" h="2631" w="15">
                  <a:moveTo>
                    <a:pt x="0" y="0"/>
                  </a:moveTo>
                  <a:lnTo>
                    <a:pt x="15" y="2631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22"/>
            <p:cNvSpPr/>
            <p:nvPr/>
          </p:nvSpPr>
          <p:spPr>
            <a:xfrm>
              <a:off x="4227" y="102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22"/>
            <p:cNvSpPr/>
            <p:nvPr/>
          </p:nvSpPr>
          <p:spPr>
            <a:xfrm>
              <a:off x="4414" y="1012"/>
              <a:ext cx="15" cy="2631"/>
            </a:xfrm>
            <a:custGeom>
              <a:rect b="b" l="l" r="r" t="t"/>
              <a:pathLst>
                <a:path extrusionOk="0" h="2631" w="15">
                  <a:moveTo>
                    <a:pt x="0" y="0"/>
                  </a:moveTo>
                  <a:lnTo>
                    <a:pt x="15" y="2631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22"/>
            <p:cNvSpPr/>
            <p:nvPr/>
          </p:nvSpPr>
          <p:spPr>
            <a:xfrm>
              <a:off x="4604" y="102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22"/>
            <p:cNvSpPr/>
            <p:nvPr/>
          </p:nvSpPr>
          <p:spPr>
            <a:xfrm>
              <a:off x="4822" y="1012"/>
              <a:ext cx="15" cy="2631"/>
            </a:xfrm>
            <a:custGeom>
              <a:rect b="b" l="l" r="r" t="t"/>
              <a:pathLst>
                <a:path extrusionOk="0" h="2631" w="15">
                  <a:moveTo>
                    <a:pt x="0" y="0"/>
                  </a:moveTo>
                  <a:lnTo>
                    <a:pt x="15" y="2631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22"/>
            <p:cNvSpPr/>
            <p:nvPr/>
          </p:nvSpPr>
          <p:spPr>
            <a:xfrm>
              <a:off x="5012" y="102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22"/>
            <p:cNvSpPr/>
            <p:nvPr/>
          </p:nvSpPr>
          <p:spPr>
            <a:xfrm>
              <a:off x="5193" y="1012"/>
              <a:ext cx="15" cy="2631"/>
            </a:xfrm>
            <a:custGeom>
              <a:rect b="b" l="l" r="r" t="t"/>
              <a:pathLst>
                <a:path extrusionOk="0" h="2631" w="15">
                  <a:moveTo>
                    <a:pt x="0" y="0"/>
                  </a:moveTo>
                  <a:lnTo>
                    <a:pt x="15" y="2631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22"/>
            <p:cNvSpPr/>
            <p:nvPr/>
          </p:nvSpPr>
          <p:spPr>
            <a:xfrm>
              <a:off x="5383" y="102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22" name="Google Shape;1722;p22"/>
            <p:cNvGrpSpPr/>
            <p:nvPr/>
          </p:nvGrpSpPr>
          <p:grpSpPr>
            <a:xfrm>
              <a:off x="3424" y="1031"/>
              <a:ext cx="1993" cy="178"/>
              <a:chOff x="2699" y="1031"/>
              <a:chExt cx="2718" cy="178"/>
            </a:xfrm>
          </p:grpSpPr>
          <p:sp>
            <p:nvSpPr>
              <p:cNvPr id="1723" name="Google Shape;1723;p22"/>
              <p:cNvSpPr/>
              <p:nvPr/>
            </p:nvSpPr>
            <p:spPr>
              <a:xfrm>
                <a:off x="2699" y="1207"/>
                <a:ext cx="2718" cy="2"/>
              </a:xfrm>
              <a:custGeom>
                <a:rect b="b" l="l" r="r" t="t"/>
                <a:pathLst>
                  <a:path extrusionOk="0" h="2" w="2718">
                    <a:moveTo>
                      <a:pt x="0" y="0"/>
                    </a:moveTo>
                    <a:lnTo>
                      <a:pt x="2718" y="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4" name="Google Shape;1724;p22"/>
              <p:cNvSpPr/>
              <p:nvPr/>
            </p:nvSpPr>
            <p:spPr>
              <a:xfrm>
                <a:off x="2723" y="1031"/>
                <a:ext cx="2694" cy="2"/>
              </a:xfrm>
              <a:custGeom>
                <a:rect b="b" l="l" r="r" t="t"/>
                <a:pathLst>
                  <a:path extrusionOk="0" h="2" w="2694">
                    <a:moveTo>
                      <a:pt x="0" y="0"/>
                    </a:moveTo>
                    <a:lnTo>
                      <a:pt x="2694" y="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25" name="Google Shape;1725;p22"/>
            <p:cNvSpPr/>
            <p:nvPr/>
          </p:nvSpPr>
          <p:spPr>
            <a:xfrm>
              <a:off x="748" y="1962"/>
              <a:ext cx="4280" cy="1513"/>
            </a:xfrm>
            <a:custGeom>
              <a:rect b="b" l="l" r="r" t="t"/>
              <a:pathLst>
                <a:path extrusionOk="0" h="1513" w="4280">
                  <a:moveTo>
                    <a:pt x="0" y="1513"/>
                  </a:moveTo>
                  <a:lnTo>
                    <a:pt x="3085" y="742"/>
                  </a:lnTo>
                  <a:lnTo>
                    <a:pt x="3085" y="561"/>
                  </a:lnTo>
                  <a:lnTo>
                    <a:pt x="4280" y="0"/>
                  </a:lnTo>
                </a:path>
              </a:pathLst>
            </a:custGeom>
            <a:noFill/>
            <a:ln cap="flat" cmpd="sng" w="2857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22"/>
            <p:cNvSpPr/>
            <p:nvPr/>
          </p:nvSpPr>
          <p:spPr>
            <a:xfrm>
              <a:off x="748" y="1199"/>
              <a:ext cx="4257" cy="2276"/>
            </a:xfrm>
            <a:custGeom>
              <a:rect b="b" l="l" r="r" t="t"/>
              <a:pathLst>
                <a:path extrusionOk="0" h="2276" w="4257">
                  <a:moveTo>
                    <a:pt x="0" y="2276"/>
                  </a:moveTo>
                  <a:lnTo>
                    <a:pt x="2903" y="1324"/>
                  </a:lnTo>
                  <a:lnTo>
                    <a:pt x="2903" y="949"/>
                  </a:lnTo>
                  <a:lnTo>
                    <a:pt x="4257" y="0"/>
                  </a:lnTo>
                </a:path>
              </a:pathLst>
            </a:custGeom>
            <a:noFill/>
            <a:ln cap="flat" cmpd="sng" w="28575">
              <a:solidFill>
                <a:srgbClr val="0000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car84" id="1727" name="Google Shape;1727;p2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-1020000">
              <a:off x="5012" y="1570"/>
              <a:ext cx="552" cy="23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transportation_clipart_bus" id="1728" name="Google Shape;1728;p2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-1380000">
              <a:off x="4876" y="708"/>
              <a:ext cx="635" cy="35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2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3" name="Google Shape;1733;p23"/>
          <p:cNvGrpSpPr/>
          <p:nvPr/>
        </p:nvGrpSpPr>
        <p:grpSpPr>
          <a:xfrm>
            <a:off x="-19050" y="812800"/>
            <a:ext cx="7615237" cy="5929312"/>
            <a:chOff x="68" y="391"/>
            <a:chExt cx="4797" cy="3735"/>
          </a:xfrm>
        </p:grpSpPr>
        <p:sp>
          <p:nvSpPr>
            <p:cNvPr id="1734" name="Google Shape;1734;p23"/>
            <p:cNvSpPr txBox="1"/>
            <p:nvPr/>
          </p:nvSpPr>
          <p:spPr>
            <a:xfrm>
              <a:off x="340" y="3793"/>
              <a:ext cx="3479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0        100       200     300      400      500      600</a:t>
              </a:r>
              <a:endParaRPr/>
            </a:p>
          </p:txBody>
        </p:sp>
        <p:sp>
          <p:nvSpPr>
            <p:cNvPr id="1735" name="Google Shape;1735;p23"/>
            <p:cNvSpPr txBox="1"/>
            <p:nvPr/>
          </p:nvSpPr>
          <p:spPr>
            <a:xfrm>
              <a:off x="82" y="682"/>
              <a:ext cx="437" cy="27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600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t/>
              </a:r>
              <a:endParaRPr b="0" i="0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500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t/>
              </a:r>
              <a:endParaRPr b="0" i="0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400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t/>
              </a:r>
              <a:endParaRPr b="0" i="0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300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t/>
              </a:r>
              <a:endParaRPr b="0" i="0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t/>
              </a:r>
              <a:endParaRPr b="0" i="0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/>
            </a:p>
          </p:txBody>
        </p:sp>
        <p:sp>
          <p:nvSpPr>
            <p:cNvPr id="1736" name="Google Shape;1736;p23"/>
            <p:cNvSpPr/>
            <p:nvPr/>
          </p:nvSpPr>
          <p:spPr>
            <a:xfrm>
              <a:off x="490" y="820"/>
              <a:ext cx="1" cy="3002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23"/>
            <p:cNvSpPr/>
            <p:nvPr/>
          </p:nvSpPr>
          <p:spPr>
            <a:xfrm>
              <a:off x="490" y="3812"/>
              <a:ext cx="3124" cy="8"/>
            </a:xfrm>
            <a:custGeom>
              <a:rect b="b" l="l" r="r" t="t"/>
              <a:pathLst>
                <a:path extrusionOk="0" h="8" w="3124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23"/>
            <p:cNvSpPr txBox="1"/>
            <p:nvPr/>
          </p:nvSpPr>
          <p:spPr>
            <a:xfrm>
              <a:off x="68" y="391"/>
              <a:ext cx="4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FF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m, г</a:t>
              </a:r>
              <a:endParaRPr/>
            </a:p>
          </p:txBody>
        </p:sp>
        <p:sp>
          <p:nvSpPr>
            <p:cNvPr id="1739" name="Google Shape;1739;p23"/>
            <p:cNvSpPr/>
            <p:nvPr/>
          </p:nvSpPr>
          <p:spPr>
            <a:xfrm>
              <a:off x="490" y="3812"/>
              <a:ext cx="3900" cy="2"/>
            </a:xfrm>
            <a:custGeom>
              <a:rect b="b" l="l" r="r" t="t"/>
              <a:pathLst>
                <a:path extrusionOk="0" h="2" w="3900">
                  <a:moveTo>
                    <a:pt x="0" y="0"/>
                  </a:moveTo>
                  <a:lnTo>
                    <a:pt x="3900" y="2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stealth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23"/>
            <p:cNvSpPr/>
            <p:nvPr/>
          </p:nvSpPr>
          <p:spPr>
            <a:xfrm>
              <a:off x="483" y="576"/>
              <a:ext cx="9" cy="3191"/>
            </a:xfrm>
            <a:custGeom>
              <a:rect b="b" l="l" r="r" t="t"/>
              <a:pathLst>
                <a:path extrusionOk="0" h="3191" w="9">
                  <a:moveTo>
                    <a:pt x="9" y="3191"/>
                  </a:moveTo>
                  <a:lnTo>
                    <a:pt x="0" y="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stealth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23"/>
            <p:cNvSpPr/>
            <p:nvPr/>
          </p:nvSpPr>
          <p:spPr>
            <a:xfrm>
              <a:off x="741" y="581"/>
              <a:ext cx="8" cy="3231"/>
            </a:xfrm>
            <a:custGeom>
              <a:rect b="b" l="l" r="r" t="t"/>
              <a:pathLst>
                <a:path extrusionOk="0" h="2994" w="8">
                  <a:moveTo>
                    <a:pt x="0" y="0"/>
                  </a:moveTo>
                  <a:lnTo>
                    <a:pt x="8" y="2994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23"/>
            <p:cNvSpPr/>
            <p:nvPr/>
          </p:nvSpPr>
          <p:spPr>
            <a:xfrm>
              <a:off x="1001" y="572"/>
              <a:ext cx="8" cy="3266"/>
            </a:xfrm>
            <a:custGeom>
              <a:rect b="b" l="l" r="r" t="t"/>
              <a:pathLst>
                <a:path extrusionOk="0" h="3026" w="8">
                  <a:moveTo>
                    <a:pt x="8" y="0"/>
                  </a:moveTo>
                  <a:lnTo>
                    <a:pt x="0" y="3026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23"/>
            <p:cNvSpPr/>
            <p:nvPr/>
          </p:nvSpPr>
          <p:spPr>
            <a:xfrm>
              <a:off x="1262" y="580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23"/>
            <p:cNvSpPr/>
            <p:nvPr/>
          </p:nvSpPr>
          <p:spPr>
            <a:xfrm>
              <a:off x="1534" y="580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23"/>
            <p:cNvSpPr/>
            <p:nvPr/>
          </p:nvSpPr>
          <p:spPr>
            <a:xfrm>
              <a:off x="1791" y="589"/>
              <a:ext cx="9" cy="3249"/>
            </a:xfrm>
            <a:custGeom>
              <a:rect b="b" l="l" r="r" t="t"/>
              <a:pathLst>
                <a:path extrusionOk="0" h="3010" w="9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23"/>
            <p:cNvSpPr/>
            <p:nvPr/>
          </p:nvSpPr>
          <p:spPr>
            <a:xfrm>
              <a:off x="2335" y="580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23"/>
            <p:cNvSpPr/>
            <p:nvPr/>
          </p:nvSpPr>
          <p:spPr>
            <a:xfrm>
              <a:off x="2584" y="576"/>
              <a:ext cx="1" cy="3222"/>
            </a:xfrm>
            <a:custGeom>
              <a:rect b="b" l="l" r="r" t="t"/>
              <a:pathLst>
                <a:path extrusionOk="0" h="3222" w="1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23"/>
            <p:cNvSpPr/>
            <p:nvPr/>
          </p:nvSpPr>
          <p:spPr>
            <a:xfrm>
              <a:off x="2849" y="576"/>
              <a:ext cx="1" cy="3222"/>
            </a:xfrm>
            <a:custGeom>
              <a:rect b="b" l="l" r="r" t="t"/>
              <a:pathLst>
                <a:path extrusionOk="0" h="3222" w="1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23"/>
            <p:cNvSpPr/>
            <p:nvPr/>
          </p:nvSpPr>
          <p:spPr>
            <a:xfrm>
              <a:off x="3107" y="580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23"/>
            <p:cNvSpPr/>
            <p:nvPr/>
          </p:nvSpPr>
          <p:spPr>
            <a:xfrm>
              <a:off x="3378" y="580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23"/>
            <p:cNvSpPr/>
            <p:nvPr/>
          </p:nvSpPr>
          <p:spPr>
            <a:xfrm>
              <a:off x="3643" y="589"/>
              <a:ext cx="8" cy="3232"/>
            </a:xfrm>
            <a:custGeom>
              <a:rect b="b" l="l" r="r" t="t"/>
              <a:pathLst>
                <a:path extrusionOk="0" h="2994" w="8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23"/>
            <p:cNvSpPr/>
            <p:nvPr/>
          </p:nvSpPr>
          <p:spPr>
            <a:xfrm>
              <a:off x="2055" y="580"/>
              <a:ext cx="9" cy="3248"/>
            </a:xfrm>
            <a:custGeom>
              <a:rect b="b" l="l" r="r" t="t"/>
              <a:pathLst>
                <a:path extrusionOk="0" h="3010" w="9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23"/>
            <p:cNvSpPr/>
            <p:nvPr/>
          </p:nvSpPr>
          <p:spPr>
            <a:xfrm>
              <a:off x="473" y="3554"/>
              <a:ext cx="3694" cy="8"/>
            </a:xfrm>
            <a:custGeom>
              <a:rect b="b" l="l" r="r" t="t"/>
              <a:pathLst>
                <a:path extrusionOk="0" h="8" w="3124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754" name="Google Shape;1754;p23"/>
            <p:cNvCxnSpPr/>
            <p:nvPr/>
          </p:nvCxnSpPr>
          <p:spPr>
            <a:xfrm>
              <a:off x="493" y="3313"/>
              <a:ext cx="3701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755" name="Google Shape;1755;p23"/>
            <p:cNvSpPr/>
            <p:nvPr/>
          </p:nvSpPr>
          <p:spPr>
            <a:xfrm>
              <a:off x="484" y="3059"/>
              <a:ext cx="3702" cy="8"/>
            </a:xfrm>
            <a:custGeom>
              <a:rect b="b" l="l" r="r" t="t"/>
              <a:pathLst>
                <a:path extrusionOk="0" h="8" w="3131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23"/>
            <p:cNvSpPr/>
            <p:nvPr/>
          </p:nvSpPr>
          <p:spPr>
            <a:xfrm>
              <a:off x="493" y="2814"/>
              <a:ext cx="3702" cy="8"/>
            </a:xfrm>
            <a:custGeom>
              <a:rect b="b" l="l" r="r" t="t"/>
              <a:pathLst>
                <a:path extrusionOk="0" h="8" w="3131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23"/>
            <p:cNvSpPr/>
            <p:nvPr/>
          </p:nvSpPr>
          <p:spPr>
            <a:xfrm>
              <a:off x="473" y="2564"/>
              <a:ext cx="3703" cy="8"/>
            </a:xfrm>
            <a:custGeom>
              <a:rect b="b" l="l" r="r" t="t"/>
              <a:pathLst>
                <a:path extrusionOk="0" h="8" w="3132">
                  <a:moveTo>
                    <a:pt x="0" y="0"/>
                  </a:moveTo>
                  <a:lnTo>
                    <a:pt x="3132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23"/>
            <p:cNvSpPr/>
            <p:nvPr/>
          </p:nvSpPr>
          <p:spPr>
            <a:xfrm>
              <a:off x="493" y="2307"/>
              <a:ext cx="3674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23"/>
            <p:cNvSpPr/>
            <p:nvPr/>
          </p:nvSpPr>
          <p:spPr>
            <a:xfrm>
              <a:off x="493" y="1816"/>
              <a:ext cx="3674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23"/>
            <p:cNvSpPr/>
            <p:nvPr/>
          </p:nvSpPr>
          <p:spPr>
            <a:xfrm>
              <a:off x="493" y="1558"/>
              <a:ext cx="3693" cy="8"/>
            </a:xfrm>
            <a:custGeom>
              <a:rect b="b" l="l" r="r" t="t"/>
              <a:pathLst>
                <a:path extrusionOk="0" h="8" w="3123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23"/>
            <p:cNvSpPr/>
            <p:nvPr/>
          </p:nvSpPr>
          <p:spPr>
            <a:xfrm>
              <a:off x="493" y="1317"/>
              <a:ext cx="3674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23"/>
            <p:cNvSpPr/>
            <p:nvPr/>
          </p:nvSpPr>
          <p:spPr>
            <a:xfrm>
              <a:off x="503" y="1055"/>
              <a:ext cx="3683" cy="8"/>
            </a:xfrm>
            <a:custGeom>
              <a:rect b="b" l="l" r="r" t="t"/>
              <a:pathLst>
                <a:path extrusionOk="0" h="8" w="3115">
                  <a:moveTo>
                    <a:pt x="0" y="0"/>
                  </a:moveTo>
                  <a:lnTo>
                    <a:pt x="3115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23"/>
            <p:cNvSpPr/>
            <p:nvPr/>
          </p:nvSpPr>
          <p:spPr>
            <a:xfrm>
              <a:off x="493" y="819"/>
              <a:ext cx="3683" cy="8"/>
            </a:xfrm>
            <a:custGeom>
              <a:rect b="b" l="l" r="r" t="t"/>
              <a:pathLst>
                <a:path extrusionOk="0" h="8" w="3115">
                  <a:moveTo>
                    <a:pt x="0" y="0"/>
                  </a:moveTo>
                  <a:lnTo>
                    <a:pt x="3115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23"/>
            <p:cNvSpPr/>
            <p:nvPr/>
          </p:nvSpPr>
          <p:spPr>
            <a:xfrm>
              <a:off x="478" y="2057"/>
              <a:ext cx="3699" cy="15"/>
            </a:xfrm>
            <a:custGeom>
              <a:rect b="b" l="l" r="r" t="t"/>
              <a:pathLst>
                <a:path extrusionOk="0" h="15" w="3129">
                  <a:moveTo>
                    <a:pt x="0" y="15"/>
                  </a:moveTo>
                  <a:lnTo>
                    <a:pt x="3129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23"/>
            <p:cNvSpPr/>
            <p:nvPr/>
          </p:nvSpPr>
          <p:spPr>
            <a:xfrm>
              <a:off x="477" y="572"/>
              <a:ext cx="3683" cy="8"/>
            </a:xfrm>
            <a:custGeom>
              <a:rect b="b" l="l" r="r" t="t"/>
              <a:pathLst>
                <a:path extrusionOk="0" h="8" w="3115">
                  <a:moveTo>
                    <a:pt x="0" y="0"/>
                  </a:moveTo>
                  <a:lnTo>
                    <a:pt x="3115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23"/>
            <p:cNvSpPr txBox="1"/>
            <p:nvPr/>
          </p:nvSpPr>
          <p:spPr>
            <a:xfrm>
              <a:off x="4195" y="3838"/>
              <a:ext cx="67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FF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V, см</a:t>
              </a:r>
              <a:r>
                <a:rPr b="1" baseline="30000" i="0" lang="en-US" sz="24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</p:txBody>
        </p:sp>
        <p:sp>
          <p:nvSpPr>
            <p:cNvPr id="1767" name="Google Shape;1767;p23"/>
            <p:cNvSpPr/>
            <p:nvPr/>
          </p:nvSpPr>
          <p:spPr>
            <a:xfrm>
              <a:off x="3915" y="572"/>
              <a:ext cx="8" cy="3232"/>
            </a:xfrm>
            <a:custGeom>
              <a:rect b="b" l="l" r="r" t="t"/>
              <a:pathLst>
                <a:path extrusionOk="0" h="2994" w="8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23"/>
            <p:cNvSpPr/>
            <p:nvPr/>
          </p:nvSpPr>
          <p:spPr>
            <a:xfrm>
              <a:off x="4187" y="572"/>
              <a:ext cx="8" cy="3232"/>
            </a:xfrm>
            <a:custGeom>
              <a:rect b="b" l="l" r="r" t="t"/>
              <a:pathLst>
                <a:path extrusionOk="0" h="2994" w="8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23"/>
            <p:cNvSpPr/>
            <p:nvPr/>
          </p:nvSpPr>
          <p:spPr>
            <a:xfrm>
              <a:off x="467" y="934"/>
              <a:ext cx="3363" cy="2880"/>
            </a:xfrm>
            <a:custGeom>
              <a:rect b="b" l="l" r="r" t="t"/>
              <a:pathLst>
                <a:path extrusionOk="0" h="2880" w="3363">
                  <a:moveTo>
                    <a:pt x="0" y="2880"/>
                  </a:moveTo>
                  <a:lnTo>
                    <a:pt x="3363" y="0"/>
                  </a:lnTo>
                </a:path>
              </a:pathLst>
            </a:cu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770" name="Google Shape;1770;p23"/>
            <p:cNvCxnSpPr/>
            <p:nvPr/>
          </p:nvCxnSpPr>
          <p:spPr>
            <a:xfrm flipH="1" rot="10800000">
              <a:off x="476" y="845"/>
              <a:ext cx="3130" cy="2948"/>
            </a:xfrm>
            <a:prstGeom prst="straightConnector1">
              <a:avLst/>
            </a:prstGeom>
            <a:noFill/>
            <a:ln cap="flat" cmpd="sng" w="19050">
              <a:solidFill>
                <a:srgbClr val="CC0099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771" name="Google Shape;1771;p23"/>
          <p:cNvSpPr txBox="1"/>
          <p:nvPr/>
        </p:nvSpPr>
        <p:spPr>
          <a:xfrm>
            <a:off x="1258887" y="692150"/>
            <a:ext cx="7634287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Используя график зависимости массы </a:t>
            </a:r>
            <a:r>
              <a:rPr b="0" i="1" lang="en-US" sz="1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m </a:t>
            </a:r>
            <a:r>
              <a:rPr b="0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воды и льда от</a:t>
            </a:r>
            <a:r>
              <a:rPr b="0" i="0" lang="en-US" sz="1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объема </a:t>
            </a:r>
            <a:r>
              <a:rPr b="0" i="1" lang="en-US" sz="1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V, 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ответить на вопросы.</a:t>
            </a:r>
            <a:endParaRPr/>
          </a:p>
        </p:txBody>
      </p:sp>
      <p:sp>
        <p:nvSpPr>
          <p:cNvPr id="1772" name="Google Shape;1772;p23"/>
          <p:cNvSpPr txBox="1"/>
          <p:nvPr/>
        </p:nvSpPr>
        <p:spPr>
          <a:xfrm>
            <a:off x="0" y="0"/>
            <a:ext cx="889317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Является ли функция </a:t>
            </a:r>
            <a:r>
              <a:rPr b="0" i="1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m(V)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линейной?</a:t>
            </a:r>
            <a:endParaRPr/>
          </a:p>
        </p:txBody>
      </p:sp>
      <p:sp>
        <p:nvSpPr>
          <p:cNvPr id="1773" name="Google Shape;1773;p23"/>
          <p:cNvSpPr txBox="1"/>
          <p:nvPr/>
        </p:nvSpPr>
        <p:spPr>
          <a:xfrm>
            <a:off x="0" y="331787"/>
            <a:ext cx="8893175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Какой объем занимает лед и вода, если они имеют одинаковую массу, равную 500 г?</a:t>
            </a:r>
            <a:endParaRPr/>
          </a:p>
        </p:txBody>
      </p:sp>
      <p:sp>
        <p:nvSpPr>
          <p:cNvPr id="1774" name="Google Shape;1774;p23"/>
          <p:cNvSpPr txBox="1"/>
          <p:nvPr/>
        </p:nvSpPr>
        <p:spPr>
          <a:xfrm rot="-2580000">
            <a:off x="2124075" y="3332162"/>
            <a:ext cx="2020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99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m = V (вода)</a:t>
            </a:r>
            <a:endParaRPr/>
          </a:p>
        </p:txBody>
      </p:sp>
      <p:sp>
        <p:nvSpPr>
          <p:cNvPr id="1775" name="Google Shape;1775;p23"/>
          <p:cNvSpPr txBox="1"/>
          <p:nvPr/>
        </p:nvSpPr>
        <p:spPr>
          <a:xfrm rot="-2580000">
            <a:off x="2484437" y="3716337"/>
            <a:ext cx="22637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m = 0,9V (лед)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9" name="Shape 1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0" name="Google Shape;1780;p24"/>
          <p:cNvSpPr txBox="1"/>
          <p:nvPr/>
        </p:nvSpPr>
        <p:spPr>
          <a:xfrm>
            <a:off x="179387" y="44450"/>
            <a:ext cx="8786812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На рисунке изображен график движения пешехода из пункта В в пункт Е. Используя этот график, ответить на вопросы.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 каком расстоянии от пункта Е находится пункт В?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 какой скоростью двигался пешеход?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 каком расстоянии от пункта В он сделал привал?</a:t>
            </a:r>
            <a:endParaRPr/>
          </a:p>
        </p:txBody>
      </p:sp>
      <p:sp>
        <p:nvSpPr>
          <p:cNvPr id="1781" name="Google Shape;1781;p24"/>
          <p:cNvSpPr txBox="1"/>
          <p:nvPr/>
        </p:nvSpPr>
        <p:spPr>
          <a:xfrm>
            <a:off x="412750" y="6213475"/>
            <a:ext cx="5165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0     1   2    3    4    5    6    7    8    9   10  11  </a:t>
            </a:r>
            <a:endParaRPr/>
          </a:p>
        </p:txBody>
      </p:sp>
      <p:sp>
        <p:nvSpPr>
          <p:cNvPr id="1782" name="Google Shape;1782;p24"/>
          <p:cNvSpPr txBox="1"/>
          <p:nvPr/>
        </p:nvSpPr>
        <p:spPr>
          <a:xfrm>
            <a:off x="160337" y="2417762"/>
            <a:ext cx="5238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"/>
              <a:buFont typeface="Arial"/>
              <a:buNone/>
            </a:pPr>
            <a:r>
              <a:rPr b="1" i="0" lang="en-US" sz="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Font typeface="Arial"/>
              <a:buNone/>
            </a:pPr>
            <a:r>
              <a:t/>
            </a:r>
            <a:endParaRPr b="1" i="0" sz="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783" name="Google Shape;1783;p24"/>
          <p:cNvSpPr/>
          <p:nvPr/>
        </p:nvSpPr>
        <p:spPr>
          <a:xfrm>
            <a:off x="650875" y="6243637"/>
            <a:ext cx="4959350" cy="12700"/>
          </a:xfrm>
          <a:custGeom>
            <a:rect b="b" l="l" r="r" t="t"/>
            <a:pathLst>
              <a:path extrusionOk="0" h="8" w="3124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4" name="Google Shape;1784;p24"/>
          <p:cNvSpPr txBox="1"/>
          <p:nvPr/>
        </p:nvSpPr>
        <p:spPr>
          <a:xfrm>
            <a:off x="-19050" y="2276475"/>
            <a:ext cx="933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S, км</a:t>
            </a:r>
            <a:endParaRPr/>
          </a:p>
        </p:txBody>
      </p:sp>
      <p:sp>
        <p:nvSpPr>
          <p:cNvPr id="1785" name="Google Shape;1785;p24"/>
          <p:cNvSpPr/>
          <p:nvPr/>
        </p:nvSpPr>
        <p:spPr>
          <a:xfrm>
            <a:off x="650875" y="6243637"/>
            <a:ext cx="5367337" cy="9525"/>
          </a:xfrm>
          <a:custGeom>
            <a:rect b="b" l="l" r="r" t="t"/>
            <a:pathLst>
              <a:path extrusionOk="0" h="6" w="3381">
                <a:moveTo>
                  <a:pt x="0" y="0"/>
                </a:moveTo>
                <a:lnTo>
                  <a:pt x="3381" y="6"/>
                </a:lnTo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lg" w="lg" type="stealth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6" name="Google Shape;1786;p24"/>
          <p:cNvSpPr/>
          <p:nvPr/>
        </p:nvSpPr>
        <p:spPr>
          <a:xfrm>
            <a:off x="647700" y="2782887"/>
            <a:ext cx="6350" cy="3454400"/>
          </a:xfrm>
          <a:custGeom>
            <a:rect b="b" l="l" r="r" t="t"/>
            <a:pathLst>
              <a:path extrusionOk="0" h="2176" w="4">
                <a:moveTo>
                  <a:pt x="4" y="2176"/>
                </a:moveTo>
                <a:lnTo>
                  <a:pt x="0" y="0"/>
                </a:lnTo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lg" w="lg" type="stealth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87" name="Google Shape;1787;p24"/>
          <p:cNvGrpSpPr/>
          <p:nvPr/>
        </p:nvGrpSpPr>
        <p:grpSpPr>
          <a:xfrm>
            <a:off x="1049337" y="2636837"/>
            <a:ext cx="4619625" cy="3648075"/>
            <a:chOff x="661" y="693"/>
            <a:chExt cx="2910" cy="3266"/>
          </a:xfrm>
        </p:grpSpPr>
        <p:sp>
          <p:nvSpPr>
            <p:cNvPr id="1788" name="Google Shape;1788;p24"/>
            <p:cNvSpPr/>
            <p:nvPr/>
          </p:nvSpPr>
          <p:spPr>
            <a:xfrm>
              <a:off x="661" y="702"/>
              <a:ext cx="8" cy="3231"/>
            </a:xfrm>
            <a:custGeom>
              <a:rect b="b" l="l" r="r" t="t"/>
              <a:pathLst>
                <a:path extrusionOk="0" h="2994" w="8">
                  <a:moveTo>
                    <a:pt x="0" y="0"/>
                  </a:moveTo>
                  <a:lnTo>
                    <a:pt x="8" y="2994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24"/>
            <p:cNvSpPr/>
            <p:nvPr/>
          </p:nvSpPr>
          <p:spPr>
            <a:xfrm>
              <a:off x="921" y="693"/>
              <a:ext cx="8" cy="3266"/>
            </a:xfrm>
            <a:custGeom>
              <a:rect b="b" l="l" r="r" t="t"/>
              <a:pathLst>
                <a:path extrusionOk="0" h="3026" w="8">
                  <a:moveTo>
                    <a:pt x="8" y="0"/>
                  </a:moveTo>
                  <a:lnTo>
                    <a:pt x="0" y="3026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24"/>
            <p:cNvSpPr/>
            <p:nvPr/>
          </p:nvSpPr>
          <p:spPr>
            <a:xfrm>
              <a:off x="1182" y="701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24"/>
            <p:cNvSpPr/>
            <p:nvPr/>
          </p:nvSpPr>
          <p:spPr>
            <a:xfrm>
              <a:off x="1454" y="701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24"/>
            <p:cNvSpPr/>
            <p:nvPr/>
          </p:nvSpPr>
          <p:spPr>
            <a:xfrm>
              <a:off x="1711" y="710"/>
              <a:ext cx="9" cy="3249"/>
            </a:xfrm>
            <a:custGeom>
              <a:rect b="b" l="l" r="r" t="t"/>
              <a:pathLst>
                <a:path extrusionOk="0" h="3010" w="9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24"/>
            <p:cNvSpPr/>
            <p:nvPr/>
          </p:nvSpPr>
          <p:spPr>
            <a:xfrm>
              <a:off x="2255" y="701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24"/>
            <p:cNvSpPr/>
            <p:nvPr/>
          </p:nvSpPr>
          <p:spPr>
            <a:xfrm>
              <a:off x="2504" y="697"/>
              <a:ext cx="1" cy="3222"/>
            </a:xfrm>
            <a:custGeom>
              <a:rect b="b" l="l" r="r" t="t"/>
              <a:pathLst>
                <a:path extrusionOk="0" h="3222" w="1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24"/>
            <p:cNvSpPr/>
            <p:nvPr/>
          </p:nvSpPr>
          <p:spPr>
            <a:xfrm>
              <a:off x="2769" y="697"/>
              <a:ext cx="1" cy="3222"/>
            </a:xfrm>
            <a:custGeom>
              <a:rect b="b" l="l" r="r" t="t"/>
              <a:pathLst>
                <a:path extrusionOk="0" h="3222" w="1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24"/>
            <p:cNvSpPr/>
            <p:nvPr/>
          </p:nvSpPr>
          <p:spPr>
            <a:xfrm>
              <a:off x="3027" y="701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24"/>
            <p:cNvSpPr/>
            <p:nvPr/>
          </p:nvSpPr>
          <p:spPr>
            <a:xfrm>
              <a:off x="3298" y="701"/>
              <a:ext cx="1" cy="3240"/>
            </a:xfrm>
            <a:custGeom>
              <a:rect b="b" l="l" r="r" t="t"/>
              <a:pathLst>
                <a:path extrusionOk="0" h="3002" w="1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24"/>
            <p:cNvSpPr/>
            <p:nvPr/>
          </p:nvSpPr>
          <p:spPr>
            <a:xfrm>
              <a:off x="3563" y="710"/>
              <a:ext cx="8" cy="3232"/>
            </a:xfrm>
            <a:custGeom>
              <a:rect b="b" l="l" r="r" t="t"/>
              <a:pathLst>
                <a:path extrusionOk="0" h="2994" w="8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24"/>
            <p:cNvSpPr/>
            <p:nvPr/>
          </p:nvSpPr>
          <p:spPr>
            <a:xfrm>
              <a:off x="1975" y="701"/>
              <a:ext cx="9" cy="3248"/>
            </a:xfrm>
            <a:custGeom>
              <a:rect b="b" l="l" r="r" t="t"/>
              <a:pathLst>
                <a:path extrusionOk="0" h="3010" w="9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00" name="Google Shape;1800;p24"/>
          <p:cNvGrpSpPr/>
          <p:nvPr/>
        </p:nvGrpSpPr>
        <p:grpSpPr>
          <a:xfrm>
            <a:off x="623887" y="2665412"/>
            <a:ext cx="5027612" cy="3181350"/>
            <a:chOff x="393" y="1679"/>
            <a:chExt cx="3722" cy="2004"/>
          </a:xfrm>
        </p:grpSpPr>
        <p:sp>
          <p:nvSpPr>
            <p:cNvPr id="1801" name="Google Shape;1801;p24"/>
            <p:cNvSpPr/>
            <p:nvPr/>
          </p:nvSpPr>
          <p:spPr>
            <a:xfrm>
              <a:off x="393" y="3675"/>
              <a:ext cx="3694" cy="8"/>
            </a:xfrm>
            <a:custGeom>
              <a:rect b="b" l="l" r="r" t="t"/>
              <a:pathLst>
                <a:path extrusionOk="0" h="8" w="3124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802" name="Google Shape;1802;p24"/>
            <p:cNvCxnSpPr/>
            <p:nvPr/>
          </p:nvCxnSpPr>
          <p:spPr>
            <a:xfrm>
              <a:off x="413" y="3434"/>
              <a:ext cx="3701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803" name="Google Shape;1803;p24"/>
            <p:cNvSpPr/>
            <p:nvPr/>
          </p:nvSpPr>
          <p:spPr>
            <a:xfrm>
              <a:off x="404" y="3180"/>
              <a:ext cx="3702" cy="8"/>
            </a:xfrm>
            <a:custGeom>
              <a:rect b="b" l="l" r="r" t="t"/>
              <a:pathLst>
                <a:path extrusionOk="0" h="8" w="3131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24"/>
            <p:cNvSpPr/>
            <p:nvPr/>
          </p:nvSpPr>
          <p:spPr>
            <a:xfrm>
              <a:off x="413" y="2935"/>
              <a:ext cx="3702" cy="8"/>
            </a:xfrm>
            <a:custGeom>
              <a:rect b="b" l="l" r="r" t="t"/>
              <a:pathLst>
                <a:path extrusionOk="0" h="8" w="3131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24"/>
            <p:cNvSpPr/>
            <p:nvPr/>
          </p:nvSpPr>
          <p:spPr>
            <a:xfrm>
              <a:off x="393" y="2685"/>
              <a:ext cx="3703" cy="8"/>
            </a:xfrm>
            <a:custGeom>
              <a:rect b="b" l="l" r="r" t="t"/>
              <a:pathLst>
                <a:path extrusionOk="0" h="8" w="3132">
                  <a:moveTo>
                    <a:pt x="0" y="0"/>
                  </a:moveTo>
                  <a:lnTo>
                    <a:pt x="3132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24"/>
            <p:cNvSpPr/>
            <p:nvPr/>
          </p:nvSpPr>
          <p:spPr>
            <a:xfrm>
              <a:off x="413" y="2428"/>
              <a:ext cx="3674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24"/>
            <p:cNvSpPr/>
            <p:nvPr/>
          </p:nvSpPr>
          <p:spPr>
            <a:xfrm>
              <a:off x="413" y="1937"/>
              <a:ext cx="3674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24"/>
            <p:cNvSpPr/>
            <p:nvPr/>
          </p:nvSpPr>
          <p:spPr>
            <a:xfrm>
              <a:off x="413" y="1679"/>
              <a:ext cx="3693" cy="8"/>
            </a:xfrm>
            <a:custGeom>
              <a:rect b="b" l="l" r="r" t="t"/>
              <a:pathLst>
                <a:path extrusionOk="0" h="8" w="3123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24"/>
            <p:cNvSpPr/>
            <p:nvPr/>
          </p:nvSpPr>
          <p:spPr>
            <a:xfrm>
              <a:off x="398" y="2178"/>
              <a:ext cx="3699" cy="15"/>
            </a:xfrm>
            <a:custGeom>
              <a:rect b="b" l="l" r="r" t="t"/>
              <a:pathLst>
                <a:path extrusionOk="0" h="15" w="3129">
                  <a:moveTo>
                    <a:pt x="0" y="15"/>
                  </a:moveTo>
                  <a:lnTo>
                    <a:pt x="3129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10" name="Google Shape;1810;p24"/>
          <p:cNvSpPr txBox="1"/>
          <p:nvPr/>
        </p:nvSpPr>
        <p:spPr>
          <a:xfrm>
            <a:off x="5381625" y="6165850"/>
            <a:ext cx="6302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t, ч</a:t>
            </a:r>
            <a:endParaRPr/>
          </a:p>
        </p:txBody>
      </p:sp>
      <p:sp>
        <p:nvSpPr>
          <p:cNvPr id="1811" name="Google Shape;1811;p24"/>
          <p:cNvSpPr txBox="1"/>
          <p:nvPr/>
        </p:nvSpPr>
        <p:spPr>
          <a:xfrm>
            <a:off x="34925" y="44450"/>
            <a:ext cx="1841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24"/>
          <p:cNvSpPr/>
          <p:nvPr/>
        </p:nvSpPr>
        <p:spPr>
          <a:xfrm>
            <a:off x="684212" y="3068637"/>
            <a:ext cx="4103687" cy="3168650"/>
          </a:xfrm>
          <a:custGeom>
            <a:rect b="b" l="l" r="r" t="t"/>
            <a:pathLst>
              <a:path extrusionOk="0" h="1996" w="2585">
                <a:moveTo>
                  <a:pt x="0" y="0"/>
                </a:moveTo>
                <a:lnTo>
                  <a:pt x="1027" y="1004"/>
                </a:lnTo>
                <a:lnTo>
                  <a:pt x="1549" y="998"/>
                </a:lnTo>
                <a:lnTo>
                  <a:pt x="2585" y="1996"/>
                </a:lnTo>
              </a:path>
            </a:pathLst>
          </a:custGeom>
          <a:noFill/>
          <a:ln cap="flat" cmpd="sng" w="28575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24"/>
          <p:cNvSpPr txBox="1"/>
          <p:nvPr/>
        </p:nvSpPr>
        <p:spPr>
          <a:xfrm>
            <a:off x="1114425" y="71437"/>
            <a:ext cx="7921625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Сколько времени длился привал?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5) Через какое время после привала пешеход прибыл в пункт Е?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Записать формулой функцию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S(t)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 участках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графика ВС, DE, СD.</a:t>
            </a:r>
            <a:endParaRPr/>
          </a:p>
        </p:txBody>
      </p:sp>
      <p:sp>
        <p:nvSpPr>
          <p:cNvPr id="1814" name="Google Shape;1814;p24"/>
          <p:cNvSpPr txBox="1"/>
          <p:nvPr/>
        </p:nvSpPr>
        <p:spPr>
          <a:xfrm>
            <a:off x="611187" y="2708275"/>
            <a:ext cx="404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</a:t>
            </a:r>
            <a:endParaRPr/>
          </a:p>
        </p:txBody>
      </p:sp>
      <p:sp>
        <p:nvSpPr>
          <p:cNvPr id="1815" name="Google Shape;1815;p24"/>
          <p:cNvSpPr txBox="1"/>
          <p:nvPr/>
        </p:nvSpPr>
        <p:spPr>
          <a:xfrm>
            <a:off x="1979612" y="4627562"/>
            <a:ext cx="404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endParaRPr/>
          </a:p>
        </p:txBody>
      </p:sp>
      <p:sp>
        <p:nvSpPr>
          <p:cNvPr id="1816" name="Google Shape;1816;p24"/>
          <p:cNvSpPr txBox="1"/>
          <p:nvPr/>
        </p:nvSpPr>
        <p:spPr>
          <a:xfrm>
            <a:off x="2943225" y="4627562"/>
            <a:ext cx="404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1817" name="Google Shape;1817;p24"/>
          <p:cNvSpPr txBox="1"/>
          <p:nvPr/>
        </p:nvSpPr>
        <p:spPr>
          <a:xfrm>
            <a:off x="4689475" y="5876925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descr="j0354669" id="1818" name="Google Shape;181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340000">
            <a:off x="611187" y="2205037"/>
            <a:ext cx="557212" cy="9191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19" name="Google Shape;1819;p24"/>
          <p:cNvGrpSpPr/>
          <p:nvPr/>
        </p:nvGrpSpPr>
        <p:grpSpPr>
          <a:xfrm>
            <a:off x="1979612" y="3429000"/>
            <a:ext cx="1223962" cy="1295400"/>
            <a:chOff x="385" y="1616"/>
            <a:chExt cx="726" cy="638"/>
          </a:xfrm>
        </p:grpSpPr>
        <p:sp>
          <p:nvSpPr>
            <p:cNvPr id="1820" name="Google Shape;1820;p24"/>
            <p:cNvSpPr txBox="1"/>
            <p:nvPr/>
          </p:nvSpPr>
          <p:spPr>
            <a:xfrm>
              <a:off x="658" y="1837"/>
              <a:ext cx="368" cy="40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24"/>
            <p:cNvSpPr txBox="1"/>
            <p:nvPr/>
          </p:nvSpPr>
          <p:spPr>
            <a:xfrm>
              <a:off x="658" y="1837"/>
              <a:ext cx="368" cy="405"/>
            </a:xfrm>
            <a:prstGeom prst="rect">
              <a:avLst/>
            </a:prstGeom>
            <a:noFill/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24"/>
            <p:cNvSpPr txBox="1"/>
            <p:nvPr/>
          </p:nvSpPr>
          <p:spPr>
            <a:xfrm>
              <a:off x="693" y="1958"/>
              <a:ext cx="176" cy="1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24"/>
            <p:cNvSpPr txBox="1"/>
            <p:nvPr/>
          </p:nvSpPr>
          <p:spPr>
            <a:xfrm>
              <a:off x="693" y="1958"/>
              <a:ext cx="176" cy="150"/>
            </a:xfrm>
            <a:prstGeom prst="rect">
              <a:avLst/>
            </a:prstGeom>
            <a:noFill/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24"/>
            <p:cNvSpPr/>
            <p:nvPr/>
          </p:nvSpPr>
          <p:spPr>
            <a:xfrm>
              <a:off x="612" y="1958"/>
              <a:ext cx="101" cy="256"/>
            </a:xfrm>
            <a:custGeom>
              <a:rect b="b" l="l" r="r" t="t"/>
              <a:pathLst>
                <a:path extrusionOk="0" h="256" w="166">
                  <a:moveTo>
                    <a:pt x="0" y="63"/>
                  </a:moveTo>
                  <a:lnTo>
                    <a:pt x="89" y="63"/>
                  </a:lnTo>
                  <a:lnTo>
                    <a:pt x="89" y="256"/>
                  </a:lnTo>
                  <a:lnTo>
                    <a:pt x="166" y="256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CDCDC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24"/>
            <p:cNvSpPr txBox="1"/>
            <p:nvPr/>
          </p:nvSpPr>
          <p:spPr>
            <a:xfrm>
              <a:off x="916" y="1958"/>
              <a:ext cx="92" cy="2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24"/>
            <p:cNvSpPr txBox="1"/>
            <p:nvPr/>
          </p:nvSpPr>
          <p:spPr>
            <a:xfrm>
              <a:off x="916" y="1958"/>
              <a:ext cx="92" cy="287"/>
            </a:xfrm>
            <a:prstGeom prst="rect">
              <a:avLst/>
            </a:prstGeom>
            <a:noFill/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24"/>
            <p:cNvSpPr/>
            <p:nvPr/>
          </p:nvSpPr>
          <p:spPr>
            <a:xfrm>
              <a:off x="612" y="1837"/>
              <a:ext cx="454" cy="405"/>
            </a:xfrm>
            <a:custGeom>
              <a:rect b="b" l="l" r="r" t="t"/>
              <a:pathLst>
                <a:path extrusionOk="0" h="405" w="945">
                  <a:moveTo>
                    <a:pt x="43" y="405"/>
                  </a:moveTo>
                  <a:lnTo>
                    <a:pt x="63" y="405"/>
                  </a:lnTo>
                  <a:lnTo>
                    <a:pt x="63" y="0"/>
                  </a:lnTo>
                  <a:lnTo>
                    <a:pt x="43" y="0"/>
                  </a:lnTo>
                  <a:lnTo>
                    <a:pt x="43" y="405"/>
                  </a:lnTo>
                  <a:close/>
                  <a:moveTo>
                    <a:pt x="0" y="405"/>
                  </a:moveTo>
                  <a:lnTo>
                    <a:pt x="681" y="405"/>
                  </a:lnTo>
                  <a:lnTo>
                    <a:pt x="681" y="377"/>
                  </a:lnTo>
                  <a:lnTo>
                    <a:pt x="0" y="377"/>
                  </a:lnTo>
                  <a:lnTo>
                    <a:pt x="0" y="405"/>
                  </a:lnTo>
                  <a:close/>
                  <a:moveTo>
                    <a:pt x="924" y="405"/>
                  </a:moveTo>
                  <a:lnTo>
                    <a:pt x="945" y="405"/>
                  </a:lnTo>
                  <a:lnTo>
                    <a:pt x="945" y="0"/>
                  </a:lnTo>
                  <a:lnTo>
                    <a:pt x="924" y="0"/>
                  </a:lnTo>
                  <a:lnTo>
                    <a:pt x="924" y="405"/>
                  </a:lnTo>
                  <a:close/>
                </a:path>
              </a:pathLst>
            </a:custGeom>
            <a:solidFill>
              <a:srgbClr val="9A9A9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50%" id="1828" name="Google Shape;1828;p24"/>
            <p:cNvSpPr txBox="1"/>
            <p:nvPr/>
          </p:nvSpPr>
          <p:spPr>
            <a:xfrm>
              <a:off x="658" y="1837"/>
              <a:ext cx="368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24"/>
            <p:cNvSpPr txBox="1"/>
            <p:nvPr/>
          </p:nvSpPr>
          <p:spPr>
            <a:xfrm>
              <a:off x="658" y="1837"/>
              <a:ext cx="368" cy="405"/>
            </a:xfrm>
            <a:prstGeom prst="rect">
              <a:avLst/>
            </a:prstGeom>
            <a:noFill/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24"/>
            <p:cNvSpPr txBox="1"/>
            <p:nvPr/>
          </p:nvSpPr>
          <p:spPr>
            <a:xfrm>
              <a:off x="693" y="1958"/>
              <a:ext cx="176" cy="1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24"/>
            <p:cNvSpPr txBox="1"/>
            <p:nvPr/>
          </p:nvSpPr>
          <p:spPr>
            <a:xfrm>
              <a:off x="693" y="1958"/>
              <a:ext cx="176" cy="15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rgbClr val="00FFFF"/>
                </a:gs>
              </a:gsLst>
              <a:path path="circle">
                <a:fillToRect b="50%" l="50%" r="50%" t="50%"/>
              </a:path>
              <a:tileRect/>
            </a:gradFill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24"/>
            <p:cNvSpPr/>
            <p:nvPr/>
          </p:nvSpPr>
          <p:spPr>
            <a:xfrm>
              <a:off x="612" y="1958"/>
              <a:ext cx="101" cy="256"/>
            </a:xfrm>
            <a:custGeom>
              <a:rect b="b" l="l" r="r" t="t"/>
              <a:pathLst>
                <a:path extrusionOk="0" h="256" w="166">
                  <a:moveTo>
                    <a:pt x="0" y="63"/>
                  </a:moveTo>
                  <a:lnTo>
                    <a:pt x="89" y="63"/>
                  </a:lnTo>
                  <a:lnTo>
                    <a:pt x="89" y="256"/>
                  </a:lnTo>
                  <a:lnTo>
                    <a:pt x="166" y="256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CDCDC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24"/>
            <p:cNvSpPr/>
            <p:nvPr/>
          </p:nvSpPr>
          <p:spPr>
            <a:xfrm>
              <a:off x="612" y="1958"/>
              <a:ext cx="101" cy="256"/>
            </a:xfrm>
            <a:custGeom>
              <a:rect b="b" l="l" r="r" t="t"/>
              <a:pathLst>
                <a:path extrusionOk="0" h="256" w="166">
                  <a:moveTo>
                    <a:pt x="0" y="63"/>
                  </a:moveTo>
                  <a:lnTo>
                    <a:pt x="89" y="63"/>
                  </a:lnTo>
                  <a:lnTo>
                    <a:pt x="89" y="256"/>
                  </a:lnTo>
                  <a:lnTo>
                    <a:pt x="166" y="256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noFill/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4" name="Google Shape;1834;p24"/>
            <p:cNvSpPr txBox="1"/>
            <p:nvPr/>
          </p:nvSpPr>
          <p:spPr>
            <a:xfrm>
              <a:off x="916" y="1993"/>
              <a:ext cx="92" cy="25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50%" id="1835" name="Google Shape;1835;p24"/>
            <p:cNvSpPr txBox="1"/>
            <p:nvPr/>
          </p:nvSpPr>
          <p:spPr>
            <a:xfrm>
              <a:off x="913" y="1993"/>
              <a:ext cx="95" cy="252"/>
            </a:xfrm>
            <a:prstGeom prst="rect">
              <a:avLst/>
            </a:prstGeom>
            <a:solidFill>
              <a:schemeClr val="lt1"/>
            </a:solidFill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6" name="Google Shape;1836;p24"/>
            <p:cNvSpPr txBox="1"/>
            <p:nvPr/>
          </p:nvSpPr>
          <p:spPr>
            <a:xfrm>
              <a:off x="612" y="1958"/>
              <a:ext cx="101" cy="55"/>
            </a:xfrm>
            <a:prstGeom prst="rect">
              <a:avLst/>
            </a:prstGeom>
            <a:solidFill>
              <a:srgbClr val="FFFF65"/>
            </a:solidFill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37" name="Google Shape;1837;p24"/>
            <p:cNvGrpSpPr/>
            <p:nvPr/>
          </p:nvGrpSpPr>
          <p:grpSpPr>
            <a:xfrm>
              <a:off x="541" y="1752"/>
              <a:ext cx="525" cy="490"/>
              <a:chOff x="168" y="1752"/>
              <a:chExt cx="1014" cy="490"/>
            </a:xfrm>
          </p:grpSpPr>
          <p:sp>
            <p:nvSpPr>
              <p:cNvPr id="1838" name="Google Shape;1838;p24"/>
              <p:cNvSpPr txBox="1"/>
              <p:nvPr/>
            </p:nvSpPr>
            <p:spPr>
              <a:xfrm>
                <a:off x="186" y="1818"/>
                <a:ext cx="979" cy="19"/>
              </a:xfrm>
              <a:prstGeom prst="rect">
                <a:avLst/>
              </a:prstGeom>
              <a:noFill/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9" name="Google Shape;1839;p24"/>
              <p:cNvSpPr txBox="1"/>
              <p:nvPr/>
            </p:nvSpPr>
            <p:spPr>
              <a:xfrm>
                <a:off x="168" y="1752"/>
                <a:ext cx="1014" cy="64"/>
              </a:xfrm>
              <a:prstGeom prst="rect">
                <a:avLst/>
              </a:prstGeom>
              <a:noFill/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0" name="Google Shape;1840;p24"/>
              <p:cNvSpPr/>
              <p:nvPr/>
            </p:nvSpPr>
            <p:spPr>
              <a:xfrm>
                <a:off x="188" y="1837"/>
                <a:ext cx="945" cy="405"/>
              </a:xfrm>
              <a:custGeom>
                <a:rect b="b" l="l" r="r" t="t"/>
                <a:pathLst>
                  <a:path extrusionOk="0" h="405" w="945">
                    <a:moveTo>
                      <a:pt x="43" y="405"/>
                    </a:moveTo>
                    <a:lnTo>
                      <a:pt x="63" y="405"/>
                    </a:lnTo>
                    <a:lnTo>
                      <a:pt x="63" y="0"/>
                    </a:lnTo>
                    <a:lnTo>
                      <a:pt x="43" y="0"/>
                    </a:lnTo>
                    <a:lnTo>
                      <a:pt x="43" y="405"/>
                    </a:lnTo>
                    <a:close/>
                    <a:moveTo>
                      <a:pt x="0" y="405"/>
                    </a:moveTo>
                    <a:lnTo>
                      <a:pt x="681" y="405"/>
                    </a:lnTo>
                    <a:lnTo>
                      <a:pt x="681" y="377"/>
                    </a:lnTo>
                    <a:lnTo>
                      <a:pt x="0" y="377"/>
                    </a:lnTo>
                    <a:lnTo>
                      <a:pt x="0" y="405"/>
                    </a:lnTo>
                    <a:close/>
                    <a:moveTo>
                      <a:pt x="924" y="405"/>
                    </a:moveTo>
                    <a:lnTo>
                      <a:pt x="945" y="405"/>
                    </a:lnTo>
                    <a:lnTo>
                      <a:pt x="945" y="0"/>
                    </a:lnTo>
                    <a:lnTo>
                      <a:pt x="924" y="0"/>
                    </a:lnTo>
                    <a:lnTo>
                      <a:pt x="924" y="405"/>
                    </a:lnTo>
                    <a:close/>
                  </a:path>
                </a:pathLst>
              </a:custGeom>
              <a:solidFill>
                <a:srgbClr val="9A9A9A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1" name="Google Shape;1841;p24"/>
            <p:cNvGrpSpPr/>
            <p:nvPr/>
          </p:nvGrpSpPr>
          <p:grpSpPr>
            <a:xfrm>
              <a:off x="541" y="1752"/>
              <a:ext cx="570" cy="490"/>
              <a:chOff x="168" y="1752"/>
              <a:chExt cx="1014" cy="490"/>
            </a:xfrm>
          </p:grpSpPr>
          <p:sp>
            <p:nvSpPr>
              <p:cNvPr id="1842" name="Google Shape;1842;p24"/>
              <p:cNvSpPr txBox="1"/>
              <p:nvPr/>
            </p:nvSpPr>
            <p:spPr>
              <a:xfrm>
                <a:off x="186" y="1818"/>
                <a:ext cx="979" cy="19"/>
              </a:xfrm>
              <a:prstGeom prst="rect">
                <a:avLst/>
              </a:prstGeom>
              <a:solidFill>
                <a:srgbClr val="FFFF65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3" name="Google Shape;1843;p24"/>
              <p:cNvSpPr txBox="1"/>
              <p:nvPr/>
            </p:nvSpPr>
            <p:spPr>
              <a:xfrm>
                <a:off x="168" y="1752"/>
                <a:ext cx="1014" cy="64"/>
              </a:xfrm>
              <a:prstGeom prst="rect">
                <a:avLst/>
              </a:prstGeom>
              <a:solidFill>
                <a:srgbClr val="FFFF65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4" name="Google Shape;1844;p24"/>
              <p:cNvSpPr txBox="1"/>
              <p:nvPr/>
            </p:nvSpPr>
            <p:spPr>
              <a:xfrm>
                <a:off x="188" y="2214"/>
                <a:ext cx="681" cy="28"/>
              </a:xfrm>
              <a:prstGeom prst="rect">
                <a:avLst/>
              </a:prstGeom>
              <a:noFill/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45" name="Google Shape;1845;p24"/>
            <p:cNvSpPr/>
            <p:nvPr/>
          </p:nvSpPr>
          <p:spPr>
            <a:xfrm>
              <a:off x="715" y="2001"/>
              <a:ext cx="150" cy="1"/>
            </a:xfrm>
            <a:custGeom>
              <a:rect b="b" l="l" r="r" t="t"/>
              <a:pathLst>
                <a:path extrusionOk="0" h="1" w="150">
                  <a:moveTo>
                    <a:pt x="0" y="0"/>
                  </a:moveTo>
                  <a:lnTo>
                    <a:pt x="150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24"/>
            <p:cNvSpPr/>
            <p:nvPr/>
          </p:nvSpPr>
          <p:spPr>
            <a:xfrm>
              <a:off x="763" y="1953"/>
              <a:ext cx="1" cy="156"/>
            </a:xfrm>
            <a:custGeom>
              <a:rect b="b" l="l" r="r" t="t"/>
              <a:pathLst>
                <a:path extrusionOk="0" h="156" w="1">
                  <a:moveTo>
                    <a:pt x="0" y="0"/>
                  </a:moveTo>
                  <a:lnTo>
                    <a:pt x="0" y="156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47" name="Google Shape;1847;p24"/>
            <p:cNvGrpSpPr/>
            <p:nvPr/>
          </p:nvGrpSpPr>
          <p:grpSpPr>
            <a:xfrm>
              <a:off x="385" y="1616"/>
              <a:ext cx="259" cy="638"/>
              <a:chOff x="0" y="1570"/>
              <a:chExt cx="259" cy="638"/>
            </a:xfrm>
          </p:grpSpPr>
          <p:sp>
            <p:nvSpPr>
              <p:cNvPr id="1848" name="Google Shape;1848;p24"/>
              <p:cNvSpPr/>
              <p:nvPr/>
            </p:nvSpPr>
            <p:spPr>
              <a:xfrm>
                <a:off x="118" y="2043"/>
                <a:ext cx="23" cy="165"/>
              </a:xfrm>
              <a:custGeom>
                <a:rect b="b" l="l" r="r" t="t"/>
                <a:pathLst>
                  <a:path extrusionOk="0" h="165" w="23">
                    <a:moveTo>
                      <a:pt x="0" y="9"/>
                    </a:moveTo>
                    <a:lnTo>
                      <a:pt x="0" y="165"/>
                    </a:lnTo>
                    <a:lnTo>
                      <a:pt x="23" y="165"/>
                    </a:lnTo>
                    <a:lnTo>
                      <a:pt x="23" y="9"/>
                    </a:lnTo>
                    <a:lnTo>
                      <a:pt x="11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8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9" name="Google Shape;1849;p24"/>
              <p:cNvSpPr/>
              <p:nvPr/>
            </p:nvSpPr>
            <p:spPr>
              <a:xfrm>
                <a:off x="118" y="2043"/>
                <a:ext cx="23" cy="165"/>
              </a:xfrm>
              <a:custGeom>
                <a:rect b="b" l="l" r="r" t="t"/>
                <a:pathLst>
                  <a:path extrusionOk="0" h="165" w="23">
                    <a:moveTo>
                      <a:pt x="0" y="9"/>
                    </a:moveTo>
                    <a:lnTo>
                      <a:pt x="0" y="165"/>
                    </a:lnTo>
                    <a:lnTo>
                      <a:pt x="23" y="165"/>
                    </a:lnTo>
                    <a:lnTo>
                      <a:pt x="23" y="9"/>
                    </a:lnTo>
                    <a:lnTo>
                      <a:pt x="11" y="0"/>
                    </a:lnTo>
                    <a:lnTo>
                      <a:pt x="0" y="9"/>
                    </a:lnTo>
                    <a:close/>
                  </a:path>
                </a:pathLst>
              </a:custGeom>
              <a:noFill/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0" name="Google Shape;1850;p24"/>
              <p:cNvSpPr/>
              <p:nvPr/>
            </p:nvSpPr>
            <p:spPr>
              <a:xfrm>
                <a:off x="0" y="1570"/>
                <a:ext cx="259" cy="572"/>
              </a:xfrm>
              <a:custGeom>
                <a:rect b="b" l="l" r="r" t="t"/>
                <a:pathLst>
                  <a:path extrusionOk="0" h="572" w="259">
                    <a:moveTo>
                      <a:pt x="118" y="482"/>
                    </a:moveTo>
                    <a:lnTo>
                      <a:pt x="129" y="473"/>
                    </a:lnTo>
                    <a:lnTo>
                      <a:pt x="259" y="572"/>
                    </a:lnTo>
                    <a:lnTo>
                      <a:pt x="209" y="418"/>
                    </a:lnTo>
                    <a:lnTo>
                      <a:pt x="237" y="440"/>
                    </a:lnTo>
                    <a:lnTo>
                      <a:pt x="198" y="321"/>
                    </a:lnTo>
                    <a:lnTo>
                      <a:pt x="216" y="334"/>
                    </a:lnTo>
                    <a:lnTo>
                      <a:pt x="175" y="211"/>
                    </a:lnTo>
                    <a:lnTo>
                      <a:pt x="194" y="225"/>
                    </a:lnTo>
                    <a:lnTo>
                      <a:pt x="161" y="123"/>
                    </a:lnTo>
                    <a:lnTo>
                      <a:pt x="173" y="133"/>
                    </a:lnTo>
                    <a:lnTo>
                      <a:pt x="129" y="0"/>
                    </a:lnTo>
                    <a:lnTo>
                      <a:pt x="86" y="133"/>
                    </a:lnTo>
                    <a:lnTo>
                      <a:pt x="98" y="123"/>
                    </a:lnTo>
                    <a:lnTo>
                      <a:pt x="65" y="225"/>
                    </a:lnTo>
                    <a:lnTo>
                      <a:pt x="83" y="211"/>
                    </a:lnTo>
                    <a:lnTo>
                      <a:pt x="43" y="334"/>
                    </a:lnTo>
                    <a:lnTo>
                      <a:pt x="60" y="321"/>
                    </a:lnTo>
                    <a:lnTo>
                      <a:pt x="21" y="440"/>
                    </a:lnTo>
                    <a:lnTo>
                      <a:pt x="50" y="418"/>
                    </a:lnTo>
                    <a:lnTo>
                      <a:pt x="0" y="572"/>
                    </a:lnTo>
                    <a:lnTo>
                      <a:pt x="118" y="482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1" name="Google Shape;1851;p24"/>
              <p:cNvSpPr/>
              <p:nvPr/>
            </p:nvSpPr>
            <p:spPr>
              <a:xfrm>
                <a:off x="0" y="1570"/>
                <a:ext cx="259" cy="572"/>
              </a:xfrm>
              <a:custGeom>
                <a:rect b="b" l="l" r="r" t="t"/>
                <a:pathLst>
                  <a:path extrusionOk="0" h="572" w="259">
                    <a:moveTo>
                      <a:pt x="118" y="482"/>
                    </a:moveTo>
                    <a:lnTo>
                      <a:pt x="129" y="473"/>
                    </a:lnTo>
                    <a:lnTo>
                      <a:pt x="259" y="572"/>
                    </a:lnTo>
                    <a:lnTo>
                      <a:pt x="209" y="418"/>
                    </a:lnTo>
                    <a:lnTo>
                      <a:pt x="237" y="440"/>
                    </a:lnTo>
                    <a:lnTo>
                      <a:pt x="198" y="321"/>
                    </a:lnTo>
                    <a:lnTo>
                      <a:pt x="216" y="334"/>
                    </a:lnTo>
                    <a:lnTo>
                      <a:pt x="175" y="211"/>
                    </a:lnTo>
                    <a:lnTo>
                      <a:pt x="194" y="225"/>
                    </a:lnTo>
                    <a:lnTo>
                      <a:pt x="161" y="123"/>
                    </a:lnTo>
                    <a:lnTo>
                      <a:pt x="173" y="133"/>
                    </a:lnTo>
                    <a:lnTo>
                      <a:pt x="129" y="0"/>
                    </a:lnTo>
                    <a:lnTo>
                      <a:pt x="86" y="133"/>
                    </a:lnTo>
                    <a:lnTo>
                      <a:pt x="98" y="123"/>
                    </a:lnTo>
                    <a:lnTo>
                      <a:pt x="65" y="225"/>
                    </a:lnTo>
                    <a:lnTo>
                      <a:pt x="83" y="211"/>
                    </a:lnTo>
                    <a:lnTo>
                      <a:pt x="43" y="334"/>
                    </a:lnTo>
                    <a:lnTo>
                      <a:pt x="60" y="321"/>
                    </a:lnTo>
                    <a:lnTo>
                      <a:pt x="21" y="440"/>
                    </a:lnTo>
                    <a:lnTo>
                      <a:pt x="50" y="418"/>
                    </a:lnTo>
                    <a:lnTo>
                      <a:pt x="0" y="572"/>
                    </a:lnTo>
                    <a:lnTo>
                      <a:pt x="118" y="482"/>
                    </a:lnTo>
                    <a:close/>
                  </a:path>
                </a:pathLst>
              </a:custGeom>
              <a:noFill/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5" name="Shape 1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6" name="Google Shape;1856;p25"/>
          <p:cNvSpPr txBox="1"/>
          <p:nvPr/>
        </p:nvSpPr>
        <p:spPr>
          <a:xfrm>
            <a:off x="179387" y="44450"/>
            <a:ext cx="8786812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Автомобили А</a:t>
            </a:r>
            <a:r>
              <a:rPr b="0" baseline="-25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А</a:t>
            </a:r>
            <a:r>
              <a:rPr b="0" baseline="-25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выезжают одновременно навстречу друг другу. По заданному графику движения автомобилей найти: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Время от начала движения автомобилей до их встречи;</a:t>
            </a:r>
            <a:endParaRPr/>
          </a:p>
        </p:txBody>
      </p:sp>
      <p:sp>
        <p:nvSpPr>
          <p:cNvPr id="1857" name="Google Shape;1857;p25"/>
          <p:cNvSpPr txBox="1"/>
          <p:nvPr/>
        </p:nvSpPr>
        <p:spPr>
          <a:xfrm>
            <a:off x="412750" y="6213475"/>
            <a:ext cx="53641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0          1           2         3          4          5          6</a:t>
            </a:r>
            <a:endParaRPr/>
          </a:p>
        </p:txBody>
      </p:sp>
      <p:sp>
        <p:nvSpPr>
          <p:cNvPr id="1858" name="Google Shape;1858;p25"/>
          <p:cNvSpPr txBox="1"/>
          <p:nvPr/>
        </p:nvSpPr>
        <p:spPr>
          <a:xfrm>
            <a:off x="-9525" y="1557337"/>
            <a:ext cx="693737" cy="4143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500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"/>
              <a:buFont typeface="Arial"/>
              <a:buNone/>
            </a:pPr>
            <a:r>
              <a:rPr b="1" i="0" lang="en-US" sz="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Font typeface="Arial"/>
              <a:buNone/>
            </a:pPr>
            <a:r>
              <a:t/>
            </a:r>
            <a:endParaRPr b="1" i="0" sz="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endParaRPr/>
          </a:p>
        </p:txBody>
      </p:sp>
      <p:sp>
        <p:nvSpPr>
          <p:cNvPr id="1859" name="Google Shape;1859;p25"/>
          <p:cNvSpPr/>
          <p:nvPr/>
        </p:nvSpPr>
        <p:spPr>
          <a:xfrm>
            <a:off x="650875" y="6243637"/>
            <a:ext cx="4959350" cy="12700"/>
          </a:xfrm>
          <a:custGeom>
            <a:rect b="b" l="l" r="r" t="t"/>
            <a:pathLst>
              <a:path extrusionOk="0" h="8" w="3124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25"/>
          <p:cNvSpPr txBox="1"/>
          <p:nvPr/>
        </p:nvSpPr>
        <p:spPr>
          <a:xfrm>
            <a:off x="-36512" y="1484312"/>
            <a:ext cx="933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S, км</a:t>
            </a:r>
            <a:endParaRPr/>
          </a:p>
        </p:txBody>
      </p:sp>
      <p:sp>
        <p:nvSpPr>
          <p:cNvPr id="1861" name="Google Shape;1861;p25"/>
          <p:cNvSpPr/>
          <p:nvPr/>
        </p:nvSpPr>
        <p:spPr>
          <a:xfrm>
            <a:off x="650875" y="6243637"/>
            <a:ext cx="5367337" cy="9525"/>
          </a:xfrm>
          <a:custGeom>
            <a:rect b="b" l="l" r="r" t="t"/>
            <a:pathLst>
              <a:path extrusionOk="0" h="6" w="3381">
                <a:moveTo>
                  <a:pt x="0" y="0"/>
                </a:moveTo>
                <a:lnTo>
                  <a:pt x="3381" y="6"/>
                </a:lnTo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lg" w="lg" type="stealth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25"/>
          <p:cNvSpPr/>
          <p:nvPr/>
        </p:nvSpPr>
        <p:spPr>
          <a:xfrm>
            <a:off x="635000" y="1879600"/>
            <a:ext cx="19050" cy="4357687"/>
          </a:xfrm>
          <a:custGeom>
            <a:rect b="b" l="l" r="r" t="t"/>
            <a:pathLst>
              <a:path extrusionOk="0" h="2745" w="12">
                <a:moveTo>
                  <a:pt x="12" y="2745"/>
                </a:moveTo>
                <a:lnTo>
                  <a:pt x="0" y="0"/>
                </a:lnTo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lg" w="lg" type="stealth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3" name="Google Shape;1863;p25"/>
          <p:cNvSpPr/>
          <p:nvPr/>
        </p:nvSpPr>
        <p:spPr>
          <a:xfrm>
            <a:off x="1042987" y="2216150"/>
            <a:ext cx="12700" cy="4037012"/>
          </a:xfrm>
          <a:custGeom>
            <a:rect b="b" l="l" r="r" t="t"/>
            <a:pathLst>
              <a:path extrusionOk="0" h="2994" w="8">
                <a:moveTo>
                  <a:pt x="0" y="0"/>
                </a:moveTo>
                <a:lnTo>
                  <a:pt x="8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4" name="Google Shape;1864;p25"/>
          <p:cNvSpPr/>
          <p:nvPr/>
        </p:nvSpPr>
        <p:spPr>
          <a:xfrm>
            <a:off x="1455737" y="2205037"/>
            <a:ext cx="12700" cy="4079875"/>
          </a:xfrm>
          <a:custGeom>
            <a:rect b="b" l="l" r="r" t="t"/>
            <a:pathLst>
              <a:path extrusionOk="0" h="3026" w="8">
                <a:moveTo>
                  <a:pt x="8" y="0"/>
                </a:moveTo>
                <a:lnTo>
                  <a:pt x="0" y="3026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5" name="Google Shape;1865;p25"/>
          <p:cNvSpPr/>
          <p:nvPr/>
        </p:nvSpPr>
        <p:spPr>
          <a:xfrm>
            <a:off x="1870075" y="2214562"/>
            <a:ext cx="1587" cy="404812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25"/>
          <p:cNvSpPr/>
          <p:nvPr/>
        </p:nvSpPr>
        <p:spPr>
          <a:xfrm>
            <a:off x="2301875" y="2214562"/>
            <a:ext cx="1587" cy="404812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7" name="Google Shape;1867;p25"/>
          <p:cNvSpPr/>
          <p:nvPr/>
        </p:nvSpPr>
        <p:spPr>
          <a:xfrm>
            <a:off x="2709862" y="2225675"/>
            <a:ext cx="14287" cy="4059237"/>
          </a:xfrm>
          <a:custGeom>
            <a:rect b="b" l="l" r="r" t="t"/>
            <a:pathLst>
              <a:path extrusionOk="0" h="3010" w="9">
                <a:moveTo>
                  <a:pt x="9" y="0"/>
                </a:moveTo>
                <a:lnTo>
                  <a:pt x="0" y="301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8" name="Google Shape;1868;p25"/>
          <p:cNvSpPr/>
          <p:nvPr/>
        </p:nvSpPr>
        <p:spPr>
          <a:xfrm>
            <a:off x="3573462" y="2214562"/>
            <a:ext cx="1587" cy="404812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9" name="Google Shape;1869;p25"/>
          <p:cNvSpPr/>
          <p:nvPr/>
        </p:nvSpPr>
        <p:spPr>
          <a:xfrm>
            <a:off x="3968750" y="2209800"/>
            <a:ext cx="1587" cy="4025900"/>
          </a:xfrm>
          <a:custGeom>
            <a:rect b="b" l="l" r="r" t="t"/>
            <a:pathLst>
              <a:path extrusionOk="0" h="3222" w="1">
                <a:moveTo>
                  <a:pt x="0" y="0"/>
                </a:moveTo>
                <a:lnTo>
                  <a:pt x="0" y="322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0" name="Google Shape;1870;p25"/>
          <p:cNvSpPr/>
          <p:nvPr/>
        </p:nvSpPr>
        <p:spPr>
          <a:xfrm>
            <a:off x="4389437" y="2209800"/>
            <a:ext cx="1587" cy="4025900"/>
          </a:xfrm>
          <a:custGeom>
            <a:rect b="b" l="l" r="r" t="t"/>
            <a:pathLst>
              <a:path extrusionOk="0" h="3222" w="1">
                <a:moveTo>
                  <a:pt x="0" y="0"/>
                </a:moveTo>
                <a:lnTo>
                  <a:pt x="0" y="322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1" name="Google Shape;1871;p25"/>
          <p:cNvSpPr/>
          <p:nvPr/>
        </p:nvSpPr>
        <p:spPr>
          <a:xfrm>
            <a:off x="4799012" y="2214562"/>
            <a:ext cx="1587" cy="404812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2" name="Google Shape;1872;p25"/>
          <p:cNvSpPr/>
          <p:nvPr/>
        </p:nvSpPr>
        <p:spPr>
          <a:xfrm>
            <a:off x="5229225" y="2214562"/>
            <a:ext cx="1587" cy="4048125"/>
          </a:xfrm>
          <a:custGeom>
            <a:rect b="b" l="l" r="r" t="t"/>
            <a:pathLst>
              <a:path extrusionOk="0" h="3002" w="1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3" name="Google Shape;1873;p25"/>
          <p:cNvSpPr/>
          <p:nvPr/>
        </p:nvSpPr>
        <p:spPr>
          <a:xfrm>
            <a:off x="5649912" y="2225675"/>
            <a:ext cx="12700" cy="4038600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4" name="Google Shape;1874;p25"/>
          <p:cNvSpPr/>
          <p:nvPr/>
        </p:nvSpPr>
        <p:spPr>
          <a:xfrm>
            <a:off x="3128962" y="2214562"/>
            <a:ext cx="14287" cy="4057650"/>
          </a:xfrm>
          <a:custGeom>
            <a:rect b="b" l="l" r="r" t="t"/>
            <a:pathLst>
              <a:path extrusionOk="0" h="3010" w="9">
                <a:moveTo>
                  <a:pt x="9" y="0"/>
                </a:moveTo>
                <a:lnTo>
                  <a:pt x="0" y="3010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5" name="Google Shape;1875;p25"/>
          <p:cNvSpPr txBox="1"/>
          <p:nvPr/>
        </p:nvSpPr>
        <p:spPr>
          <a:xfrm>
            <a:off x="5886450" y="6211887"/>
            <a:ext cx="6302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t, ч</a:t>
            </a:r>
            <a:endParaRPr/>
          </a:p>
        </p:txBody>
      </p:sp>
      <p:sp>
        <p:nvSpPr>
          <p:cNvPr id="1876" name="Google Shape;1876;p25"/>
          <p:cNvSpPr txBox="1"/>
          <p:nvPr/>
        </p:nvSpPr>
        <p:spPr>
          <a:xfrm>
            <a:off x="34925" y="44450"/>
            <a:ext cx="1841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77" name="Google Shape;1877;p25"/>
          <p:cNvGrpSpPr/>
          <p:nvPr/>
        </p:nvGrpSpPr>
        <p:grpSpPr>
          <a:xfrm>
            <a:off x="611187" y="2205037"/>
            <a:ext cx="5473700" cy="3641725"/>
            <a:chOff x="385" y="1389"/>
            <a:chExt cx="3175" cy="2294"/>
          </a:xfrm>
        </p:grpSpPr>
        <p:sp>
          <p:nvSpPr>
            <p:cNvPr id="1878" name="Google Shape;1878;p25"/>
            <p:cNvSpPr/>
            <p:nvPr/>
          </p:nvSpPr>
          <p:spPr>
            <a:xfrm>
              <a:off x="393" y="3675"/>
              <a:ext cx="3143" cy="8"/>
            </a:xfrm>
            <a:custGeom>
              <a:rect b="b" l="l" r="r" t="t"/>
              <a:pathLst>
                <a:path extrusionOk="0" h="8" w="3124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879" name="Google Shape;1879;p25"/>
            <p:cNvCxnSpPr/>
            <p:nvPr/>
          </p:nvCxnSpPr>
          <p:spPr>
            <a:xfrm>
              <a:off x="410" y="3434"/>
              <a:ext cx="3149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880" name="Google Shape;1880;p25"/>
            <p:cNvSpPr/>
            <p:nvPr/>
          </p:nvSpPr>
          <p:spPr>
            <a:xfrm>
              <a:off x="402" y="3180"/>
              <a:ext cx="3150" cy="8"/>
            </a:xfrm>
            <a:custGeom>
              <a:rect b="b" l="l" r="r" t="t"/>
              <a:pathLst>
                <a:path extrusionOk="0" h="8" w="3131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25"/>
            <p:cNvSpPr/>
            <p:nvPr/>
          </p:nvSpPr>
          <p:spPr>
            <a:xfrm>
              <a:off x="410" y="2935"/>
              <a:ext cx="3150" cy="8"/>
            </a:xfrm>
            <a:custGeom>
              <a:rect b="b" l="l" r="r" t="t"/>
              <a:pathLst>
                <a:path extrusionOk="0" h="8" w="3131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25"/>
            <p:cNvSpPr/>
            <p:nvPr/>
          </p:nvSpPr>
          <p:spPr>
            <a:xfrm>
              <a:off x="393" y="2685"/>
              <a:ext cx="3151" cy="8"/>
            </a:xfrm>
            <a:custGeom>
              <a:rect b="b" l="l" r="r" t="t"/>
              <a:pathLst>
                <a:path extrusionOk="0" h="8" w="3132">
                  <a:moveTo>
                    <a:pt x="0" y="0"/>
                  </a:moveTo>
                  <a:lnTo>
                    <a:pt x="3132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25"/>
            <p:cNvSpPr/>
            <p:nvPr/>
          </p:nvSpPr>
          <p:spPr>
            <a:xfrm>
              <a:off x="410" y="2428"/>
              <a:ext cx="3126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25"/>
            <p:cNvSpPr/>
            <p:nvPr/>
          </p:nvSpPr>
          <p:spPr>
            <a:xfrm>
              <a:off x="410" y="1937"/>
              <a:ext cx="3126" cy="8"/>
            </a:xfrm>
            <a:custGeom>
              <a:rect b="b" l="l" r="r" t="t"/>
              <a:pathLst>
                <a:path extrusionOk="0" h="8" w="3107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25"/>
            <p:cNvSpPr/>
            <p:nvPr/>
          </p:nvSpPr>
          <p:spPr>
            <a:xfrm>
              <a:off x="410" y="1679"/>
              <a:ext cx="3142" cy="8"/>
            </a:xfrm>
            <a:custGeom>
              <a:rect b="b" l="l" r="r" t="t"/>
              <a:pathLst>
                <a:path extrusionOk="0" h="8" w="3123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25"/>
            <p:cNvSpPr/>
            <p:nvPr/>
          </p:nvSpPr>
          <p:spPr>
            <a:xfrm>
              <a:off x="397" y="2178"/>
              <a:ext cx="3148" cy="15"/>
            </a:xfrm>
            <a:custGeom>
              <a:rect b="b" l="l" r="r" t="t"/>
              <a:pathLst>
                <a:path extrusionOk="0" h="15" w="3129">
                  <a:moveTo>
                    <a:pt x="0" y="15"/>
                  </a:moveTo>
                  <a:lnTo>
                    <a:pt x="3129" y="0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25"/>
            <p:cNvSpPr/>
            <p:nvPr/>
          </p:nvSpPr>
          <p:spPr>
            <a:xfrm>
              <a:off x="385" y="1389"/>
              <a:ext cx="3142" cy="8"/>
            </a:xfrm>
            <a:custGeom>
              <a:rect b="b" l="l" r="r" t="t"/>
              <a:pathLst>
                <a:path extrusionOk="0" h="8" w="3123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88" name="Google Shape;1888;p25"/>
          <p:cNvSpPr/>
          <p:nvPr/>
        </p:nvSpPr>
        <p:spPr>
          <a:xfrm>
            <a:off x="635000" y="3141662"/>
            <a:ext cx="5376862" cy="3081337"/>
          </a:xfrm>
          <a:custGeom>
            <a:rect b="b" l="l" r="r" t="t"/>
            <a:pathLst>
              <a:path extrusionOk="0" h="1941" w="3387">
                <a:moveTo>
                  <a:pt x="0" y="1941"/>
                </a:moveTo>
                <a:lnTo>
                  <a:pt x="3387" y="0"/>
                </a:lnTo>
              </a:path>
            </a:pathLst>
          </a:custGeom>
          <a:noFill/>
          <a:ln cap="flat" cmpd="sng" w="28575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89" name="Google Shape;1889;p25"/>
          <p:cNvCxnSpPr/>
          <p:nvPr/>
        </p:nvCxnSpPr>
        <p:spPr>
          <a:xfrm>
            <a:off x="611187" y="2205037"/>
            <a:ext cx="5545137" cy="2160587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890" name="Google Shape;1890;p25"/>
          <p:cNvSpPr/>
          <p:nvPr/>
        </p:nvSpPr>
        <p:spPr>
          <a:xfrm>
            <a:off x="6084887" y="2205037"/>
            <a:ext cx="12700" cy="4038600"/>
          </a:xfrm>
          <a:custGeom>
            <a:rect b="b" l="l" r="r" t="t"/>
            <a:pathLst>
              <a:path extrusionOk="0" h="2994" w="8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Рисунок112" id="1891" name="Google Shape;189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20000">
            <a:off x="539750" y="1773237"/>
            <a:ext cx="1319212" cy="879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ar37" id="1892" name="Google Shape;1892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2160000">
            <a:off x="539750" y="5373687"/>
            <a:ext cx="13335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3" name="Google Shape;1893;p25"/>
          <p:cNvSpPr txBox="1"/>
          <p:nvPr/>
        </p:nvSpPr>
        <p:spPr>
          <a:xfrm>
            <a:off x="6084887" y="2420937"/>
            <a:ext cx="5175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baseline="-2500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894" name="Google Shape;1894;p25"/>
          <p:cNvSpPr txBox="1"/>
          <p:nvPr/>
        </p:nvSpPr>
        <p:spPr>
          <a:xfrm>
            <a:off x="6084887" y="4221162"/>
            <a:ext cx="5175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baseline="-2500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895" name="Google Shape;1895;p25"/>
          <p:cNvSpPr txBox="1"/>
          <p:nvPr/>
        </p:nvSpPr>
        <p:spPr>
          <a:xfrm>
            <a:off x="179387" y="549275"/>
            <a:ext cx="87868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путь, пройденный каждым из автомобилей до их встречи;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скорость движения каждого автомобиля.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8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3"/>
          <p:cNvSpPr txBox="1"/>
          <p:nvPr/>
        </p:nvSpPr>
        <p:spPr>
          <a:xfrm>
            <a:off x="179387" y="115887"/>
            <a:ext cx="878522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Поезд движется из Москвы в Санкт-Петербург со скоростью 120 км/ч. За какое время он пройдет путь, равный S км?</a:t>
            </a:r>
            <a:endParaRPr/>
          </a:p>
        </p:txBody>
      </p:sp>
      <p:grpSp>
        <p:nvGrpSpPr>
          <p:cNvPr id="863" name="Google Shape;863;p3"/>
          <p:cNvGrpSpPr/>
          <p:nvPr/>
        </p:nvGrpSpPr>
        <p:grpSpPr>
          <a:xfrm>
            <a:off x="1546225" y="3325812"/>
            <a:ext cx="5905500" cy="1831975"/>
            <a:chOff x="793" y="1344"/>
            <a:chExt cx="3720" cy="1154"/>
          </a:xfrm>
        </p:grpSpPr>
        <p:sp>
          <p:nvSpPr>
            <p:cNvPr id="864" name="Google Shape;864;p3"/>
            <p:cNvSpPr txBox="1"/>
            <p:nvPr/>
          </p:nvSpPr>
          <p:spPr>
            <a:xfrm>
              <a:off x="793" y="1344"/>
              <a:ext cx="3720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 – </a:t>
              </a: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независимая переменная </a:t>
              </a:r>
              <a:endParaRPr/>
            </a:p>
          </p:txBody>
        </p:sp>
        <p:sp>
          <p:nvSpPr>
            <p:cNvPr id="865" name="Google Shape;865;p3"/>
            <p:cNvSpPr txBox="1"/>
            <p:nvPr/>
          </p:nvSpPr>
          <p:spPr>
            <a:xfrm>
              <a:off x="793" y="1979"/>
              <a:ext cx="3332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t – </a:t>
              </a: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зависимая переменная </a:t>
              </a:r>
              <a:endParaRPr/>
            </a:p>
          </p:txBody>
        </p:sp>
      </p:grpSp>
      <p:grpSp>
        <p:nvGrpSpPr>
          <p:cNvPr id="866" name="Google Shape;866;p3"/>
          <p:cNvGrpSpPr/>
          <p:nvPr/>
        </p:nvGrpSpPr>
        <p:grpSpPr>
          <a:xfrm>
            <a:off x="461962" y="1204912"/>
            <a:ext cx="2165350" cy="1503362"/>
            <a:chOff x="249" y="507"/>
            <a:chExt cx="1364" cy="947"/>
          </a:xfrm>
        </p:grpSpPr>
        <p:sp>
          <p:nvSpPr>
            <p:cNvPr id="867" name="Google Shape;867;p3"/>
            <p:cNvSpPr txBox="1"/>
            <p:nvPr/>
          </p:nvSpPr>
          <p:spPr>
            <a:xfrm>
              <a:off x="748" y="935"/>
              <a:ext cx="865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120 </a:t>
              </a:r>
              <a:endParaRPr/>
            </a:p>
          </p:txBody>
        </p:sp>
        <p:sp>
          <p:nvSpPr>
            <p:cNvPr id="868" name="Google Shape;868;p3"/>
            <p:cNvSpPr txBox="1"/>
            <p:nvPr/>
          </p:nvSpPr>
          <p:spPr>
            <a:xfrm>
              <a:off x="249" y="754"/>
              <a:ext cx="682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t = </a:t>
              </a:r>
              <a:endParaRPr/>
            </a:p>
          </p:txBody>
        </p:sp>
        <p:sp>
          <p:nvSpPr>
            <p:cNvPr id="869" name="Google Shape;869;p3"/>
            <p:cNvSpPr txBox="1"/>
            <p:nvPr/>
          </p:nvSpPr>
          <p:spPr>
            <a:xfrm>
              <a:off x="949" y="507"/>
              <a:ext cx="479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 </a:t>
              </a:r>
              <a:endParaRPr/>
            </a:p>
          </p:txBody>
        </p:sp>
        <p:sp>
          <p:nvSpPr>
            <p:cNvPr id="870" name="Google Shape;870;p3"/>
            <p:cNvSpPr/>
            <p:nvPr/>
          </p:nvSpPr>
          <p:spPr>
            <a:xfrm>
              <a:off x="784" y="999"/>
              <a:ext cx="827" cy="17"/>
            </a:xfrm>
            <a:custGeom>
              <a:rect b="b" l="l" r="r" t="t"/>
              <a:pathLst>
                <a:path extrusionOk="0" h="17" w="827">
                  <a:moveTo>
                    <a:pt x="0" y="17"/>
                  </a:moveTo>
                  <a:cubicBezTo>
                    <a:pt x="496" y="0"/>
                    <a:pt x="827" y="17"/>
                    <a:pt x="576" y="17"/>
                  </a:cubicBezTo>
                </a:path>
              </a:pathLst>
            </a:custGeom>
            <a:noFill/>
            <a:ln cap="flat" cmpd="sng" w="3810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1" name="Google Shape;871;p3"/>
          <p:cNvGrpSpPr/>
          <p:nvPr/>
        </p:nvGrpSpPr>
        <p:grpSpPr>
          <a:xfrm>
            <a:off x="4048125" y="1277937"/>
            <a:ext cx="3116262" cy="1503362"/>
            <a:chOff x="2381" y="715"/>
            <a:chExt cx="1963" cy="947"/>
          </a:xfrm>
        </p:grpSpPr>
        <p:sp>
          <p:nvSpPr>
            <p:cNvPr id="872" name="Google Shape;872;p3"/>
            <p:cNvSpPr txBox="1"/>
            <p:nvPr/>
          </p:nvSpPr>
          <p:spPr>
            <a:xfrm>
              <a:off x="3479" y="1143"/>
              <a:ext cx="865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120 </a:t>
              </a:r>
              <a:endParaRPr/>
            </a:p>
          </p:txBody>
        </p:sp>
        <p:sp>
          <p:nvSpPr>
            <p:cNvPr id="873" name="Google Shape;873;p3"/>
            <p:cNvSpPr txBox="1"/>
            <p:nvPr/>
          </p:nvSpPr>
          <p:spPr>
            <a:xfrm>
              <a:off x="2381" y="962"/>
              <a:ext cx="1194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t(S) = </a:t>
              </a:r>
              <a:endParaRPr/>
            </a:p>
          </p:txBody>
        </p:sp>
        <p:sp>
          <p:nvSpPr>
            <p:cNvPr id="874" name="Google Shape;874;p3"/>
            <p:cNvSpPr txBox="1"/>
            <p:nvPr/>
          </p:nvSpPr>
          <p:spPr>
            <a:xfrm>
              <a:off x="3680" y="715"/>
              <a:ext cx="479" cy="5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800"/>
                <a:buFont typeface="Arial"/>
                <a:buNone/>
              </a:pPr>
              <a:r>
                <a:rPr b="1" i="0" lang="en-US" sz="4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 </a:t>
              </a:r>
              <a:endParaRPr/>
            </a:p>
          </p:txBody>
        </p:sp>
        <p:sp>
          <p:nvSpPr>
            <p:cNvPr id="875" name="Google Shape;875;p3"/>
            <p:cNvSpPr/>
            <p:nvPr/>
          </p:nvSpPr>
          <p:spPr>
            <a:xfrm>
              <a:off x="3515" y="1207"/>
              <a:ext cx="827" cy="17"/>
            </a:xfrm>
            <a:custGeom>
              <a:rect b="b" l="l" r="r" t="t"/>
              <a:pathLst>
                <a:path extrusionOk="0" h="17" w="827">
                  <a:moveTo>
                    <a:pt x="0" y="17"/>
                  </a:moveTo>
                  <a:cubicBezTo>
                    <a:pt x="496" y="0"/>
                    <a:pt x="827" y="17"/>
                    <a:pt x="576" y="17"/>
                  </a:cubicBezTo>
                </a:path>
              </a:pathLst>
            </a:custGeom>
            <a:noFill/>
            <a:ln cap="flat" cmpd="sng" w="3810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"/>
          <p:cNvSpPr txBox="1"/>
          <p:nvPr/>
        </p:nvSpPr>
        <p:spPr>
          <a:xfrm>
            <a:off x="755650" y="260350"/>
            <a:ext cx="784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Функция может быть задана различными способами.</a:t>
            </a:r>
            <a:endParaRPr/>
          </a:p>
        </p:txBody>
      </p:sp>
      <p:sp>
        <p:nvSpPr>
          <p:cNvPr id="882" name="Google Shape;882;p4"/>
          <p:cNvSpPr txBox="1"/>
          <p:nvPr/>
        </p:nvSpPr>
        <p:spPr>
          <a:xfrm>
            <a:off x="179387" y="765175"/>
            <a:ext cx="34750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Формулой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883" name="Google Shape;883;p4"/>
          <p:cNvSpPr txBox="1"/>
          <p:nvPr/>
        </p:nvSpPr>
        <p:spPr>
          <a:xfrm>
            <a:off x="179387" y="2708275"/>
            <a:ext cx="3222625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Таблицей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884" name="Google Shape;884;p4"/>
          <p:cNvSpPr txBox="1"/>
          <p:nvPr/>
        </p:nvSpPr>
        <p:spPr>
          <a:xfrm>
            <a:off x="250825" y="5589587"/>
            <a:ext cx="337820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Графиком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885" name="Google Shape;885;p4"/>
          <p:cNvSpPr txBox="1"/>
          <p:nvPr/>
        </p:nvSpPr>
        <p:spPr>
          <a:xfrm>
            <a:off x="3635375" y="908050"/>
            <a:ext cx="2376487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у = 2х</a:t>
            </a:r>
            <a:endParaRPr/>
          </a:p>
        </p:txBody>
      </p:sp>
      <p:sp>
        <p:nvSpPr>
          <p:cNvPr id="886" name="Google Shape;886;p4"/>
          <p:cNvSpPr txBox="1"/>
          <p:nvPr/>
        </p:nvSpPr>
        <p:spPr>
          <a:xfrm>
            <a:off x="4859337" y="1989137"/>
            <a:ext cx="3959225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у(х) = х</a:t>
            </a:r>
            <a:r>
              <a:rPr b="1" baseline="30000" i="0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+ х + 1</a:t>
            </a:r>
            <a:endParaRPr/>
          </a:p>
        </p:txBody>
      </p:sp>
      <p:sp>
        <p:nvSpPr>
          <p:cNvPr id="887" name="Google Shape;887;p4"/>
          <p:cNvSpPr txBox="1"/>
          <p:nvPr/>
        </p:nvSpPr>
        <p:spPr>
          <a:xfrm>
            <a:off x="4356100" y="1484312"/>
            <a:ext cx="2881312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у = - 3х + 5</a:t>
            </a:r>
            <a:endParaRPr/>
          </a:p>
        </p:txBody>
      </p:sp>
      <p:graphicFrame>
        <p:nvGraphicFramePr>
          <p:cNvPr id="888" name="Google Shape;888;p4"/>
          <p:cNvGraphicFramePr/>
          <p:nvPr/>
        </p:nvGraphicFramePr>
        <p:xfrm>
          <a:off x="1692275" y="35004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{096E0FB6-AB9C-489D-BD0E-8BD05841D9D8}</a:tableStyleId>
              </a:tblPr>
              <a:tblGrid>
                <a:gridCol w="798500"/>
                <a:gridCol w="795325"/>
                <a:gridCol w="798500"/>
                <a:gridCol w="796925"/>
                <a:gridCol w="796925"/>
                <a:gridCol w="796925"/>
                <a:gridCol w="798500"/>
                <a:gridCol w="795325"/>
                <a:gridCol w="798500"/>
              </a:tblGrid>
              <a:tr h="70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х</a:t>
                      </a:r>
                      <a:endParaRPr/>
                    </a:p>
                  </a:txBody>
                  <a:tcPr marT="45700" marB="45700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1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2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3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4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5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6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7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8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0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у</a:t>
                      </a:r>
                      <a:endParaRPr/>
                    </a:p>
                  </a:txBody>
                  <a:tcPr marT="45700" marB="45700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1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4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9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36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49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64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2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5"/>
          <p:cNvSpPr txBox="1"/>
          <p:nvPr/>
        </p:nvSpPr>
        <p:spPr>
          <a:xfrm>
            <a:off x="34925" y="188912"/>
            <a:ext cx="9217025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На рисунке изображен график изменения температуры воздуха в течение суток.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По графику найти температуру воздуха в 2 ч, 6 ч, 12 ч, 18 ч.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В какое время суток температура воздуха была равна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0</a:t>
            </a:r>
            <a:r>
              <a:rPr b="0" baseline="30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С,   -4</a:t>
            </a:r>
            <a:r>
              <a:rPr b="0" baseline="30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С,     1</a:t>
            </a:r>
            <a:r>
              <a:rPr b="0" baseline="30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С,     3</a:t>
            </a:r>
            <a:r>
              <a:rPr b="0" baseline="30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С.</a:t>
            </a:r>
            <a:endParaRPr/>
          </a:p>
        </p:txBody>
      </p:sp>
      <p:sp>
        <p:nvSpPr>
          <p:cNvPr id="894" name="Google Shape;894;p5"/>
          <p:cNvSpPr txBox="1"/>
          <p:nvPr/>
        </p:nvSpPr>
        <p:spPr>
          <a:xfrm>
            <a:off x="107950" y="188912"/>
            <a:ext cx="111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№ 545</a:t>
            </a:r>
            <a:endParaRPr/>
          </a:p>
        </p:txBody>
      </p:sp>
      <p:sp>
        <p:nvSpPr>
          <p:cNvPr id="895" name="Google Shape;895;p5"/>
          <p:cNvSpPr txBox="1"/>
          <p:nvPr/>
        </p:nvSpPr>
        <p:spPr>
          <a:xfrm>
            <a:off x="120650" y="1844675"/>
            <a:ext cx="685800" cy="4233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</a:t>
            </a:r>
            <a:endParaRPr b="1" i="0" sz="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t/>
            </a:r>
            <a:endParaRPr b="1" i="0" sz="3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-5 </a:t>
            </a:r>
            <a:endParaRPr/>
          </a:p>
        </p:txBody>
      </p:sp>
      <p:grpSp>
        <p:nvGrpSpPr>
          <p:cNvPr id="896" name="Google Shape;896;p5"/>
          <p:cNvGrpSpPr/>
          <p:nvPr/>
        </p:nvGrpSpPr>
        <p:grpSpPr>
          <a:xfrm>
            <a:off x="85725" y="2278062"/>
            <a:ext cx="8950325" cy="3959225"/>
            <a:chOff x="54" y="1435"/>
            <a:chExt cx="5638" cy="2494"/>
          </a:xfrm>
        </p:grpSpPr>
        <p:sp>
          <p:nvSpPr>
            <p:cNvPr id="897" name="Google Shape;897;p5"/>
            <p:cNvSpPr txBox="1"/>
            <p:nvPr/>
          </p:nvSpPr>
          <p:spPr>
            <a:xfrm>
              <a:off x="372" y="2795"/>
              <a:ext cx="4884" cy="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b="1" i="0" lang="en-US" sz="1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2         4         6         8       10       12       14       16       18      20       22       24     </a:t>
              </a:r>
              <a:endParaRPr/>
            </a:p>
          </p:txBody>
        </p:sp>
        <p:sp>
          <p:nvSpPr>
            <p:cNvPr id="898" name="Google Shape;898;p5"/>
            <p:cNvSpPr/>
            <p:nvPr/>
          </p:nvSpPr>
          <p:spPr>
            <a:xfrm>
              <a:off x="97" y="2765"/>
              <a:ext cx="2717" cy="16"/>
            </a:xfrm>
            <a:custGeom>
              <a:rect b="b" l="l" r="r" t="t"/>
              <a:pathLst>
                <a:path extrusionOk="0" h="16" w="2717">
                  <a:moveTo>
                    <a:pt x="0" y="0"/>
                  </a:moveTo>
                  <a:lnTo>
                    <a:pt x="2717" y="1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99" name="Google Shape;899;p5"/>
            <p:cNvGrpSpPr/>
            <p:nvPr/>
          </p:nvGrpSpPr>
          <p:grpSpPr>
            <a:xfrm>
              <a:off x="480" y="1616"/>
              <a:ext cx="2334" cy="2313"/>
              <a:chOff x="448" y="1445"/>
              <a:chExt cx="2334" cy="2665"/>
            </a:xfrm>
          </p:grpSpPr>
          <p:sp>
            <p:nvSpPr>
              <p:cNvPr id="900" name="Google Shape;900;p5"/>
              <p:cNvSpPr/>
              <p:nvPr/>
            </p:nvSpPr>
            <p:spPr>
              <a:xfrm>
                <a:off x="1224" y="1453"/>
                <a:ext cx="8" cy="2624"/>
              </a:xfrm>
              <a:custGeom>
                <a:rect b="b" l="l" r="r" t="t"/>
                <a:pathLst>
                  <a:path extrusionOk="0" h="2624" w="8">
                    <a:moveTo>
                      <a:pt x="0" y="0"/>
                    </a:moveTo>
                    <a:lnTo>
                      <a:pt x="8" y="2624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1" name="Google Shape;901;p5"/>
              <p:cNvSpPr/>
              <p:nvPr/>
            </p:nvSpPr>
            <p:spPr>
              <a:xfrm>
                <a:off x="2768" y="1445"/>
                <a:ext cx="14" cy="2626"/>
              </a:xfrm>
              <a:custGeom>
                <a:rect b="b" l="l" r="r" t="t"/>
                <a:pathLst>
                  <a:path extrusionOk="0" h="2626" w="14">
                    <a:moveTo>
                      <a:pt x="0" y="0"/>
                    </a:moveTo>
                    <a:lnTo>
                      <a:pt x="14" y="262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2" name="Google Shape;902;p5"/>
              <p:cNvSpPr/>
              <p:nvPr/>
            </p:nvSpPr>
            <p:spPr>
              <a:xfrm>
                <a:off x="2586" y="1453"/>
                <a:ext cx="6" cy="2646"/>
              </a:xfrm>
              <a:custGeom>
                <a:rect b="b" l="l" r="r" t="t"/>
                <a:pathLst>
                  <a:path extrusionOk="0" h="2646" w="6">
                    <a:moveTo>
                      <a:pt x="6" y="0"/>
                    </a:moveTo>
                    <a:lnTo>
                      <a:pt x="0" y="264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3" name="Google Shape;903;p5"/>
              <p:cNvSpPr/>
              <p:nvPr/>
            </p:nvSpPr>
            <p:spPr>
              <a:xfrm>
                <a:off x="2390" y="1453"/>
                <a:ext cx="2" cy="2642"/>
              </a:xfrm>
              <a:custGeom>
                <a:rect b="b" l="l" r="r" t="t"/>
                <a:pathLst>
                  <a:path extrusionOk="0" h="2642" w="2">
                    <a:moveTo>
                      <a:pt x="2" y="0"/>
                    </a:moveTo>
                    <a:lnTo>
                      <a:pt x="0" y="264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4" name="Google Shape;904;p5"/>
              <p:cNvSpPr/>
              <p:nvPr/>
            </p:nvSpPr>
            <p:spPr>
              <a:xfrm>
                <a:off x="2184" y="1461"/>
                <a:ext cx="14" cy="2626"/>
              </a:xfrm>
              <a:custGeom>
                <a:rect b="b" l="l" r="r" t="t"/>
                <a:pathLst>
                  <a:path extrusionOk="0" h="2626" w="14">
                    <a:moveTo>
                      <a:pt x="0" y="0"/>
                    </a:moveTo>
                    <a:lnTo>
                      <a:pt x="14" y="262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5" name="Google Shape;905;p5"/>
              <p:cNvSpPr/>
              <p:nvPr/>
            </p:nvSpPr>
            <p:spPr>
              <a:xfrm>
                <a:off x="2000" y="1461"/>
                <a:ext cx="2" cy="2634"/>
              </a:xfrm>
              <a:custGeom>
                <a:rect b="b" l="l" r="r" t="t"/>
                <a:pathLst>
                  <a:path extrusionOk="0" h="2634" w="2">
                    <a:moveTo>
                      <a:pt x="0" y="0"/>
                    </a:moveTo>
                    <a:lnTo>
                      <a:pt x="2" y="2634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6" name="Google Shape;906;p5"/>
              <p:cNvSpPr/>
              <p:nvPr/>
            </p:nvSpPr>
            <p:spPr>
              <a:xfrm>
                <a:off x="1808" y="1461"/>
                <a:ext cx="4" cy="2649"/>
              </a:xfrm>
              <a:custGeom>
                <a:rect b="b" l="l" r="r" t="t"/>
                <a:pathLst>
                  <a:path extrusionOk="0" h="2649" w="4">
                    <a:moveTo>
                      <a:pt x="0" y="0"/>
                    </a:moveTo>
                    <a:lnTo>
                      <a:pt x="4" y="2649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7" name="Google Shape;907;p5"/>
              <p:cNvSpPr/>
              <p:nvPr/>
            </p:nvSpPr>
            <p:spPr>
              <a:xfrm>
                <a:off x="1608" y="1461"/>
                <a:ext cx="6" cy="2634"/>
              </a:xfrm>
              <a:custGeom>
                <a:rect b="b" l="l" r="r" t="t"/>
                <a:pathLst>
                  <a:path extrusionOk="0" h="2634" w="6">
                    <a:moveTo>
                      <a:pt x="0" y="0"/>
                    </a:moveTo>
                    <a:lnTo>
                      <a:pt x="6" y="2634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8" name="Google Shape;908;p5"/>
              <p:cNvSpPr/>
              <p:nvPr/>
            </p:nvSpPr>
            <p:spPr>
              <a:xfrm>
                <a:off x="1416" y="1461"/>
                <a:ext cx="6" cy="2626"/>
              </a:xfrm>
              <a:custGeom>
                <a:rect b="b" l="l" r="r" t="t"/>
                <a:pathLst>
                  <a:path extrusionOk="0" h="2626" w="6">
                    <a:moveTo>
                      <a:pt x="0" y="0"/>
                    </a:moveTo>
                    <a:lnTo>
                      <a:pt x="6" y="262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9" name="Google Shape;909;p5"/>
              <p:cNvSpPr/>
              <p:nvPr/>
            </p:nvSpPr>
            <p:spPr>
              <a:xfrm>
                <a:off x="1032" y="1453"/>
                <a:ext cx="9" cy="2657"/>
              </a:xfrm>
              <a:custGeom>
                <a:rect b="b" l="l" r="r" t="t"/>
                <a:pathLst>
                  <a:path extrusionOk="0" h="2657" w="9">
                    <a:moveTo>
                      <a:pt x="0" y="0"/>
                    </a:moveTo>
                    <a:lnTo>
                      <a:pt x="9" y="2657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10" name="Google Shape;910;p5"/>
              <p:cNvSpPr/>
              <p:nvPr/>
            </p:nvSpPr>
            <p:spPr>
              <a:xfrm>
                <a:off x="832" y="1453"/>
                <a:ext cx="6" cy="2646"/>
              </a:xfrm>
              <a:custGeom>
                <a:rect b="b" l="l" r="r" t="t"/>
                <a:pathLst>
                  <a:path extrusionOk="0" h="2646" w="6">
                    <a:moveTo>
                      <a:pt x="0" y="0"/>
                    </a:moveTo>
                    <a:lnTo>
                      <a:pt x="6" y="264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11" name="Google Shape;911;p5"/>
              <p:cNvSpPr/>
              <p:nvPr/>
            </p:nvSpPr>
            <p:spPr>
              <a:xfrm>
                <a:off x="640" y="1445"/>
                <a:ext cx="6" cy="2650"/>
              </a:xfrm>
              <a:custGeom>
                <a:rect b="b" l="l" r="r" t="t"/>
                <a:pathLst>
                  <a:path extrusionOk="0" h="2650" w="6">
                    <a:moveTo>
                      <a:pt x="0" y="0"/>
                    </a:moveTo>
                    <a:lnTo>
                      <a:pt x="6" y="2650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12" name="Google Shape;912;p5"/>
              <p:cNvSpPr/>
              <p:nvPr/>
            </p:nvSpPr>
            <p:spPr>
              <a:xfrm>
                <a:off x="448" y="1453"/>
                <a:ext cx="6" cy="2638"/>
              </a:xfrm>
              <a:custGeom>
                <a:rect b="b" l="l" r="r" t="t"/>
                <a:pathLst>
                  <a:path extrusionOk="0" h="2638" w="6">
                    <a:moveTo>
                      <a:pt x="0" y="0"/>
                    </a:moveTo>
                    <a:lnTo>
                      <a:pt x="6" y="2638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13" name="Google Shape;913;p5"/>
            <p:cNvSpPr/>
            <p:nvPr/>
          </p:nvSpPr>
          <p:spPr>
            <a:xfrm>
              <a:off x="289" y="1695"/>
              <a:ext cx="1" cy="2220"/>
            </a:xfrm>
            <a:custGeom>
              <a:rect b="b" l="l" r="r" t="t"/>
              <a:pathLst>
                <a:path extrusionOk="0" h="2220" w="1">
                  <a:moveTo>
                    <a:pt x="0" y="2220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5"/>
            <p:cNvSpPr txBox="1"/>
            <p:nvPr/>
          </p:nvSpPr>
          <p:spPr>
            <a:xfrm>
              <a:off x="1377" y="2498"/>
              <a:ext cx="11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5"/>
            <p:cNvSpPr/>
            <p:nvPr/>
          </p:nvSpPr>
          <p:spPr>
            <a:xfrm>
              <a:off x="262" y="2397"/>
              <a:ext cx="5154" cy="5"/>
            </a:xfrm>
            <a:custGeom>
              <a:rect b="b" l="l" r="r" t="t"/>
              <a:pathLst>
                <a:path extrusionOk="0" h="5" w="2696">
                  <a:moveTo>
                    <a:pt x="2696" y="5"/>
                  </a:moveTo>
                  <a:lnTo>
                    <a:pt x="0" y="0"/>
                  </a:lnTo>
                </a:path>
              </a:pathLst>
            </a:custGeom>
            <a:noFill/>
            <a:ln cap="flat" cmpd="sng" w="952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5"/>
            <p:cNvSpPr/>
            <p:nvPr/>
          </p:nvSpPr>
          <p:spPr>
            <a:xfrm>
              <a:off x="308" y="2013"/>
              <a:ext cx="5173" cy="6"/>
            </a:xfrm>
            <a:custGeom>
              <a:rect b="b" l="l" r="r" t="t"/>
              <a:pathLst>
                <a:path extrusionOk="0" h="6" w="2706">
                  <a:moveTo>
                    <a:pt x="0" y="0"/>
                  </a:moveTo>
                  <a:lnTo>
                    <a:pt x="2706" y="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5"/>
            <p:cNvSpPr/>
            <p:nvPr/>
          </p:nvSpPr>
          <p:spPr>
            <a:xfrm>
              <a:off x="277" y="3909"/>
              <a:ext cx="5189" cy="6"/>
            </a:xfrm>
            <a:custGeom>
              <a:rect b="b" l="l" r="r" t="t"/>
              <a:pathLst>
                <a:path extrusionOk="0" h="6" w="2714">
                  <a:moveTo>
                    <a:pt x="0" y="0"/>
                  </a:moveTo>
                  <a:lnTo>
                    <a:pt x="2714" y="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5"/>
            <p:cNvSpPr/>
            <p:nvPr/>
          </p:nvSpPr>
          <p:spPr>
            <a:xfrm>
              <a:off x="277" y="3714"/>
              <a:ext cx="5185" cy="27"/>
            </a:xfrm>
            <a:custGeom>
              <a:rect b="b" l="l" r="r" t="t"/>
              <a:pathLst>
                <a:path extrusionOk="0" h="27" w="2712">
                  <a:moveTo>
                    <a:pt x="0" y="27"/>
                  </a:moveTo>
                  <a:lnTo>
                    <a:pt x="0" y="0"/>
                  </a:lnTo>
                  <a:lnTo>
                    <a:pt x="2712" y="1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9" name="Google Shape;919;p5"/>
            <p:cNvSpPr/>
            <p:nvPr/>
          </p:nvSpPr>
          <p:spPr>
            <a:xfrm>
              <a:off x="294" y="3525"/>
              <a:ext cx="5208" cy="12"/>
            </a:xfrm>
            <a:custGeom>
              <a:rect b="b" l="l" r="r" t="t"/>
              <a:pathLst>
                <a:path extrusionOk="0" h="12" w="2724">
                  <a:moveTo>
                    <a:pt x="0" y="0"/>
                  </a:moveTo>
                  <a:lnTo>
                    <a:pt x="2724" y="1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0" name="Google Shape;920;p5"/>
            <p:cNvSpPr/>
            <p:nvPr/>
          </p:nvSpPr>
          <p:spPr>
            <a:xfrm>
              <a:off x="294" y="3333"/>
              <a:ext cx="5185" cy="12"/>
            </a:xfrm>
            <a:custGeom>
              <a:rect b="b" l="l" r="r" t="t"/>
              <a:pathLst>
                <a:path extrusionOk="0" h="12" w="2712">
                  <a:moveTo>
                    <a:pt x="0" y="0"/>
                  </a:moveTo>
                  <a:lnTo>
                    <a:pt x="2712" y="1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5"/>
            <p:cNvSpPr/>
            <p:nvPr/>
          </p:nvSpPr>
          <p:spPr>
            <a:xfrm>
              <a:off x="310" y="3141"/>
              <a:ext cx="5138" cy="8"/>
            </a:xfrm>
            <a:custGeom>
              <a:rect b="b" l="l" r="r" t="t"/>
              <a:pathLst>
                <a:path extrusionOk="0" h="8" w="2688">
                  <a:moveTo>
                    <a:pt x="0" y="0"/>
                  </a:moveTo>
                  <a:lnTo>
                    <a:pt x="2688" y="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2" name="Google Shape;922;p5"/>
            <p:cNvSpPr/>
            <p:nvPr/>
          </p:nvSpPr>
          <p:spPr>
            <a:xfrm>
              <a:off x="294" y="2949"/>
              <a:ext cx="5170" cy="8"/>
            </a:xfrm>
            <a:custGeom>
              <a:rect b="b" l="l" r="r" t="t"/>
              <a:pathLst>
                <a:path extrusionOk="0" h="8" w="2704">
                  <a:moveTo>
                    <a:pt x="0" y="0"/>
                  </a:moveTo>
                  <a:lnTo>
                    <a:pt x="2704" y="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3" name="Google Shape;923;p5"/>
            <p:cNvSpPr/>
            <p:nvPr/>
          </p:nvSpPr>
          <p:spPr>
            <a:xfrm>
              <a:off x="310" y="2573"/>
              <a:ext cx="5154" cy="16"/>
            </a:xfrm>
            <a:custGeom>
              <a:rect b="b" l="l" r="r" t="t"/>
              <a:pathLst>
                <a:path extrusionOk="0" h="16" w="2696">
                  <a:moveTo>
                    <a:pt x="0" y="0"/>
                  </a:moveTo>
                  <a:lnTo>
                    <a:pt x="2696" y="1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4" name="Google Shape;924;p5"/>
            <p:cNvSpPr/>
            <p:nvPr/>
          </p:nvSpPr>
          <p:spPr>
            <a:xfrm>
              <a:off x="262" y="2205"/>
              <a:ext cx="5204" cy="2"/>
            </a:xfrm>
            <a:custGeom>
              <a:rect b="b" l="l" r="r" t="t"/>
              <a:pathLst>
                <a:path extrusionOk="0" h="2" w="2722">
                  <a:moveTo>
                    <a:pt x="0" y="2"/>
                  </a:moveTo>
                  <a:lnTo>
                    <a:pt x="2722" y="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5" name="Google Shape;925;p5"/>
            <p:cNvSpPr/>
            <p:nvPr/>
          </p:nvSpPr>
          <p:spPr>
            <a:xfrm>
              <a:off x="308" y="1821"/>
              <a:ext cx="5165" cy="6"/>
            </a:xfrm>
            <a:custGeom>
              <a:rect b="b" l="l" r="r" t="t"/>
              <a:pathLst>
                <a:path extrusionOk="0" h="6" w="2702">
                  <a:moveTo>
                    <a:pt x="0" y="0"/>
                  </a:moveTo>
                  <a:lnTo>
                    <a:pt x="2702" y="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6" name="Google Shape;926;p5"/>
            <p:cNvSpPr/>
            <p:nvPr/>
          </p:nvSpPr>
          <p:spPr>
            <a:xfrm>
              <a:off x="277" y="1629"/>
              <a:ext cx="5196" cy="2"/>
            </a:xfrm>
            <a:custGeom>
              <a:rect b="b" l="l" r="r" t="t"/>
              <a:pathLst>
                <a:path extrusionOk="0" h="2" w="2718">
                  <a:moveTo>
                    <a:pt x="0" y="0"/>
                  </a:moveTo>
                  <a:lnTo>
                    <a:pt x="2718" y="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7" name="Google Shape;927;p5"/>
            <p:cNvSpPr/>
            <p:nvPr/>
          </p:nvSpPr>
          <p:spPr>
            <a:xfrm>
              <a:off x="304" y="2763"/>
              <a:ext cx="5284" cy="33"/>
            </a:xfrm>
            <a:custGeom>
              <a:rect b="b" l="l" r="r" t="t"/>
              <a:pathLst>
                <a:path extrusionOk="0" h="33" w="2764">
                  <a:moveTo>
                    <a:pt x="0" y="0"/>
                  </a:moveTo>
                  <a:lnTo>
                    <a:pt x="2764" y="33"/>
                  </a:ln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8" name="Google Shape;928;p5"/>
            <p:cNvSpPr txBox="1"/>
            <p:nvPr/>
          </p:nvSpPr>
          <p:spPr>
            <a:xfrm>
              <a:off x="54" y="1435"/>
              <a:ext cx="60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t, </a:t>
              </a:r>
              <a:r>
                <a:rPr b="1" baseline="30000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0</a:t>
              </a:r>
              <a:r>
                <a:rPr b="1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 </a:t>
              </a:r>
              <a:endParaRPr/>
            </a:p>
          </p:txBody>
        </p:sp>
        <p:grpSp>
          <p:nvGrpSpPr>
            <p:cNvPr id="929" name="Google Shape;929;p5"/>
            <p:cNvGrpSpPr/>
            <p:nvPr/>
          </p:nvGrpSpPr>
          <p:grpSpPr>
            <a:xfrm>
              <a:off x="3003" y="1616"/>
              <a:ext cx="2334" cy="2313"/>
              <a:chOff x="448" y="1445"/>
              <a:chExt cx="2334" cy="2665"/>
            </a:xfrm>
          </p:grpSpPr>
          <p:sp>
            <p:nvSpPr>
              <p:cNvPr id="930" name="Google Shape;930;p5"/>
              <p:cNvSpPr/>
              <p:nvPr/>
            </p:nvSpPr>
            <p:spPr>
              <a:xfrm>
                <a:off x="1224" y="1453"/>
                <a:ext cx="8" cy="2624"/>
              </a:xfrm>
              <a:custGeom>
                <a:rect b="b" l="l" r="r" t="t"/>
                <a:pathLst>
                  <a:path extrusionOk="0" h="2624" w="8">
                    <a:moveTo>
                      <a:pt x="0" y="0"/>
                    </a:moveTo>
                    <a:lnTo>
                      <a:pt x="8" y="2624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1" name="Google Shape;931;p5"/>
              <p:cNvSpPr/>
              <p:nvPr/>
            </p:nvSpPr>
            <p:spPr>
              <a:xfrm>
                <a:off x="2768" y="1445"/>
                <a:ext cx="14" cy="2626"/>
              </a:xfrm>
              <a:custGeom>
                <a:rect b="b" l="l" r="r" t="t"/>
                <a:pathLst>
                  <a:path extrusionOk="0" h="2626" w="14">
                    <a:moveTo>
                      <a:pt x="0" y="0"/>
                    </a:moveTo>
                    <a:lnTo>
                      <a:pt x="14" y="262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2" name="Google Shape;932;p5"/>
              <p:cNvSpPr/>
              <p:nvPr/>
            </p:nvSpPr>
            <p:spPr>
              <a:xfrm>
                <a:off x="2586" y="1453"/>
                <a:ext cx="6" cy="2646"/>
              </a:xfrm>
              <a:custGeom>
                <a:rect b="b" l="l" r="r" t="t"/>
                <a:pathLst>
                  <a:path extrusionOk="0" h="2646" w="6">
                    <a:moveTo>
                      <a:pt x="6" y="0"/>
                    </a:moveTo>
                    <a:lnTo>
                      <a:pt x="0" y="264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3" name="Google Shape;933;p5"/>
              <p:cNvSpPr/>
              <p:nvPr/>
            </p:nvSpPr>
            <p:spPr>
              <a:xfrm>
                <a:off x="2390" y="1453"/>
                <a:ext cx="2" cy="2642"/>
              </a:xfrm>
              <a:custGeom>
                <a:rect b="b" l="l" r="r" t="t"/>
                <a:pathLst>
                  <a:path extrusionOk="0" h="2642" w="2">
                    <a:moveTo>
                      <a:pt x="2" y="0"/>
                    </a:moveTo>
                    <a:lnTo>
                      <a:pt x="0" y="2642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4" name="Google Shape;934;p5"/>
              <p:cNvSpPr/>
              <p:nvPr/>
            </p:nvSpPr>
            <p:spPr>
              <a:xfrm>
                <a:off x="2184" y="1461"/>
                <a:ext cx="14" cy="2626"/>
              </a:xfrm>
              <a:custGeom>
                <a:rect b="b" l="l" r="r" t="t"/>
                <a:pathLst>
                  <a:path extrusionOk="0" h="2626" w="14">
                    <a:moveTo>
                      <a:pt x="0" y="0"/>
                    </a:moveTo>
                    <a:lnTo>
                      <a:pt x="14" y="262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5" name="Google Shape;935;p5"/>
              <p:cNvSpPr/>
              <p:nvPr/>
            </p:nvSpPr>
            <p:spPr>
              <a:xfrm>
                <a:off x="2000" y="1461"/>
                <a:ext cx="2" cy="2634"/>
              </a:xfrm>
              <a:custGeom>
                <a:rect b="b" l="l" r="r" t="t"/>
                <a:pathLst>
                  <a:path extrusionOk="0" h="2634" w="2">
                    <a:moveTo>
                      <a:pt x="0" y="0"/>
                    </a:moveTo>
                    <a:lnTo>
                      <a:pt x="2" y="2634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6" name="Google Shape;936;p5"/>
              <p:cNvSpPr/>
              <p:nvPr/>
            </p:nvSpPr>
            <p:spPr>
              <a:xfrm>
                <a:off x="1808" y="1461"/>
                <a:ext cx="4" cy="2649"/>
              </a:xfrm>
              <a:custGeom>
                <a:rect b="b" l="l" r="r" t="t"/>
                <a:pathLst>
                  <a:path extrusionOk="0" h="2649" w="4">
                    <a:moveTo>
                      <a:pt x="0" y="0"/>
                    </a:moveTo>
                    <a:lnTo>
                      <a:pt x="4" y="2649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7" name="Google Shape;937;p5"/>
              <p:cNvSpPr/>
              <p:nvPr/>
            </p:nvSpPr>
            <p:spPr>
              <a:xfrm>
                <a:off x="1608" y="1461"/>
                <a:ext cx="6" cy="2634"/>
              </a:xfrm>
              <a:custGeom>
                <a:rect b="b" l="l" r="r" t="t"/>
                <a:pathLst>
                  <a:path extrusionOk="0" h="2634" w="6">
                    <a:moveTo>
                      <a:pt x="0" y="0"/>
                    </a:moveTo>
                    <a:lnTo>
                      <a:pt x="6" y="2634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8" name="Google Shape;938;p5"/>
              <p:cNvSpPr/>
              <p:nvPr/>
            </p:nvSpPr>
            <p:spPr>
              <a:xfrm>
                <a:off x="1416" y="1461"/>
                <a:ext cx="6" cy="2626"/>
              </a:xfrm>
              <a:custGeom>
                <a:rect b="b" l="l" r="r" t="t"/>
                <a:pathLst>
                  <a:path extrusionOk="0" h="2626" w="6">
                    <a:moveTo>
                      <a:pt x="0" y="0"/>
                    </a:moveTo>
                    <a:lnTo>
                      <a:pt x="6" y="262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9" name="Google Shape;939;p5"/>
              <p:cNvSpPr/>
              <p:nvPr/>
            </p:nvSpPr>
            <p:spPr>
              <a:xfrm>
                <a:off x="1032" y="1453"/>
                <a:ext cx="9" cy="2657"/>
              </a:xfrm>
              <a:custGeom>
                <a:rect b="b" l="l" r="r" t="t"/>
                <a:pathLst>
                  <a:path extrusionOk="0" h="2657" w="9">
                    <a:moveTo>
                      <a:pt x="0" y="0"/>
                    </a:moveTo>
                    <a:lnTo>
                      <a:pt x="9" y="2657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0" name="Google Shape;940;p5"/>
              <p:cNvSpPr/>
              <p:nvPr/>
            </p:nvSpPr>
            <p:spPr>
              <a:xfrm>
                <a:off x="832" y="1453"/>
                <a:ext cx="6" cy="2646"/>
              </a:xfrm>
              <a:custGeom>
                <a:rect b="b" l="l" r="r" t="t"/>
                <a:pathLst>
                  <a:path extrusionOk="0" h="2646" w="6">
                    <a:moveTo>
                      <a:pt x="0" y="0"/>
                    </a:moveTo>
                    <a:lnTo>
                      <a:pt x="6" y="2646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1" name="Google Shape;941;p5"/>
              <p:cNvSpPr/>
              <p:nvPr/>
            </p:nvSpPr>
            <p:spPr>
              <a:xfrm>
                <a:off x="640" y="1445"/>
                <a:ext cx="6" cy="2650"/>
              </a:xfrm>
              <a:custGeom>
                <a:rect b="b" l="l" r="r" t="t"/>
                <a:pathLst>
                  <a:path extrusionOk="0" h="2650" w="6">
                    <a:moveTo>
                      <a:pt x="0" y="0"/>
                    </a:moveTo>
                    <a:lnTo>
                      <a:pt x="6" y="2650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2" name="Google Shape;942;p5"/>
              <p:cNvSpPr/>
              <p:nvPr/>
            </p:nvSpPr>
            <p:spPr>
              <a:xfrm>
                <a:off x="448" y="1453"/>
                <a:ext cx="6" cy="2638"/>
              </a:xfrm>
              <a:custGeom>
                <a:rect b="b" l="l" r="r" t="t"/>
                <a:pathLst>
                  <a:path extrusionOk="0" h="2638" w="6">
                    <a:moveTo>
                      <a:pt x="0" y="0"/>
                    </a:moveTo>
                    <a:lnTo>
                      <a:pt x="6" y="2638"/>
                    </a:lnTo>
                  </a:path>
                </a:pathLst>
              </a:custGeom>
              <a:noFill/>
              <a:ln cap="flat" cmpd="sng" w="12700">
                <a:solidFill>
                  <a:srgbClr val="4D4D4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43" name="Google Shape;943;p5"/>
            <p:cNvSpPr txBox="1"/>
            <p:nvPr/>
          </p:nvSpPr>
          <p:spPr>
            <a:xfrm>
              <a:off x="5135" y="2840"/>
              <a:ext cx="55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Т, ч  </a:t>
              </a:r>
              <a:endParaRPr/>
            </a:p>
          </p:txBody>
        </p:sp>
        <p:sp>
          <p:nvSpPr>
            <p:cNvPr id="944" name="Google Shape;944;p5"/>
            <p:cNvSpPr/>
            <p:nvPr/>
          </p:nvSpPr>
          <p:spPr>
            <a:xfrm>
              <a:off x="281" y="1806"/>
              <a:ext cx="4672" cy="1907"/>
            </a:xfrm>
            <a:custGeom>
              <a:rect b="b" l="l" r="r" t="t"/>
              <a:pathLst>
                <a:path extrusionOk="0" h="1907" w="4672">
                  <a:moveTo>
                    <a:pt x="0" y="1307"/>
                  </a:moveTo>
                  <a:cubicBezTo>
                    <a:pt x="79" y="1386"/>
                    <a:pt x="159" y="1465"/>
                    <a:pt x="227" y="1533"/>
                  </a:cubicBezTo>
                  <a:cubicBezTo>
                    <a:pt x="295" y="1601"/>
                    <a:pt x="317" y="1653"/>
                    <a:pt x="408" y="1715"/>
                  </a:cubicBezTo>
                  <a:cubicBezTo>
                    <a:pt x="499" y="1777"/>
                    <a:pt x="643" y="1907"/>
                    <a:pt x="771" y="1907"/>
                  </a:cubicBezTo>
                  <a:cubicBezTo>
                    <a:pt x="899" y="1907"/>
                    <a:pt x="1081" y="1811"/>
                    <a:pt x="1179" y="1715"/>
                  </a:cubicBezTo>
                  <a:cubicBezTo>
                    <a:pt x="1277" y="1619"/>
                    <a:pt x="1302" y="1452"/>
                    <a:pt x="1362" y="1331"/>
                  </a:cubicBezTo>
                  <a:cubicBezTo>
                    <a:pt x="1422" y="1210"/>
                    <a:pt x="1480" y="1090"/>
                    <a:pt x="1542" y="989"/>
                  </a:cubicBezTo>
                  <a:cubicBezTo>
                    <a:pt x="1604" y="888"/>
                    <a:pt x="1668" y="784"/>
                    <a:pt x="1736" y="724"/>
                  </a:cubicBezTo>
                  <a:cubicBezTo>
                    <a:pt x="1804" y="664"/>
                    <a:pt x="1885" y="688"/>
                    <a:pt x="1951" y="626"/>
                  </a:cubicBezTo>
                  <a:cubicBezTo>
                    <a:pt x="2017" y="564"/>
                    <a:pt x="2064" y="445"/>
                    <a:pt x="2132" y="354"/>
                  </a:cubicBezTo>
                  <a:cubicBezTo>
                    <a:pt x="2200" y="263"/>
                    <a:pt x="2293" y="140"/>
                    <a:pt x="2359" y="82"/>
                  </a:cubicBezTo>
                  <a:cubicBezTo>
                    <a:pt x="2425" y="24"/>
                    <a:pt x="2470" y="16"/>
                    <a:pt x="2530" y="8"/>
                  </a:cubicBezTo>
                  <a:cubicBezTo>
                    <a:pt x="2590" y="0"/>
                    <a:pt x="2626" y="2"/>
                    <a:pt x="2722" y="36"/>
                  </a:cubicBezTo>
                  <a:cubicBezTo>
                    <a:pt x="2818" y="70"/>
                    <a:pt x="2941" y="116"/>
                    <a:pt x="3106" y="210"/>
                  </a:cubicBezTo>
                  <a:cubicBezTo>
                    <a:pt x="3271" y="304"/>
                    <a:pt x="3550" y="506"/>
                    <a:pt x="3713" y="599"/>
                  </a:cubicBezTo>
                  <a:cubicBezTo>
                    <a:pt x="3876" y="692"/>
                    <a:pt x="3965" y="728"/>
                    <a:pt x="4087" y="770"/>
                  </a:cubicBezTo>
                  <a:cubicBezTo>
                    <a:pt x="4209" y="812"/>
                    <a:pt x="4347" y="816"/>
                    <a:pt x="4445" y="853"/>
                  </a:cubicBezTo>
                  <a:cubicBezTo>
                    <a:pt x="4543" y="890"/>
                    <a:pt x="4607" y="940"/>
                    <a:pt x="4672" y="989"/>
                  </a:cubicBezTo>
                </a:path>
              </a:pathLst>
            </a:custGeom>
            <a:noFill/>
            <a:ln cap="flat" cmpd="sng" w="28575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5" name="Google Shape;945;p5"/>
          <p:cNvSpPr txBox="1"/>
          <p:nvPr/>
        </p:nvSpPr>
        <p:spPr>
          <a:xfrm>
            <a:off x="34925" y="908050"/>
            <a:ext cx="92170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В какое время суток температура была самой высокой? самой низкой?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В какое время суток температура опускалась ниже 0</a:t>
            </a:r>
            <a:r>
              <a:rPr b="0" baseline="30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6"/>
          <p:cNvSpPr txBox="1"/>
          <p:nvPr/>
        </p:nvSpPr>
        <p:spPr>
          <a:xfrm>
            <a:off x="661987" y="1828800"/>
            <a:ext cx="1319212" cy="406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700</a:t>
            </a:r>
            <a:endParaRPr b="1" i="0" sz="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b="1" i="0" sz="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i="0" sz="15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500 </a:t>
            </a:r>
            <a:endParaRPr/>
          </a:p>
        </p:txBody>
      </p:sp>
      <p:sp>
        <p:nvSpPr>
          <p:cNvPr id="951" name="Google Shape;951;p6"/>
          <p:cNvSpPr/>
          <p:nvPr/>
        </p:nvSpPr>
        <p:spPr>
          <a:xfrm>
            <a:off x="1154112" y="3124200"/>
            <a:ext cx="4279900" cy="7937"/>
          </a:xfrm>
          <a:custGeom>
            <a:rect b="b" l="l" r="r" t="t"/>
            <a:pathLst>
              <a:path extrusionOk="0" h="5" w="2696">
                <a:moveTo>
                  <a:pt x="2696" y="5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2" name="Google Shape;952;p6"/>
          <p:cNvSpPr/>
          <p:nvPr/>
        </p:nvSpPr>
        <p:spPr>
          <a:xfrm>
            <a:off x="1166812" y="5524500"/>
            <a:ext cx="4308475" cy="9525"/>
          </a:xfrm>
          <a:custGeom>
            <a:rect b="b" l="l" r="r" t="t"/>
            <a:pathLst>
              <a:path extrusionOk="0" h="6" w="2714">
                <a:moveTo>
                  <a:pt x="0" y="0"/>
                </a:moveTo>
                <a:lnTo>
                  <a:pt x="2714" y="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p6"/>
          <p:cNvSpPr/>
          <p:nvPr/>
        </p:nvSpPr>
        <p:spPr>
          <a:xfrm>
            <a:off x="1166812" y="5214937"/>
            <a:ext cx="4305300" cy="42862"/>
          </a:xfrm>
          <a:custGeom>
            <a:rect b="b" l="l" r="r" t="t"/>
            <a:pathLst>
              <a:path extrusionOk="0" h="27" w="2712">
                <a:moveTo>
                  <a:pt x="0" y="27"/>
                </a:moveTo>
                <a:lnTo>
                  <a:pt x="0" y="0"/>
                </a:lnTo>
                <a:lnTo>
                  <a:pt x="2712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4" name="Google Shape;954;p6"/>
          <p:cNvSpPr/>
          <p:nvPr/>
        </p:nvSpPr>
        <p:spPr>
          <a:xfrm>
            <a:off x="1181100" y="4914900"/>
            <a:ext cx="4324350" cy="19050"/>
          </a:xfrm>
          <a:custGeom>
            <a:rect b="b" l="l" r="r" t="t"/>
            <a:pathLst>
              <a:path extrusionOk="0" h="12" w="2724">
                <a:moveTo>
                  <a:pt x="0" y="0"/>
                </a:moveTo>
                <a:lnTo>
                  <a:pt x="2724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5" name="Google Shape;955;p6"/>
          <p:cNvSpPr/>
          <p:nvPr/>
        </p:nvSpPr>
        <p:spPr>
          <a:xfrm>
            <a:off x="1181100" y="4610100"/>
            <a:ext cx="4305300" cy="19050"/>
          </a:xfrm>
          <a:custGeom>
            <a:rect b="b" l="l" r="r" t="t"/>
            <a:pathLst>
              <a:path extrusionOk="0" h="12" w="2712">
                <a:moveTo>
                  <a:pt x="0" y="0"/>
                </a:moveTo>
                <a:lnTo>
                  <a:pt x="2712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6" name="Google Shape;956;p6"/>
          <p:cNvSpPr/>
          <p:nvPr/>
        </p:nvSpPr>
        <p:spPr>
          <a:xfrm>
            <a:off x="1193800" y="4305300"/>
            <a:ext cx="4267200" cy="12700"/>
          </a:xfrm>
          <a:custGeom>
            <a:rect b="b" l="l" r="r" t="t"/>
            <a:pathLst>
              <a:path extrusionOk="0" h="8" w="2688">
                <a:moveTo>
                  <a:pt x="0" y="0"/>
                </a:moveTo>
                <a:lnTo>
                  <a:pt x="2688" y="8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7" name="Google Shape;957;p6"/>
          <p:cNvSpPr/>
          <p:nvPr/>
        </p:nvSpPr>
        <p:spPr>
          <a:xfrm>
            <a:off x="1181100" y="4000500"/>
            <a:ext cx="4292600" cy="12700"/>
          </a:xfrm>
          <a:custGeom>
            <a:rect b="b" l="l" r="r" t="t"/>
            <a:pathLst>
              <a:path extrusionOk="0" h="8" w="2704">
                <a:moveTo>
                  <a:pt x="0" y="0"/>
                </a:moveTo>
                <a:lnTo>
                  <a:pt x="2704" y="8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8" name="Google Shape;958;p6"/>
          <p:cNvSpPr/>
          <p:nvPr/>
        </p:nvSpPr>
        <p:spPr>
          <a:xfrm>
            <a:off x="1168400" y="3708400"/>
            <a:ext cx="4313237" cy="25400"/>
          </a:xfrm>
          <a:custGeom>
            <a:rect b="b" l="l" r="r" t="t"/>
            <a:pathLst>
              <a:path extrusionOk="0" h="16" w="2717">
                <a:moveTo>
                  <a:pt x="0" y="0"/>
                </a:moveTo>
                <a:lnTo>
                  <a:pt x="2717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9" name="Google Shape;959;p6"/>
          <p:cNvSpPr/>
          <p:nvPr/>
        </p:nvSpPr>
        <p:spPr>
          <a:xfrm>
            <a:off x="1193800" y="3403600"/>
            <a:ext cx="4279900" cy="25400"/>
          </a:xfrm>
          <a:custGeom>
            <a:rect b="b" l="l" r="r" t="t"/>
            <a:pathLst>
              <a:path extrusionOk="0" h="16" w="2696">
                <a:moveTo>
                  <a:pt x="0" y="0"/>
                </a:moveTo>
                <a:lnTo>
                  <a:pt x="2696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60" name="Google Shape;960;p6"/>
          <p:cNvGrpSpPr/>
          <p:nvPr/>
        </p:nvGrpSpPr>
        <p:grpSpPr>
          <a:xfrm>
            <a:off x="1471612" y="3068637"/>
            <a:ext cx="4010025" cy="2774950"/>
            <a:chOff x="927" y="1016"/>
            <a:chExt cx="2526" cy="2665"/>
          </a:xfrm>
        </p:grpSpPr>
        <p:sp>
          <p:nvSpPr>
            <p:cNvPr id="961" name="Google Shape;961;p6"/>
            <p:cNvSpPr/>
            <p:nvPr/>
          </p:nvSpPr>
          <p:spPr>
            <a:xfrm>
              <a:off x="1895" y="1024"/>
              <a:ext cx="8" cy="2624"/>
            </a:xfrm>
            <a:custGeom>
              <a:rect b="b" l="l" r="r" t="t"/>
              <a:pathLst>
                <a:path extrusionOk="0" h="2624" w="8">
                  <a:moveTo>
                    <a:pt x="0" y="0"/>
                  </a:moveTo>
                  <a:lnTo>
                    <a:pt x="8" y="262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6"/>
            <p:cNvSpPr/>
            <p:nvPr/>
          </p:nvSpPr>
          <p:spPr>
            <a:xfrm>
              <a:off x="3439" y="1016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6"/>
            <p:cNvSpPr/>
            <p:nvPr/>
          </p:nvSpPr>
          <p:spPr>
            <a:xfrm>
              <a:off x="3257" y="1024"/>
              <a:ext cx="6" cy="2646"/>
            </a:xfrm>
            <a:custGeom>
              <a:rect b="b" l="l" r="r" t="t"/>
              <a:pathLst>
                <a:path extrusionOk="0" h="2646" w="6">
                  <a:moveTo>
                    <a:pt x="6" y="0"/>
                  </a:moveTo>
                  <a:lnTo>
                    <a:pt x="0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6"/>
            <p:cNvSpPr/>
            <p:nvPr/>
          </p:nvSpPr>
          <p:spPr>
            <a:xfrm>
              <a:off x="3061" y="1024"/>
              <a:ext cx="2" cy="2642"/>
            </a:xfrm>
            <a:custGeom>
              <a:rect b="b" l="l" r="r" t="t"/>
              <a:pathLst>
                <a:path extrusionOk="0" h="2642" w="2">
                  <a:moveTo>
                    <a:pt x="2" y="0"/>
                  </a:moveTo>
                  <a:lnTo>
                    <a:pt x="0" y="264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6"/>
            <p:cNvSpPr/>
            <p:nvPr/>
          </p:nvSpPr>
          <p:spPr>
            <a:xfrm>
              <a:off x="2855" y="1032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6"/>
            <p:cNvSpPr/>
            <p:nvPr/>
          </p:nvSpPr>
          <p:spPr>
            <a:xfrm>
              <a:off x="2671" y="1032"/>
              <a:ext cx="2" cy="2634"/>
            </a:xfrm>
            <a:custGeom>
              <a:rect b="b" l="l" r="r" t="t"/>
              <a:pathLst>
                <a:path extrusionOk="0" h="2634" w="2">
                  <a:moveTo>
                    <a:pt x="0" y="0"/>
                  </a:moveTo>
                  <a:lnTo>
                    <a:pt x="2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6"/>
            <p:cNvSpPr/>
            <p:nvPr/>
          </p:nvSpPr>
          <p:spPr>
            <a:xfrm>
              <a:off x="2479" y="1032"/>
              <a:ext cx="4" cy="2649"/>
            </a:xfrm>
            <a:custGeom>
              <a:rect b="b" l="l" r="r" t="t"/>
              <a:pathLst>
                <a:path extrusionOk="0" h="2649" w="4">
                  <a:moveTo>
                    <a:pt x="0" y="0"/>
                  </a:moveTo>
                  <a:lnTo>
                    <a:pt x="4" y="2649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6"/>
            <p:cNvSpPr/>
            <p:nvPr/>
          </p:nvSpPr>
          <p:spPr>
            <a:xfrm>
              <a:off x="2279" y="1032"/>
              <a:ext cx="6" cy="2634"/>
            </a:xfrm>
            <a:custGeom>
              <a:rect b="b" l="l" r="r" t="t"/>
              <a:pathLst>
                <a:path extrusionOk="0" h="2634" w="6">
                  <a:moveTo>
                    <a:pt x="0" y="0"/>
                  </a:moveTo>
                  <a:lnTo>
                    <a:pt x="6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6"/>
            <p:cNvSpPr/>
            <p:nvPr/>
          </p:nvSpPr>
          <p:spPr>
            <a:xfrm>
              <a:off x="2087" y="1032"/>
              <a:ext cx="6" cy="2626"/>
            </a:xfrm>
            <a:custGeom>
              <a:rect b="b" l="l" r="r" t="t"/>
              <a:pathLst>
                <a:path extrusionOk="0" h="2626" w="6">
                  <a:moveTo>
                    <a:pt x="0" y="0"/>
                  </a:moveTo>
                  <a:lnTo>
                    <a:pt x="6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6"/>
            <p:cNvSpPr/>
            <p:nvPr/>
          </p:nvSpPr>
          <p:spPr>
            <a:xfrm>
              <a:off x="1703" y="1024"/>
              <a:ext cx="9" cy="2657"/>
            </a:xfrm>
            <a:custGeom>
              <a:rect b="b" l="l" r="r" t="t"/>
              <a:pathLst>
                <a:path extrusionOk="0" h="2657" w="9">
                  <a:moveTo>
                    <a:pt x="0" y="0"/>
                  </a:moveTo>
                  <a:lnTo>
                    <a:pt x="9" y="2657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6"/>
            <p:cNvSpPr/>
            <p:nvPr/>
          </p:nvSpPr>
          <p:spPr>
            <a:xfrm>
              <a:off x="1503" y="1024"/>
              <a:ext cx="6" cy="2646"/>
            </a:xfrm>
            <a:custGeom>
              <a:rect b="b" l="l" r="r" t="t"/>
              <a:pathLst>
                <a:path extrusionOk="0" h="2646" w="6">
                  <a:moveTo>
                    <a:pt x="0" y="0"/>
                  </a:moveTo>
                  <a:lnTo>
                    <a:pt x="6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6"/>
            <p:cNvSpPr/>
            <p:nvPr/>
          </p:nvSpPr>
          <p:spPr>
            <a:xfrm>
              <a:off x="1311" y="1016"/>
              <a:ext cx="6" cy="2650"/>
            </a:xfrm>
            <a:custGeom>
              <a:rect b="b" l="l" r="r" t="t"/>
              <a:pathLst>
                <a:path extrusionOk="0" h="2650" w="6">
                  <a:moveTo>
                    <a:pt x="0" y="0"/>
                  </a:moveTo>
                  <a:lnTo>
                    <a:pt x="6" y="265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6"/>
            <p:cNvSpPr/>
            <p:nvPr/>
          </p:nvSpPr>
          <p:spPr>
            <a:xfrm>
              <a:off x="1119" y="1024"/>
              <a:ext cx="6" cy="2638"/>
            </a:xfrm>
            <a:custGeom>
              <a:rect b="b" l="l" r="r" t="t"/>
              <a:pathLst>
                <a:path extrusionOk="0" h="2638" w="6">
                  <a:moveTo>
                    <a:pt x="0" y="0"/>
                  </a:moveTo>
                  <a:lnTo>
                    <a:pt x="6" y="263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6"/>
            <p:cNvSpPr/>
            <p:nvPr/>
          </p:nvSpPr>
          <p:spPr>
            <a:xfrm>
              <a:off x="927" y="1032"/>
              <a:ext cx="2" cy="2630"/>
            </a:xfrm>
            <a:custGeom>
              <a:rect b="b" l="l" r="r" t="t"/>
              <a:pathLst>
                <a:path extrusionOk="0" h="2630" w="2">
                  <a:moveTo>
                    <a:pt x="0" y="0"/>
                  </a:moveTo>
                  <a:lnTo>
                    <a:pt x="2" y="263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975" name="Google Shape;975;p6"/>
          <p:cNvCxnSpPr/>
          <p:nvPr/>
        </p:nvCxnSpPr>
        <p:spPr>
          <a:xfrm>
            <a:off x="1184275" y="5805487"/>
            <a:ext cx="4392612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976" name="Google Shape;976;p6"/>
          <p:cNvSpPr/>
          <p:nvPr/>
        </p:nvSpPr>
        <p:spPr>
          <a:xfrm>
            <a:off x="1173162" y="2879725"/>
            <a:ext cx="11112" cy="2927350"/>
          </a:xfrm>
          <a:custGeom>
            <a:rect b="b" l="l" r="r" t="t"/>
            <a:pathLst>
              <a:path extrusionOk="0" h="1844" w="7">
                <a:moveTo>
                  <a:pt x="7" y="1844"/>
                </a:moveTo>
                <a:lnTo>
                  <a:pt x="0" y="0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7" name="Google Shape;977;p6"/>
          <p:cNvSpPr txBox="1"/>
          <p:nvPr/>
        </p:nvSpPr>
        <p:spPr>
          <a:xfrm>
            <a:off x="3200400" y="3284537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8" name="Google Shape;978;p6"/>
          <p:cNvSpPr txBox="1"/>
          <p:nvPr/>
        </p:nvSpPr>
        <p:spPr>
          <a:xfrm>
            <a:off x="1060450" y="5815012"/>
            <a:ext cx="404495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0   1   2   3   4    5    6   7   8   9   10  11  12</a:t>
            </a:r>
            <a:endParaRPr/>
          </a:p>
        </p:txBody>
      </p:sp>
      <p:sp>
        <p:nvSpPr>
          <p:cNvPr id="979" name="Google Shape;979;p6"/>
          <p:cNvSpPr txBox="1"/>
          <p:nvPr/>
        </p:nvSpPr>
        <p:spPr>
          <a:xfrm>
            <a:off x="5154612" y="5157787"/>
            <a:ext cx="168275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Arial"/>
              <a:buNone/>
            </a:pPr>
            <a:r>
              <a:rPr b="0" i="1" lang="en-US" sz="4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месяцы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980" name="Google Shape;980;p6"/>
          <p:cNvSpPr txBox="1"/>
          <p:nvPr/>
        </p:nvSpPr>
        <p:spPr>
          <a:xfrm>
            <a:off x="122237" y="2325687"/>
            <a:ext cx="120967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Долгота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дня,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мин.</a:t>
            </a:r>
            <a:endParaRPr/>
          </a:p>
        </p:txBody>
      </p:sp>
      <p:sp>
        <p:nvSpPr>
          <p:cNvPr id="981" name="Google Shape;981;p6"/>
          <p:cNvSpPr txBox="1"/>
          <p:nvPr/>
        </p:nvSpPr>
        <p:spPr>
          <a:xfrm>
            <a:off x="152400" y="228600"/>
            <a:ext cx="111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№ 546</a:t>
            </a:r>
            <a:endParaRPr/>
          </a:p>
        </p:txBody>
      </p:sp>
      <p:sp>
        <p:nvSpPr>
          <p:cNvPr id="982" name="Google Shape;982;p6"/>
          <p:cNvSpPr/>
          <p:nvPr/>
        </p:nvSpPr>
        <p:spPr>
          <a:xfrm>
            <a:off x="1474787" y="3409950"/>
            <a:ext cx="3402012" cy="2152650"/>
          </a:xfrm>
          <a:custGeom>
            <a:rect b="b" l="l" r="r" t="t"/>
            <a:pathLst>
              <a:path extrusionOk="0" h="1356" w="2143">
                <a:moveTo>
                  <a:pt x="0" y="1339"/>
                </a:moveTo>
                <a:cubicBezTo>
                  <a:pt x="33" y="1307"/>
                  <a:pt x="131" y="1229"/>
                  <a:pt x="196" y="1149"/>
                </a:cubicBezTo>
                <a:cubicBezTo>
                  <a:pt x="261" y="1069"/>
                  <a:pt x="328" y="953"/>
                  <a:pt x="391" y="860"/>
                </a:cubicBezTo>
                <a:cubicBezTo>
                  <a:pt x="454" y="767"/>
                  <a:pt x="511" y="700"/>
                  <a:pt x="575" y="588"/>
                </a:cubicBezTo>
                <a:cubicBezTo>
                  <a:pt x="639" y="476"/>
                  <a:pt x="726" y="276"/>
                  <a:pt x="775" y="188"/>
                </a:cubicBezTo>
                <a:cubicBezTo>
                  <a:pt x="824" y="100"/>
                  <a:pt x="840" y="91"/>
                  <a:pt x="871" y="60"/>
                </a:cubicBezTo>
                <a:cubicBezTo>
                  <a:pt x="902" y="29"/>
                  <a:pt x="911" y="8"/>
                  <a:pt x="959" y="4"/>
                </a:cubicBezTo>
                <a:cubicBezTo>
                  <a:pt x="1007" y="0"/>
                  <a:pt x="1096" y="13"/>
                  <a:pt x="1159" y="36"/>
                </a:cubicBezTo>
                <a:cubicBezTo>
                  <a:pt x="1222" y="59"/>
                  <a:pt x="1268" y="83"/>
                  <a:pt x="1335" y="140"/>
                </a:cubicBezTo>
                <a:cubicBezTo>
                  <a:pt x="1402" y="197"/>
                  <a:pt x="1506" y="312"/>
                  <a:pt x="1559" y="380"/>
                </a:cubicBezTo>
                <a:cubicBezTo>
                  <a:pt x="1612" y="448"/>
                  <a:pt x="1624" y="484"/>
                  <a:pt x="1655" y="548"/>
                </a:cubicBezTo>
                <a:cubicBezTo>
                  <a:pt x="1686" y="612"/>
                  <a:pt x="1694" y="661"/>
                  <a:pt x="1743" y="764"/>
                </a:cubicBezTo>
                <a:cubicBezTo>
                  <a:pt x="1792" y="867"/>
                  <a:pt x="1884" y="1065"/>
                  <a:pt x="1951" y="1164"/>
                </a:cubicBezTo>
                <a:cubicBezTo>
                  <a:pt x="2018" y="1263"/>
                  <a:pt x="2079" y="1308"/>
                  <a:pt x="2143" y="1356"/>
                </a:cubicBezTo>
              </a:path>
            </a:pathLst>
          </a:cu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6"/>
          <p:cNvSpPr/>
          <p:nvPr/>
        </p:nvSpPr>
        <p:spPr>
          <a:xfrm>
            <a:off x="3919537" y="39624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p6"/>
          <p:cNvSpPr/>
          <p:nvPr/>
        </p:nvSpPr>
        <p:spPr>
          <a:xfrm>
            <a:off x="1447800" y="54864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5" name="Google Shape;985;p6"/>
          <p:cNvSpPr/>
          <p:nvPr/>
        </p:nvSpPr>
        <p:spPr>
          <a:xfrm>
            <a:off x="1752600" y="51816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6" name="Google Shape;986;p6"/>
          <p:cNvSpPr/>
          <p:nvPr/>
        </p:nvSpPr>
        <p:spPr>
          <a:xfrm>
            <a:off x="2057400" y="47244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7" name="Google Shape;987;p6"/>
          <p:cNvSpPr/>
          <p:nvPr/>
        </p:nvSpPr>
        <p:spPr>
          <a:xfrm>
            <a:off x="2362200" y="42672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8" name="Google Shape;988;p6"/>
          <p:cNvSpPr/>
          <p:nvPr/>
        </p:nvSpPr>
        <p:spPr>
          <a:xfrm>
            <a:off x="2667000" y="36576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9" name="Google Shape;989;p6"/>
          <p:cNvSpPr/>
          <p:nvPr/>
        </p:nvSpPr>
        <p:spPr>
          <a:xfrm>
            <a:off x="2971800" y="33528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6"/>
          <p:cNvSpPr/>
          <p:nvPr/>
        </p:nvSpPr>
        <p:spPr>
          <a:xfrm>
            <a:off x="3276600" y="34290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1" name="Google Shape;991;p6"/>
          <p:cNvSpPr/>
          <p:nvPr/>
        </p:nvSpPr>
        <p:spPr>
          <a:xfrm>
            <a:off x="3581400" y="35814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2" name="Google Shape;992;p6"/>
          <p:cNvSpPr/>
          <p:nvPr/>
        </p:nvSpPr>
        <p:spPr>
          <a:xfrm>
            <a:off x="4191000" y="4572000"/>
            <a:ext cx="73025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3" name="Google Shape;993;p6"/>
          <p:cNvSpPr/>
          <p:nvPr/>
        </p:nvSpPr>
        <p:spPr>
          <a:xfrm>
            <a:off x="4494212" y="5181600"/>
            <a:ext cx="74612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4" name="Google Shape;994;p6"/>
          <p:cNvSpPr/>
          <p:nvPr/>
        </p:nvSpPr>
        <p:spPr>
          <a:xfrm>
            <a:off x="4800600" y="5486400"/>
            <a:ext cx="74612" cy="730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5" name="Google Shape;995;p6"/>
          <p:cNvSpPr txBox="1"/>
          <p:nvPr/>
        </p:nvSpPr>
        <p:spPr>
          <a:xfrm>
            <a:off x="1187450" y="188912"/>
            <a:ext cx="7777162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рисунке изображен график зависимости долготы дня от времени года. По оси ординат отложена долгота дня первого числа каждого месяца. По оси абсцисс – номер месяца.</a:t>
            </a:r>
            <a:endParaRPr/>
          </a:p>
        </p:txBody>
      </p:sp>
      <p:sp>
        <p:nvSpPr>
          <p:cNvPr id="996" name="Google Shape;996;p6"/>
          <p:cNvSpPr txBox="1"/>
          <p:nvPr/>
        </p:nvSpPr>
        <p:spPr>
          <a:xfrm>
            <a:off x="1187450" y="188912"/>
            <a:ext cx="7777162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каком месяце долгота дня первого числа равна 600 мин, 750 мин, 850 мин?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какое время года долгота первого дня месяца больше 700 мин, меньше 60 мин?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Какова долгота дня в первый день января, марта, мая, июля, октября?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0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7"/>
          <p:cNvSpPr txBox="1"/>
          <p:nvPr/>
        </p:nvSpPr>
        <p:spPr>
          <a:xfrm>
            <a:off x="179387" y="204787"/>
            <a:ext cx="8785225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Функция у(х) задана графиком. Найти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 у(0),  у(2),  у(4),  у(-1).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 При каком значении х значение функции равно 1, 2, 0 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 Назвать несколько значений х, при которых значение функции положительно.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 Назвать несколько значений х, при которых значение функции отрицательно.</a:t>
            </a:r>
            <a:endParaRPr/>
          </a:p>
        </p:txBody>
      </p:sp>
      <p:sp>
        <p:nvSpPr>
          <p:cNvPr id="1002" name="Google Shape;1002;p7"/>
          <p:cNvSpPr txBox="1"/>
          <p:nvPr/>
        </p:nvSpPr>
        <p:spPr>
          <a:xfrm>
            <a:off x="1949450" y="2293937"/>
            <a:ext cx="685800" cy="2332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003" name="Google Shape;1003;p7"/>
          <p:cNvSpPr/>
          <p:nvPr/>
        </p:nvSpPr>
        <p:spPr>
          <a:xfrm>
            <a:off x="665162" y="3589337"/>
            <a:ext cx="4279900" cy="7937"/>
          </a:xfrm>
          <a:custGeom>
            <a:rect b="b" l="l" r="r" t="t"/>
            <a:pathLst>
              <a:path extrusionOk="0" h="5" w="2696">
                <a:moveTo>
                  <a:pt x="2696" y="5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4" name="Google Shape;1004;p7"/>
          <p:cNvSpPr/>
          <p:nvPr/>
        </p:nvSpPr>
        <p:spPr>
          <a:xfrm>
            <a:off x="677862" y="5989637"/>
            <a:ext cx="4308475" cy="9525"/>
          </a:xfrm>
          <a:custGeom>
            <a:rect b="b" l="l" r="r" t="t"/>
            <a:pathLst>
              <a:path extrusionOk="0" h="6" w="2714">
                <a:moveTo>
                  <a:pt x="0" y="0"/>
                </a:moveTo>
                <a:lnTo>
                  <a:pt x="2714" y="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5" name="Google Shape;1005;p7"/>
          <p:cNvSpPr/>
          <p:nvPr/>
        </p:nvSpPr>
        <p:spPr>
          <a:xfrm>
            <a:off x="677862" y="5680075"/>
            <a:ext cx="4305300" cy="42862"/>
          </a:xfrm>
          <a:custGeom>
            <a:rect b="b" l="l" r="r" t="t"/>
            <a:pathLst>
              <a:path extrusionOk="0" h="27" w="2712">
                <a:moveTo>
                  <a:pt x="0" y="27"/>
                </a:moveTo>
                <a:lnTo>
                  <a:pt x="0" y="0"/>
                </a:lnTo>
                <a:lnTo>
                  <a:pt x="2712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6" name="Google Shape;1006;p7"/>
          <p:cNvSpPr/>
          <p:nvPr/>
        </p:nvSpPr>
        <p:spPr>
          <a:xfrm>
            <a:off x="692150" y="5380037"/>
            <a:ext cx="4324350" cy="19050"/>
          </a:xfrm>
          <a:custGeom>
            <a:rect b="b" l="l" r="r" t="t"/>
            <a:pathLst>
              <a:path extrusionOk="0" h="12" w="2724">
                <a:moveTo>
                  <a:pt x="0" y="0"/>
                </a:moveTo>
                <a:lnTo>
                  <a:pt x="2724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7" name="Google Shape;1007;p7"/>
          <p:cNvSpPr/>
          <p:nvPr/>
        </p:nvSpPr>
        <p:spPr>
          <a:xfrm>
            <a:off x="692150" y="5075237"/>
            <a:ext cx="4305300" cy="19050"/>
          </a:xfrm>
          <a:custGeom>
            <a:rect b="b" l="l" r="r" t="t"/>
            <a:pathLst>
              <a:path extrusionOk="0" h="12" w="2712">
                <a:moveTo>
                  <a:pt x="0" y="0"/>
                </a:moveTo>
                <a:lnTo>
                  <a:pt x="2712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8" name="Google Shape;1008;p7"/>
          <p:cNvSpPr/>
          <p:nvPr/>
        </p:nvSpPr>
        <p:spPr>
          <a:xfrm>
            <a:off x="704850" y="4770437"/>
            <a:ext cx="4267200" cy="12700"/>
          </a:xfrm>
          <a:custGeom>
            <a:rect b="b" l="l" r="r" t="t"/>
            <a:pathLst>
              <a:path extrusionOk="0" h="8" w="2688">
                <a:moveTo>
                  <a:pt x="0" y="0"/>
                </a:moveTo>
                <a:lnTo>
                  <a:pt x="2688" y="8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9" name="Google Shape;1009;p7"/>
          <p:cNvSpPr/>
          <p:nvPr/>
        </p:nvSpPr>
        <p:spPr>
          <a:xfrm>
            <a:off x="692150" y="4465637"/>
            <a:ext cx="4292600" cy="12700"/>
          </a:xfrm>
          <a:custGeom>
            <a:rect b="b" l="l" r="r" t="t"/>
            <a:pathLst>
              <a:path extrusionOk="0" h="8" w="2704">
                <a:moveTo>
                  <a:pt x="0" y="0"/>
                </a:moveTo>
                <a:lnTo>
                  <a:pt x="2704" y="8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0" name="Google Shape;1010;p7"/>
          <p:cNvSpPr/>
          <p:nvPr/>
        </p:nvSpPr>
        <p:spPr>
          <a:xfrm>
            <a:off x="679450" y="4173537"/>
            <a:ext cx="4313237" cy="25400"/>
          </a:xfrm>
          <a:custGeom>
            <a:rect b="b" l="l" r="r" t="t"/>
            <a:pathLst>
              <a:path extrusionOk="0" h="16" w="2717">
                <a:moveTo>
                  <a:pt x="0" y="0"/>
                </a:moveTo>
                <a:lnTo>
                  <a:pt x="2717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1" name="Google Shape;1011;p7"/>
          <p:cNvSpPr/>
          <p:nvPr/>
        </p:nvSpPr>
        <p:spPr>
          <a:xfrm>
            <a:off x="704850" y="3868737"/>
            <a:ext cx="4279900" cy="25400"/>
          </a:xfrm>
          <a:custGeom>
            <a:rect b="b" l="l" r="r" t="t"/>
            <a:pathLst>
              <a:path extrusionOk="0" h="16" w="2696">
                <a:moveTo>
                  <a:pt x="0" y="0"/>
                </a:moveTo>
                <a:lnTo>
                  <a:pt x="2696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2" name="Google Shape;1012;p7"/>
          <p:cNvSpPr/>
          <p:nvPr/>
        </p:nvSpPr>
        <p:spPr>
          <a:xfrm>
            <a:off x="665162" y="3284537"/>
            <a:ext cx="4321175" cy="3175"/>
          </a:xfrm>
          <a:custGeom>
            <a:rect b="b" l="l" r="r" t="t"/>
            <a:pathLst>
              <a:path extrusionOk="0" h="2" w="2722">
                <a:moveTo>
                  <a:pt x="0" y="2"/>
                </a:moveTo>
                <a:lnTo>
                  <a:pt x="2722" y="0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3" name="Google Shape;1013;p7"/>
          <p:cNvCxnSpPr/>
          <p:nvPr/>
        </p:nvCxnSpPr>
        <p:spPr>
          <a:xfrm>
            <a:off x="695325" y="4767262"/>
            <a:ext cx="4392612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014" name="Google Shape;1014;p7"/>
          <p:cNvSpPr txBox="1"/>
          <p:nvPr/>
        </p:nvSpPr>
        <p:spPr>
          <a:xfrm>
            <a:off x="2711450" y="3749675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5" name="Google Shape;1015;p7"/>
          <p:cNvSpPr txBox="1"/>
          <p:nvPr/>
        </p:nvSpPr>
        <p:spPr>
          <a:xfrm>
            <a:off x="571500" y="4776787"/>
            <a:ext cx="4246562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-2  -1  0    1    2   3   4    5   6    7   8</a:t>
            </a:r>
            <a:endParaRPr/>
          </a:p>
        </p:txBody>
      </p:sp>
      <p:sp>
        <p:nvSpPr>
          <p:cNvPr id="1016" name="Google Shape;1016;p7"/>
          <p:cNvSpPr txBox="1"/>
          <p:nvPr/>
        </p:nvSpPr>
        <p:spPr>
          <a:xfrm>
            <a:off x="4997450" y="4732337"/>
            <a:ext cx="438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17" name="Google Shape;1017;p7"/>
          <p:cNvSpPr txBox="1"/>
          <p:nvPr/>
        </p:nvSpPr>
        <p:spPr>
          <a:xfrm>
            <a:off x="152400" y="188912"/>
            <a:ext cx="111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№ 547</a:t>
            </a:r>
            <a:endParaRPr/>
          </a:p>
        </p:txBody>
      </p:sp>
      <p:grpSp>
        <p:nvGrpSpPr>
          <p:cNvPr id="1018" name="Google Shape;1018;p7"/>
          <p:cNvGrpSpPr/>
          <p:nvPr/>
        </p:nvGrpSpPr>
        <p:grpSpPr>
          <a:xfrm>
            <a:off x="654050" y="3284537"/>
            <a:ext cx="4338637" cy="3024187"/>
            <a:chOff x="412" y="1301"/>
            <a:chExt cx="2733" cy="2673"/>
          </a:xfrm>
        </p:grpSpPr>
        <p:sp>
          <p:nvSpPr>
            <p:cNvPr id="1019" name="Google Shape;1019;p7"/>
            <p:cNvSpPr/>
            <p:nvPr/>
          </p:nvSpPr>
          <p:spPr>
            <a:xfrm>
              <a:off x="1587" y="1317"/>
              <a:ext cx="8" cy="2624"/>
            </a:xfrm>
            <a:custGeom>
              <a:rect b="b" l="l" r="r" t="t"/>
              <a:pathLst>
                <a:path extrusionOk="0" h="2624" w="8">
                  <a:moveTo>
                    <a:pt x="0" y="0"/>
                  </a:moveTo>
                  <a:lnTo>
                    <a:pt x="8" y="262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7"/>
            <p:cNvSpPr/>
            <p:nvPr/>
          </p:nvSpPr>
          <p:spPr>
            <a:xfrm>
              <a:off x="3131" y="1309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7"/>
            <p:cNvSpPr/>
            <p:nvPr/>
          </p:nvSpPr>
          <p:spPr>
            <a:xfrm>
              <a:off x="2949" y="1317"/>
              <a:ext cx="6" cy="2646"/>
            </a:xfrm>
            <a:custGeom>
              <a:rect b="b" l="l" r="r" t="t"/>
              <a:pathLst>
                <a:path extrusionOk="0" h="2646" w="6">
                  <a:moveTo>
                    <a:pt x="6" y="0"/>
                  </a:moveTo>
                  <a:lnTo>
                    <a:pt x="0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7"/>
            <p:cNvSpPr/>
            <p:nvPr/>
          </p:nvSpPr>
          <p:spPr>
            <a:xfrm>
              <a:off x="2753" y="1317"/>
              <a:ext cx="2" cy="2642"/>
            </a:xfrm>
            <a:custGeom>
              <a:rect b="b" l="l" r="r" t="t"/>
              <a:pathLst>
                <a:path extrusionOk="0" h="2642" w="2">
                  <a:moveTo>
                    <a:pt x="2" y="0"/>
                  </a:moveTo>
                  <a:lnTo>
                    <a:pt x="0" y="264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7"/>
            <p:cNvSpPr/>
            <p:nvPr/>
          </p:nvSpPr>
          <p:spPr>
            <a:xfrm>
              <a:off x="2547" y="1325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7"/>
            <p:cNvSpPr/>
            <p:nvPr/>
          </p:nvSpPr>
          <p:spPr>
            <a:xfrm>
              <a:off x="2363" y="1325"/>
              <a:ext cx="2" cy="2634"/>
            </a:xfrm>
            <a:custGeom>
              <a:rect b="b" l="l" r="r" t="t"/>
              <a:pathLst>
                <a:path extrusionOk="0" h="2634" w="2">
                  <a:moveTo>
                    <a:pt x="0" y="0"/>
                  </a:moveTo>
                  <a:lnTo>
                    <a:pt x="2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7"/>
            <p:cNvSpPr/>
            <p:nvPr/>
          </p:nvSpPr>
          <p:spPr>
            <a:xfrm>
              <a:off x="2171" y="1325"/>
              <a:ext cx="4" cy="2649"/>
            </a:xfrm>
            <a:custGeom>
              <a:rect b="b" l="l" r="r" t="t"/>
              <a:pathLst>
                <a:path extrusionOk="0" h="2649" w="4">
                  <a:moveTo>
                    <a:pt x="0" y="0"/>
                  </a:moveTo>
                  <a:lnTo>
                    <a:pt x="4" y="2649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7"/>
            <p:cNvSpPr/>
            <p:nvPr/>
          </p:nvSpPr>
          <p:spPr>
            <a:xfrm>
              <a:off x="1971" y="1325"/>
              <a:ext cx="6" cy="2634"/>
            </a:xfrm>
            <a:custGeom>
              <a:rect b="b" l="l" r="r" t="t"/>
              <a:pathLst>
                <a:path extrusionOk="0" h="2634" w="6">
                  <a:moveTo>
                    <a:pt x="0" y="0"/>
                  </a:moveTo>
                  <a:lnTo>
                    <a:pt x="6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7"/>
            <p:cNvSpPr/>
            <p:nvPr/>
          </p:nvSpPr>
          <p:spPr>
            <a:xfrm>
              <a:off x="1779" y="1325"/>
              <a:ext cx="6" cy="2626"/>
            </a:xfrm>
            <a:custGeom>
              <a:rect b="b" l="l" r="r" t="t"/>
              <a:pathLst>
                <a:path extrusionOk="0" h="2626" w="6">
                  <a:moveTo>
                    <a:pt x="0" y="0"/>
                  </a:moveTo>
                  <a:lnTo>
                    <a:pt x="6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7"/>
            <p:cNvSpPr/>
            <p:nvPr/>
          </p:nvSpPr>
          <p:spPr>
            <a:xfrm>
              <a:off x="1395" y="1317"/>
              <a:ext cx="9" cy="2657"/>
            </a:xfrm>
            <a:custGeom>
              <a:rect b="b" l="l" r="r" t="t"/>
              <a:pathLst>
                <a:path extrusionOk="0" h="2657" w="9">
                  <a:moveTo>
                    <a:pt x="0" y="0"/>
                  </a:moveTo>
                  <a:lnTo>
                    <a:pt x="9" y="2657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7"/>
            <p:cNvSpPr/>
            <p:nvPr/>
          </p:nvSpPr>
          <p:spPr>
            <a:xfrm>
              <a:off x="1195" y="1317"/>
              <a:ext cx="6" cy="2646"/>
            </a:xfrm>
            <a:custGeom>
              <a:rect b="b" l="l" r="r" t="t"/>
              <a:pathLst>
                <a:path extrusionOk="0" h="2646" w="6">
                  <a:moveTo>
                    <a:pt x="0" y="0"/>
                  </a:moveTo>
                  <a:lnTo>
                    <a:pt x="6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7"/>
            <p:cNvSpPr/>
            <p:nvPr/>
          </p:nvSpPr>
          <p:spPr>
            <a:xfrm>
              <a:off x="1003" y="1309"/>
              <a:ext cx="6" cy="2650"/>
            </a:xfrm>
            <a:custGeom>
              <a:rect b="b" l="l" r="r" t="t"/>
              <a:pathLst>
                <a:path extrusionOk="0" h="2650" w="6">
                  <a:moveTo>
                    <a:pt x="0" y="0"/>
                  </a:moveTo>
                  <a:lnTo>
                    <a:pt x="6" y="265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7"/>
            <p:cNvSpPr/>
            <p:nvPr/>
          </p:nvSpPr>
          <p:spPr>
            <a:xfrm>
              <a:off x="811" y="1317"/>
              <a:ext cx="6" cy="2638"/>
            </a:xfrm>
            <a:custGeom>
              <a:rect b="b" l="l" r="r" t="t"/>
              <a:pathLst>
                <a:path extrusionOk="0" h="2638" w="6">
                  <a:moveTo>
                    <a:pt x="0" y="0"/>
                  </a:moveTo>
                  <a:lnTo>
                    <a:pt x="6" y="263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7"/>
            <p:cNvSpPr/>
            <p:nvPr/>
          </p:nvSpPr>
          <p:spPr>
            <a:xfrm>
              <a:off x="619" y="1325"/>
              <a:ext cx="2" cy="2630"/>
            </a:xfrm>
            <a:custGeom>
              <a:rect b="b" l="l" r="r" t="t"/>
              <a:pathLst>
                <a:path extrusionOk="0" h="2630" w="2">
                  <a:moveTo>
                    <a:pt x="0" y="0"/>
                  </a:moveTo>
                  <a:lnTo>
                    <a:pt x="2" y="263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7"/>
            <p:cNvSpPr/>
            <p:nvPr/>
          </p:nvSpPr>
          <p:spPr>
            <a:xfrm>
              <a:off x="1392" y="1361"/>
              <a:ext cx="8" cy="2604"/>
            </a:xfrm>
            <a:custGeom>
              <a:rect b="b" l="l" r="r" t="t"/>
              <a:pathLst>
                <a:path extrusionOk="0" h="2604" w="8">
                  <a:moveTo>
                    <a:pt x="8" y="2604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7"/>
            <p:cNvSpPr/>
            <p:nvPr/>
          </p:nvSpPr>
          <p:spPr>
            <a:xfrm>
              <a:off x="412" y="1301"/>
              <a:ext cx="14" cy="2626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5" name="Google Shape;1035;p7"/>
          <p:cNvSpPr/>
          <p:nvPr/>
        </p:nvSpPr>
        <p:spPr>
          <a:xfrm>
            <a:off x="730250" y="6256337"/>
            <a:ext cx="4308475" cy="9525"/>
          </a:xfrm>
          <a:custGeom>
            <a:rect b="b" l="l" r="r" t="t"/>
            <a:pathLst>
              <a:path extrusionOk="0" h="6" w="2714">
                <a:moveTo>
                  <a:pt x="0" y="0"/>
                </a:moveTo>
                <a:lnTo>
                  <a:pt x="2714" y="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7"/>
          <p:cNvSpPr txBox="1"/>
          <p:nvPr/>
        </p:nvSpPr>
        <p:spPr>
          <a:xfrm>
            <a:off x="1873250" y="3187700"/>
            <a:ext cx="438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37" name="Google Shape;1037;p7"/>
          <p:cNvSpPr/>
          <p:nvPr/>
        </p:nvSpPr>
        <p:spPr>
          <a:xfrm>
            <a:off x="1587500" y="4191000"/>
            <a:ext cx="2482850" cy="903287"/>
          </a:xfrm>
          <a:custGeom>
            <a:rect b="b" l="l" r="r" t="t"/>
            <a:pathLst>
              <a:path extrusionOk="0" h="569" w="1564">
                <a:moveTo>
                  <a:pt x="0" y="565"/>
                </a:moveTo>
                <a:cubicBezTo>
                  <a:pt x="33" y="532"/>
                  <a:pt x="133" y="430"/>
                  <a:pt x="200" y="365"/>
                </a:cubicBezTo>
                <a:cubicBezTo>
                  <a:pt x="267" y="300"/>
                  <a:pt x="341" y="230"/>
                  <a:pt x="404" y="177"/>
                </a:cubicBezTo>
                <a:cubicBezTo>
                  <a:pt x="467" y="124"/>
                  <a:pt x="517" y="78"/>
                  <a:pt x="580" y="49"/>
                </a:cubicBezTo>
                <a:cubicBezTo>
                  <a:pt x="643" y="20"/>
                  <a:pt x="714" y="0"/>
                  <a:pt x="780" y="1"/>
                </a:cubicBezTo>
                <a:cubicBezTo>
                  <a:pt x="846" y="2"/>
                  <a:pt x="910" y="26"/>
                  <a:pt x="976" y="57"/>
                </a:cubicBezTo>
                <a:cubicBezTo>
                  <a:pt x="1042" y="88"/>
                  <a:pt x="1111" y="134"/>
                  <a:pt x="1176" y="185"/>
                </a:cubicBezTo>
                <a:cubicBezTo>
                  <a:pt x="1241" y="236"/>
                  <a:pt x="1299" y="297"/>
                  <a:pt x="1364" y="361"/>
                </a:cubicBezTo>
                <a:cubicBezTo>
                  <a:pt x="1429" y="425"/>
                  <a:pt x="1522" y="526"/>
                  <a:pt x="1564" y="569"/>
                </a:cubicBezTo>
              </a:path>
            </a:pathLst>
          </a:cu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8"/>
          <p:cNvSpPr txBox="1"/>
          <p:nvPr/>
        </p:nvSpPr>
        <p:spPr>
          <a:xfrm>
            <a:off x="107950" y="204787"/>
            <a:ext cx="907256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Функция у(х) задана графиком. Найти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 у(0),  у(-2),  у(1),  у(3).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 При каком значении х значение функции равно 2, 0, -1, 1 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 Назвать несколько значений х, при которых значение функции положительно.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 Назвать несколько значений х, при которых значение функции отрицательно.</a:t>
            </a:r>
            <a:endParaRPr/>
          </a:p>
        </p:txBody>
      </p:sp>
      <p:sp>
        <p:nvSpPr>
          <p:cNvPr id="1043" name="Google Shape;1043;p8"/>
          <p:cNvSpPr txBox="1"/>
          <p:nvPr/>
        </p:nvSpPr>
        <p:spPr>
          <a:xfrm>
            <a:off x="1949450" y="2293937"/>
            <a:ext cx="685800" cy="2332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044" name="Google Shape;1044;p8"/>
          <p:cNvSpPr txBox="1"/>
          <p:nvPr/>
        </p:nvSpPr>
        <p:spPr>
          <a:xfrm>
            <a:off x="152400" y="188912"/>
            <a:ext cx="111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№ 548</a:t>
            </a:r>
            <a:endParaRPr/>
          </a:p>
        </p:txBody>
      </p:sp>
      <p:grpSp>
        <p:nvGrpSpPr>
          <p:cNvPr id="1045" name="Google Shape;1045;p8"/>
          <p:cNvGrpSpPr/>
          <p:nvPr/>
        </p:nvGrpSpPr>
        <p:grpSpPr>
          <a:xfrm>
            <a:off x="466725" y="3187700"/>
            <a:ext cx="4968875" cy="3121025"/>
            <a:chOff x="294" y="2008"/>
            <a:chExt cx="3130" cy="1966"/>
          </a:xfrm>
        </p:grpSpPr>
        <p:sp>
          <p:nvSpPr>
            <p:cNvPr id="1046" name="Google Shape;1046;p8"/>
            <p:cNvSpPr/>
            <p:nvPr/>
          </p:nvSpPr>
          <p:spPr>
            <a:xfrm>
              <a:off x="436" y="2218"/>
              <a:ext cx="2693" cy="16"/>
            </a:xfrm>
            <a:custGeom>
              <a:rect b="b" l="l" r="r" t="t"/>
              <a:pathLst>
                <a:path extrusionOk="0" h="16" w="2693">
                  <a:moveTo>
                    <a:pt x="2693" y="16"/>
                  </a:moveTo>
                  <a:lnTo>
                    <a:pt x="0" y="0"/>
                  </a:lnTo>
                </a:path>
              </a:pathLst>
            </a:custGeom>
            <a:noFill/>
            <a:ln cap="flat" cmpd="sng" w="952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8"/>
            <p:cNvSpPr/>
            <p:nvPr/>
          </p:nvSpPr>
          <p:spPr>
            <a:xfrm>
              <a:off x="427" y="3773"/>
              <a:ext cx="2714" cy="6"/>
            </a:xfrm>
            <a:custGeom>
              <a:rect b="b" l="l" r="r" t="t"/>
              <a:pathLst>
                <a:path extrusionOk="0" h="6" w="2714">
                  <a:moveTo>
                    <a:pt x="0" y="0"/>
                  </a:moveTo>
                  <a:lnTo>
                    <a:pt x="2714" y="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8"/>
            <p:cNvSpPr/>
            <p:nvPr/>
          </p:nvSpPr>
          <p:spPr>
            <a:xfrm>
              <a:off x="427" y="3578"/>
              <a:ext cx="2712" cy="27"/>
            </a:xfrm>
            <a:custGeom>
              <a:rect b="b" l="l" r="r" t="t"/>
              <a:pathLst>
                <a:path extrusionOk="0" h="27" w="2712">
                  <a:moveTo>
                    <a:pt x="0" y="27"/>
                  </a:moveTo>
                  <a:lnTo>
                    <a:pt x="0" y="0"/>
                  </a:lnTo>
                  <a:lnTo>
                    <a:pt x="2712" y="1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8"/>
            <p:cNvSpPr/>
            <p:nvPr/>
          </p:nvSpPr>
          <p:spPr>
            <a:xfrm>
              <a:off x="436" y="3389"/>
              <a:ext cx="2724" cy="12"/>
            </a:xfrm>
            <a:custGeom>
              <a:rect b="b" l="l" r="r" t="t"/>
              <a:pathLst>
                <a:path extrusionOk="0" h="12" w="2724">
                  <a:moveTo>
                    <a:pt x="0" y="0"/>
                  </a:moveTo>
                  <a:lnTo>
                    <a:pt x="2724" y="1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8"/>
            <p:cNvSpPr/>
            <p:nvPr/>
          </p:nvSpPr>
          <p:spPr>
            <a:xfrm>
              <a:off x="436" y="3197"/>
              <a:ext cx="2712" cy="12"/>
            </a:xfrm>
            <a:custGeom>
              <a:rect b="b" l="l" r="r" t="t"/>
              <a:pathLst>
                <a:path extrusionOk="0" h="12" w="2712">
                  <a:moveTo>
                    <a:pt x="0" y="0"/>
                  </a:moveTo>
                  <a:lnTo>
                    <a:pt x="2712" y="1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8"/>
            <p:cNvSpPr/>
            <p:nvPr/>
          </p:nvSpPr>
          <p:spPr>
            <a:xfrm>
              <a:off x="444" y="3005"/>
              <a:ext cx="2688" cy="8"/>
            </a:xfrm>
            <a:custGeom>
              <a:rect b="b" l="l" r="r" t="t"/>
              <a:pathLst>
                <a:path extrusionOk="0" h="8" w="2688">
                  <a:moveTo>
                    <a:pt x="0" y="0"/>
                  </a:moveTo>
                  <a:lnTo>
                    <a:pt x="2688" y="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8"/>
            <p:cNvSpPr/>
            <p:nvPr/>
          </p:nvSpPr>
          <p:spPr>
            <a:xfrm>
              <a:off x="420" y="2794"/>
              <a:ext cx="2709" cy="16"/>
            </a:xfrm>
            <a:custGeom>
              <a:rect b="b" l="l" r="r" t="t"/>
              <a:pathLst>
                <a:path extrusionOk="0" h="16" w="2709">
                  <a:moveTo>
                    <a:pt x="0" y="0"/>
                  </a:moveTo>
                  <a:lnTo>
                    <a:pt x="2709" y="1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8"/>
            <p:cNvSpPr/>
            <p:nvPr/>
          </p:nvSpPr>
          <p:spPr>
            <a:xfrm>
              <a:off x="428" y="2598"/>
              <a:ext cx="2717" cy="16"/>
            </a:xfrm>
            <a:custGeom>
              <a:rect b="b" l="l" r="r" t="t"/>
              <a:pathLst>
                <a:path extrusionOk="0" h="16" w="2717">
                  <a:moveTo>
                    <a:pt x="0" y="0"/>
                  </a:moveTo>
                  <a:lnTo>
                    <a:pt x="2717" y="1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8"/>
            <p:cNvSpPr/>
            <p:nvPr/>
          </p:nvSpPr>
          <p:spPr>
            <a:xfrm>
              <a:off x="444" y="2416"/>
              <a:ext cx="2696" cy="16"/>
            </a:xfrm>
            <a:custGeom>
              <a:rect b="b" l="l" r="r" t="t"/>
              <a:pathLst>
                <a:path extrusionOk="0" h="16" w="2696">
                  <a:moveTo>
                    <a:pt x="0" y="0"/>
                  </a:moveTo>
                  <a:lnTo>
                    <a:pt x="2696" y="1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55" name="Google Shape;1055;p8"/>
            <p:cNvCxnSpPr/>
            <p:nvPr/>
          </p:nvCxnSpPr>
          <p:spPr>
            <a:xfrm>
              <a:off x="438" y="3003"/>
              <a:ext cx="2767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sp>
          <p:nvSpPr>
            <p:cNvPr id="1056" name="Google Shape;1056;p8"/>
            <p:cNvSpPr txBox="1"/>
            <p:nvPr/>
          </p:nvSpPr>
          <p:spPr>
            <a:xfrm>
              <a:off x="1708" y="2362"/>
              <a:ext cx="11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8"/>
            <p:cNvSpPr txBox="1"/>
            <p:nvPr/>
          </p:nvSpPr>
          <p:spPr>
            <a:xfrm>
              <a:off x="294" y="2976"/>
              <a:ext cx="2819" cy="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b="1" i="0" lang="en-US" sz="16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       -2   -1  0     1    2    3    4    5   6    7   8</a:t>
              </a:r>
              <a:endParaRPr/>
            </a:p>
          </p:txBody>
        </p:sp>
        <p:sp>
          <p:nvSpPr>
            <p:cNvPr id="1058" name="Google Shape;1058;p8"/>
            <p:cNvSpPr txBox="1"/>
            <p:nvPr/>
          </p:nvSpPr>
          <p:spPr>
            <a:xfrm>
              <a:off x="3148" y="2981"/>
              <a:ext cx="2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id="1059" name="Google Shape;1059;p8"/>
            <p:cNvSpPr/>
            <p:nvPr/>
          </p:nvSpPr>
          <p:spPr>
            <a:xfrm>
              <a:off x="1588" y="2080"/>
              <a:ext cx="9" cy="1870"/>
            </a:xfrm>
            <a:custGeom>
              <a:rect b="b" l="l" r="r" t="t"/>
              <a:pathLst>
                <a:path extrusionOk="0" h="2624" w="8">
                  <a:moveTo>
                    <a:pt x="0" y="0"/>
                  </a:moveTo>
                  <a:lnTo>
                    <a:pt x="8" y="262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8"/>
            <p:cNvSpPr/>
            <p:nvPr/>
          </p:nvSpPr>
          <p:spPr>
            <a:xfrm>
              <a:off x="3035" y="2080"/>
              <a:ext cx="6" cy="1886"/>
            </a:xfrm>
            <a:custGeom>
              <a:rect b="b" l="l" r="r" t="t"/>
              <a:pathLst>
                <a:path extrusionOk="0" h="2646" w="6">
                  <a:moveTo>
                    <a:pt x="6" y="0"/>
                  </a:moveTo>
                  <a:lnTo>
                    <a:pt x="0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8"/>
            <p:cNvSpPr/>
            <p:nvPr/>
          </p:nvSpPr>
          <p:spPr>
            <a:xfrm>
              <a:off x="2827" y="2080"/>
              <a:ext cx="2" cy="1883"/>
            </a:xfrm>
            <a:custGeom>
              <a:rect b="b" l="l" r="r" t="t"/>
              <a:pathLst>
                <a:path extrusionOk="0" h="2642" w="2">
                  <a:moveTo>
                    <a:pt x="2" y="0"/>
                  </a:moveTo>
                  <a:lnTo>
                    <a:pt x="0" y="2642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8"/>
            <p:cNvSpPr/>
            <p:nvPr/>
          </p:nvSpPr>
          <p:spPr>
            <a:xfrm>
              <a:off x="2608" y="2086"/>
              <a:ext cx="15" cy="1872"/>
            </a:xfrm>
            <a:custGeom>
              <a:rect b="b" l="l" r="r" t="t"/>
              <a:pathLst>
                <a:path extrusionOk="0" h="2626" w="14">
                  <a:moveTo>
                    <a:pt x="0" y="0"/>
                  </a:moveTo>
                  <a:lnTo>
                    <a:pt x="14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8"/>
            <p:cNvSpPr/>
            <p:nvPr/>
          </p:nvSpPr>
          <p:spPr>
            <a:xfrm>
              <a:off x="2412" y="2086"/>
              <a:ext cx="2" cy="1877"/>
            </a:xfrm>
            <a:custGeom>
              <a:rect b="b" l="l" r="r" t="t"/>
              <a:pathLst>
                <a:path extrusionOk="0" h="2634" w="2">
                  <a:moveTo>
                    <a:pt x="0" y="0"/>
                  </a:moveTo>
                  <a:lnTo>
                    <a:pt x="2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8"/>
            <p:cNvSpPr/>
            <p:nvPr/>
          </p:nvSpPr>
          <p:spPr>
            <a:xfrm>
              <a:off x="2208" y="2086"/>
              <a:ext cx="5" cy="1888"/>
            </a:xfrm>
            <a:custGeom>
              <a:rect b="b" l="l" r="r" t="t"/>
              <a:pathLst>
                <a:path extrusionOk="0" h="2649" w="4">
                  <a:moveTo>
                    <a:pt x="0" y="0"/>
                  </a:moveTo>
                  <a:lnTo>
                    <a:pt x="4" y="2649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8"/>
            <p:cNvSpPr/>
            <p:nvPr/>
          </p:nvSpPr>
          <p:spPr>
            <a:xfrm>
              <a:off x="1996" y="2086"/>
              <a:ext cx="6" cy="1877"/>
            </a:xfrm>
            <a:custGeom>
              <a:rect b="b" l="l" r="r" t="t"/>
              <a:pathLst>
                <a:path extrusionOk="0" h="2634" w="6">
                  <a:moveTo>
                    <a:pt x="0" y="0"/>
                  </a:moveTo>
                  <a:lnTo>
                    <a:pt x="6" y="2634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8"/>
            <p:cNvSpPr/>
            <p:nvPr/>
          </p:nvSpPr>
          <p:spPr>
            <a:xfrm>
              <a:off x="1792" y="2086"/>
              <a:ext cx="6" cy="1872"/>
            </a:xfrm>
            <a:custGeom>
              <a:rect b="b" l="l" r="r" t="t"/>
              <a:pathLst>
                <a:path extrusionOk="0" h="2626" w="6">
                  <a:moveTo>
                    <a:pt x="0" y="0"/>
                  </a:moveTo>
                  <a:lnTo>
                    <a:pt x="6" y="262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8"/>
            <p:cNvSpPr/>
            <p:nvPr/>
          </p:nvSpPr>
          <p:spPr>
            <a:xfrm>
              <a:off x="1384" y="2080"/>
              <a:ext cx="10" cy="1894"/>
            </a:xfrm>
            <a:custGeom>
              <a:rect b="b" l="l" r="r" t="t"/>
              <a:pathLst>
                <a:path extrusionOk="0" h="2657" w="9">
                  <a:moveTo>
                    <a:pt x="0" y="0"/>
                  </a:moveTo>
                  <a:lnTo>
                    <a:pt x="9" y="2657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8"/>
            <p:cNvSpPr/>
            <p:nvPr/>
          </p:nvSpPr>
          <p:spPr>
            <a:xfrm>
              <a:off x="1172" y="2080"/>
              <a:ext cx="6" cy="1886"/>
            </a:xfrm>
            <a:custGeom>
              <a:rect b="b" l="l" r="r" t="t"/>
              <a:pathLst>
                <a:path extrusionOk="0" h="2646" w="6">
                  <a:moveTo>
                    <a:pt x="0" y="0"/>
                  </a:moveTo>
                  <a:lnTo>
                    <a:pt x="6" y="264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8"/>
            <p:cNvSpPr/>
            <p:nvPr/>
          </p:nvSpPr>
          <p:spPr>
            <a:xfrm>
              <a:off x="968" y="2075"/>
              <a:ext cx="6" cy="1888"/>
            </a:xfrm>
            <a:custGeom>
              <a:rect b="b" l="l" r="r" t="t"/>
              <a:pathLst>
                <a:path extrusionOk="0" h="2650" w="6">
                  <a:moveTo>
                    <a:pt x="0" y="0"/>
                  </a:moveTo>
                  <a:lnTo>
                    <a:pt x="6" y="265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8"/>
            <p:cNvSpPr/>
            <p:nvPr/>
          </p:nvSpPr>
          <p:spPr>
            <a:xfrm>
              <a:off x="764" y="2080"/>
              <a:ext cx="6" cy="1880"/>
            </a:xfrm>
            <a:custGeom>
              <a:rect b="b" l="l" r="r" t="t"/>
              <a:pathLst>
                <a:path extrusionOk="0" h="2638" w="6">
                  <a:moveTo>
                    <a:pt x="0" y="0"/>
                  </a:moveTo>
                  <a:lnTo>
                    <a:pt x="6" y="2638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8"/>
            <p:cNvSpPr/>
            <p:nvPr/>
          </p:nvSpPr>
          <p:spPr>
            <a:xfrm>
              <a:off x="560" y="2086"/>
              <a:ext cx="2" cy="1874"/>
            </a:xfrm>
            <a:custGeom>
              <a:rect b="b" l="l" r="r" t="t"/>
              <a:pathLst>
                <a:path extrusionOk="0" h="2630" w="2">
                  <a:moveTo>
                    <a:pt x="0" y="0"/>
                  </a:moveTo>
                  <a:lnTo>
                    <a:pt x="2" y="2630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8"/>
            <p:cNvSpPr/>
            <p:nvPr/>
          </p:nvSpPr>
          <p:spPr>
            <a:xfrm>
              <a:off x="1381" y="2112"/>
              <a:ext cx="8" cy="1856"/>
            </a:xfrm>
            <a:custGeom>
              <a:rect b="b" l="l" r="r" t="t"/>
              <a:pathLst>
                <a:path extrusionOk="0" h="2604" w="8">
                  <a:moveTo>
                    <a:pt x="8" y="2604"/>
                  </a:moveTo>
                  <a:lnTo>
                    <a:pt x="0" y="0"/>
                  </a:ln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8"/>
            <p:cNvSpPr/>
            <p:nvPr/>
          </p:nvSpPr>
          <p:spPr>
            <a:xfrm>
              <a:off x="460" y="3941"/>
              <a:ext cx="2714" cy="6"/>
            </a:xfrm>
            <a:custGeom>
              <a:rect b="b" l="l" r="r" t="t"/>
              <a:pathLst>
                <a:path extrusionOk="0" h="6" w="2714">
                  <a:moveTo>
                    <a:pt x="0" y="0"/>
                  </a:moveTo>
                  <a:lnTo>
                    <a:pt x="2714" y="6"/>
                  </a:lnTo>
                </a:path>
              </a:pathLst>
            </a:custGeom>
            <a:noFill/>
            <a:ln cap="flat" cmpd="sng" w="12700">
              <a:solidFill>
                <a:srgbClr val="4D4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8"/>
            <p:cNvSpPr txBox="1"/>
            <p:nvPr/>
          </p:nvSpPr>
          <p:spPr>
            <a:xfrm>
              <a:off x="1180" y="2008"/>
              <a:ext cx="2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1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id="1075" name="Google Shape;1075;p8"/>
            <p:cNvSpPr/>
            <p:nvPr/>
          </p:nvSpPr>
          <p:spPr>
            <a:xfrm>
              <a:off x="981" y="2590"/>
              <a:ext cx="1230" cy="614"/>
            </a:xfrm>
            <a:custGeom>
              <a:rect b="b" l="l" r="r" t="t"/>
              <a:pathLst>
                <a:path extrusionOk="0" h="614" w="1230">
                  <a:moveTo>
                    <a:pt x="0" y="422"/>
                  </a:moveTo>
                  <a:cubicBezTo>
                    <a:pt x="36" y="383"/>
                    <a:pt x="138" y="251"/>
                    <a:pt x="187" y="189"/>
                  </a:cubicBezTo>
                  <a:cubicBezTo>
                    <a:pt x="236" y="127"/>
                    <a:pt x="260" y="80"/>
                    <a:pt x="296" y="49"/>
                  </a:cubicBezTo>
                  <a:cubicBezTo>
                    <a:pt x="332" y="18"/>
                    <a:pt x="366" y="0"/>
                    <a:pt x="405" y="2"/>
                  </a:cubicBezTo>
                  <a:cubicBezTo>
                    <a:pt x="444" y="4"/>
                    <a:pt x="490" y="30"/>
                    <a:pt x="529" y="64"/>
                  </a:cubicBezTo>
                  <a:cubicBezTo>
                    <a:pt x="568" y="98"/>
                    <a:pt x="594" y="147"/>
                    <a:pt x="638" y="204"/>
                  </a:cubicBezTo>
                  <a:cubicBezTo>
                    <a:pt x="682" y="261"/>
                    <a:pt x="753" y="353"/>
                    <a:pt x="794" y="407"/>
                  </a:cubicBezTo>
                  <a:cubicBezTo>
                    <a:pt x="835" y="461"/>
                    <a:pt x="848" y="497"/>
                    <a:pt x="887" y="531"/>
                  </a:cubicBezTo>
                  <a:cubicBezTo>
                    <a:pt x="926" y="565"/>
                    <a:pt x="986" y="604"/>
                    <a:pt x="1027" y="609"/>
                  </a:cubicBezTo>
                  <a:cubicBezTo>
                    <a:pt x="1068" y="614"/>
                    <a:pt x="1102" y="593"/>
                    <a:pt x="1136" y="562"/>
                  </a:cubicBezTo>
                  <a:cubicBezTo>
                    <a:pt x="1170" y="531"/>
                    <a:pt x="1211" y="451"/>
                    <a:pt x="1230" y="422"/>
                  </a:cubicBezTo>
                </a:path>
              </a:pathLst>
            </a:custGeom>
            <a:noFill/>
            <a:ln cap="flat" cmpd="sng" w="28575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9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9"/>
          <p:cNvSpPr txBox="1"/>
          <p:nvPr/>
        </p:nvSpPr>
        <p:spPr>
          <a:xfrm>
            <a:off x="107950" y="44450"/>
            <a:ext cx="9072562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Функция у(х) задана графиком.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Пользуясь этим графиком, найти: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 у(-2),  у(1),  у(3),  у(0);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 значение х, при котором функция принимает значение, равное  -1,   0,   3;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 координаты точек пересечения графика с осями координат;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 целые значения х, при которых функция положительна;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5)  целые значения х, при которых функция отрицательна?</a:t>
            </a:r>
            <a:endParaRPr/>
          </a:p>
        </p:txBody>
      </p:sp>
      <p:sp>
        <p:nvSpPr>
          <p:cNvPr id="1081" name="Google Shape;1081;p9"/>
          <p:cNvSpPr txBox="1"/>
          <p:nvPr/>
        </p:nvSpPr>
        <p:spPr>
          <a:xfrm>
            <a:off x="1949450" y="2293937"/>
            <a:ext cx="685800" cy="2332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1" i="0" lang="en-US" sz="1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082" name="Google Shape;1082;p9"/>
          <p:cNvSpPr txBox="1"/>
          <p:nvPr/>
        </p:nvSpPr>
        <p:spPr>
          <a:xfrm>
            <a:off x="152400" y="188912"/>
            <a:ext cx="111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№ 601</a:t>
            </a:r>
            <a:endParaRPr/>
          </a:p>
        </p:txBody>
      </p:sp>
      <p:sp>
        <p:nvSpPr>
          <p:cNvPr id="1083" name="Google Shape;1083;p9"/>
          <p:cNvSpPr/>
          <p:nvPr/>
        </p:nvSpPr>
        <p:spPr>
          <a:xfrm>
            <a:off x="403225" y="3736975"/>
            <a:ext cx="4275137" cy="25400"/>
          </a:xfrm>
          <a:custGeom>
            <a:rect b="b" l="l" r="r" t="t"/>
            <a:pathLst>
              <a:path extrusionOk="0" h="16" w="2693">
                <a:moveTo>
                  <a:pt x="2693" y="16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9"/>
          <p:cNvSpPr/>
          <p:nvPr/>
        </p:nvSpPr>
        <p:spPr>
          <a:xfrm>
            <a:off x="388937" y="6205537"/>
            <a:ext cx="4308475" cy="9525"/>
          </a:xfrm>
          <a:custGeom>
            <a:rect b="b" l="l" r="r" t="t"/>
            <a:pathLst>
              <a:path extrusionOk="0" h="6" w="2714">
                <a:moveTo>
                  <a:pt x="0" y="0"/>
                </a:moveTo>
                <a:lnTo>
                  <a:pt x="2714" y="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9"/>
          <p:cNvSpPr/>
          <p:nvPr/>
        </p:nvSpPr>
        <p:spPr>
          <a:xfrm>
            <a:off x="388937" y="5895975"/>
            <a:ext cx="4305300" cy="42862"/>
          </a:xfrm>
          <a:custGeom>
            <a:rect b="b" l="l" r="r" t="t"/>
            <a:pathLst>
              <a:path extrusionOk="0" h="27" w="2712">
                <a:moveTo>
                  <a:pt x="0" y="27"/>
                </a:moveTo>
                <a:lnTo>
                  <a:pt x="0" y="0"/>
                </a:lnTo>
                <a:lnTo>
                  <a:pt x="2712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9"/>
          <p:cNvSpPr/>
          <p:nvPr/>
        </p:nvSpPr>
        <p:spPr>
          <a:xfrm>
            <a:off x="403225" y="5595937"/>
            <a:ext cx="4324350" cy="19050"/>
          </a:xfrm>
          <a:custGeom>
            <a:rect b="b" l="l" r="r" t="t"/>
            <a:pathLst>
              <a:path extrusionOk="0" h="12" w="2724">
                <a:moveTo>
                  <a:pt x="0" y="0"/>
                </a:moveTo>
                <a:lnTo>
                  <a:pt x="2724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9"/>
          <p:cNvSpPr/>
          <p:nvPr/>
        </p:nvSpPr>
        <p:spPr>
          <a:xfrm>
            <a:off x="403225" y="5291137"/>
            <a:ext cx="4305300" cy="19050"/>
          </a:xfrm>
          <a:custGeom>
            <a:rect b="b" l="l" r="r" t="t"/>
            <a:pathLst>
              <a:path extrusionOk="0" h="12" w="2712">
                <a:moveTo>
                  <a:pt x="0" y="0"/>
                </a:moveTo>
                <a:lnTo>
                  <a:pt x="2712" y="1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9"/>
          <p:cNvSpPr/>
          <p:nvPr/>
        </p:nvSpPr>
        <p:spPr>
          <a:xfrm>
            <a:off x="415925" y="4986337"/>
            <a:ext cx="4267200" cy="12700"/>
          </a:xfrm>
          <a:custGeom>
            <a:rect b="b" l="l" r="r" t="t"/>
            <a:pathLst>
              <a:path extrusionOk="0" h="8" w="2688">
                <a:moveTo>
                  <a:pt x="0" y="0"/>
                </a:moveTo>
                <a:lnTo>
                  <a:pt x="2688" y="8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9"/>
          <p:cNvSpPr/>
          <p:nvPr/>
        </p:nvSpPr>
        <p:spPr>
          <a:xfrm>
            <a:off x="377825" y="4651375"/>
            <a:ext cx="4300537" cy="25400"/>
          </a:xfrm>
          <a:custGeom>
            <a:rect b="b" l="l" r="r" t="t"/>
            <a:pathLst>
              <a:path extrusionOk="0" h="16" w="2709">
                <a:moveTo>
                  <a:pt x="0" y="0"/>
                </a:moveTo>
                <a:lnTo>
                  <a:pt x="2709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9"/>
          <p:cNvSpPr/>
          <p:nvPr/>
        </p:nvSpPr>
        <p:spPr>
          <a:xfrm>
            <a:off x="390525" y="4340225"/>
            <a:ext cx="4313237" cy="25400"/>
          </a:xfrm>
          <a:custGeom>
            <a:rect b="b" l="l" r="r" t="t"/>
            <a:pathLst>
              <a:path extrusionOk="0" h="16" w="2717">
                <a:moveTo>
                  <a:pt x="0" y="0"/>
                </a:moveTo>
                <a:lnTo>
                  <a:pt x="2717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9"/>
          <p:cNvSpPr/>
          <p:nvPr/>
        </p:nvSpPr>
        <p:spPr>
          <a:xfrm>
            <a:off x="415925" y="4051300"/>
            <a:ext cx="4279900" cy="25400"/>
          </a:xfrm>
          <a:custGeom>
            <a:rect b="b" l="l" r="r" t="t"/>
            <a:pathLst>
              <a:path extrusionOk="0" h="16" w="2696">
                <a:moveTo>
                  <a:pt x="0" y="0"/>
                </a:moveTo>
                <a:lnTo>
                  <a:pt x="2696" y="1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92" name="Google Shape;1092;p9"/>
          <p:cNvCxnSpPr/>
          <p:nvPr/>
        </p:nvCxnSpPr>
        <p:spPr>
          <a:xfrm>
            <a:off x="406400" y="4983162"/>
            <a:ext cx="4392612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093" name="Google Shape;1093;p9"/>
          <p:cNvSpPr txBox="1"/>
          <p:nvPr/>
        </p:nvSpPr>
        <p:spPr>
          <a:xfrm>
            <a:off x="2422525" y="3965575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9"/>
          <p:cNvSpPr txBox="1"/>
          <p:nvPr/>
        </p:nvSpPr>
        <p:spPr>
          <a:xfrm>
            <a:off x="179387" y="4941887"/>
            <a:ext cx="4475162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-2   -1  0     1    2    3   4    5    6    7   8</a:t>
            </a:r>
            <a:endParaRPr/>
          </a:p>
        </p:txBody>
      </p:sp>
      <p:sp>
        <p:nvSpPr>
          <p:cNvPr id="1095" name="Google Shape;1095;p9"/>
          <p:cNvSpPr txBox="1"/>
          <p:nvPr/>
        </p:nvSpPr>
        <p:spPr>
          <a:xfrm>
            <a:off x="4708525" y="4948237"/>
            <a:ext cx="438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96" name="Google Shape;1096;p9"/>
          <p:cNvSpPr/>
          <p:nvPr/>
        </p:nvSpPr>
        <p:spPr>
          <a:xfrm>
            <a:off x="2232025" y="3517900"/>
            <a:ext cx="14287" cy="2968625"/>
          </a:xfrm>
          <a:custGeom>
            <a:rect b="b" l="l" r="r" t="t"/>
            <a:pathLst>
              <a:path extrusionOk="0" h="2624" w="8">
                <a:moveTo>
                  <a:pt x="0" y="0"/>
                </a:moveTo>
                <a:lnTo>
                  <a:pt x="8" y="2624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9"/>
          <p:cNvSpPr/>
          <p:nvPr/>
        </p:nvSpPr>
        <p:spPr>
          <a:xfrm>
            <a:off x="4529137" y="3517900"/>
            <a:ext cx="9525" cy="2994025"/>
          </a:xfrm>
          <a:custGeom>
            <a:rect b="b" l="l" r="r" t="t"/>
            <a:pathLst>
              <a:path extrusionOk="0" h="2646" w="6">
                <a:moveTo>
                  <a:pt x="6" y="0"/>
                </a:moveTo>
                <a:lnTo>
                  <a:pt x="0" y="264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9"/>
          <p:cNvSpPr/>
          <p:nvPr/>
        </p:nvSpPr>
        <p:spPr>
          <a:xfrm>
            <a:off x="4198937" y="3517900"/>
            <a:ext cx="3175" cy="2989262"/>
          </a:xfrm>
          <a:custGeom>
            <a:rect b="b" l="l" r="r" t="t"/>
            <a:pathLst>
              <a:path extrusionOk="0" h="2642" w="2">
                <a:moveTo>
                  <a:pt x="2" y="0"/>
                </a:moveTo>
                <a:lnTo>
                  <a:pt x="0" y="2642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9"/>
          <p:cNvSpPr/>
          <p:nvPr/>
        </p:nvSpPr>
        <p:spPr>
          <a:xfrm>
            <a:off x="3851275" y="3527425"/>
            <a:ext cx="23812" cy="2971800"/>
          </a:xfrm>
          <a:custGeom>
            <a:rect b="b" l="l" r="r" t="t"/>
            <a:pathLst>
              <a:path extrusionOk="0" h="2626" w="14">
                <a:moveTo>
                  <a:pt x="0" y="0"/>
                </a:moveTo>
                <a:lnTo>
                  <a:pt x="14" y="262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9"/>
          <p:cNvSpPr/>
          <p:nvPr/>
        </p:nvSpPr>
        <p:spPr>
          <a:xfrm>
            <a:off x="3540125" y="3527425"/>
            <a:ext cx="3175" cy="2979737"/>
          </a:xfrm>
          <a:custGeom>
            <a:rect b="b" l="l" r="r" t="t"/>
            <a:pathLst>
              <a:path extrusionOk="0" h="2634" w="2">
                <a:moveTo>
                  <a:pt x="0" y="0"/>
                </a:moveTo>
                <a:lnTo>
                  <a:pt x="2" y="2634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9"/>
          <p:cNvSpPr/>
          <p:nvPr/>
        </p:nvSpPr>
        <p:spPr>
          <a:xfrm>
            <a:off x="3216275" y="3527425"/>
            <a:ext cx="7937" cy="2997200"/>
          </a:xfrm>
          <a:custGeom>
            <a:rect b="b" l="l" r="r" t="t"/>
            <a:pathLst>
              <a:path extrusionOk="0" h="2649" w="4">
                <a:moveTo>
                  <a:pt x="0" y="0"/>
                </a:moveTo>
                <a:lnTo>
                  <a:pt x="4" y="2649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9"/>
          <p:cNvSpPr/>
          <p:nvPr/>
        </p:nvSpPr>
        <p:spPr>
          <a:xfrm>
            <a:off x="2879725" y="3527425"/>
            <a:ext cx="9525" cy="2979737"/>
          </a:xfrm>
          <a:custGeom>
            <a:rect b="b" l="l" r="r" t="t"/>
            <a:pathLst>
              <a:path extrusionOk="0" h="2634" w="6">
                <a:moveTo>
                  <a:pt x="0" y="0"/>
                </a:moveTo>
                <a:lnTo>
                  <a:pt x="6" y="2634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9"/>
          <p:cNvSpPr/>
          <p:nvPr/>
        </p:nvSpPr>
        <p:spPr>
          <a:xfrm>
            <a:off x="2555875" y="3527425"/>
            <a:ext cx="9525" cy="2971800"/>
          </a:xfrm>
          <a:custGeom>
            <a:rect b="b" l="l" r="r" t="t"/>
            <a:pathLst>
              <a:path extrusionOk="0" h="2626" w="6">
                <a:moveTo>
                  <a:pt x="0" y="0"/>
                </a:moveTo>
                <a:lnTo>
                  <a:pt x="6" y="262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9"/>
          <p:cNvSpPr/>
          <p:nvPr/>
        </p:nvSpPr>
        <p:spPr>
          <a:xfrm>
            <a:off x="1908175" y="3517900"/>
            <a:ext cx="15875" cy="3006725"/>
          </a:xfrm>
          <a:custGeom>
            <a:rect b="b" l="l" r="r" t="t"/>
            <a:pathLst>
              <a:path extrusionOk="0" h="2657" w="9">
                <a:moveTo>
                  <a:pt x="0" y="0"/>
                </a:moveTo>
                <a:lnTo>
                  <a:pt x="9" y="2657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9"/>
          <p:cNvSpPr/>
          <p:nvPr/>
        </p:nvSpPr>
        <p:spPr>
          <a:xfrm>
            <a:off x="1571625" y="3517900"/>
            <a:ext cx="9525" cy="2994025"/>
          </a:xfrm>
          <a:custGeom>
            <a:rect b="b" l="l" r="r" t="t"/>
            <a:pathLst>
              <a:path extrusionOk="0" h="2646" w="6">
                <a:moveTo>
                  <a:pt x="0" y="0"/>
                </a:moveTo>
                <a:lnTo>
                  <a:pt x="6" y="264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9"/>
          <p:cNvSpPr/>
          <p:nvPr/>
        </p:nvSpPr>
        <p:spPr>
          <a:xfrm>
            <a:off x="1247775" y="3509962"/>
            <a:ext cx="9525" cy="2997200"/>
          </a:xfrm>
          <a:custGeom>
            <a:rect b="b" l="l" r="r" t="t"/>
            <a:pathLst>
              <a:path extrusionOk="0" h="2650" w="6">
                <a:moveTo>
                  <a:pt x="0" y="0"/>
                </a:moveTo>
                <a:lnTo>
                  <a:pt x="6" y="2650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9"/>
          <p:cNvSpPr/>
          <p:nvPr/>
        </p:nvSpPr>
        <p:spPr>
          <a:xfrm>
            <a:off x="923925" y="3517900"/>
            <a:ext cx="9525" cy="2984500"/>
          </a:xfrm>
          <a:custGeom>
            <a:rect b="b" l="l" r="r" t="t"/>
            <a:pathLst>
              <a:path extrusionOk="0" h="2638" w="6">
                <a:moveTo>
                  <a:pt x="0" y="0"/>
                </a:moveTo>
                <a:lnTo>
                  <a:pt x="6" y="2638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9"/>
          <p:cNvSpPr/>
          <p:nvPr/>
        </p:nvSpPr>
        <p:spPr>
          <a:xfrm>
            <a:off x="600075" y="3527425"/>
            <a:ext cx="3175" cy="2974975"/>
          </a:xfrm>
          <a:custGeom>
            <a:rect b="b" l="l" r="r" t="t"/>
            <a:pathLst>
              <a:path extrusionOk="0" h="2630" w="2">
                <a:moveTo>
                  <a:pt x="0" y="0"/>
                </a:moveTo>
                <a:lnTo>
                  <a:pt x="2" y="2630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9"/>
          <p:cNvSpPr/>
          <p:nvPr/>
        </p:nvSpPr>
        <p:spPr>
          <a:xfrm>
            <a:off x="1903412" y="3568700"/>
            <a:ext cx="12700" cy="2946400"/>
          </a:xfrm>
          <a:custGeom>
            <a:rect b="b" l="l" r="r" t="t"/>
            <a:pathLst>
              <a:path extrusionOk="0" h="2604" w="8">
                <a:moveTo>
                  <a:pt x="8" y="2604"/>
                </a:moveTo>
                <a:lnTo>
                  <a:pt x="0" y="0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9"/>
          <p:cNvSpPr/>
          <p:nvPr/>
        </p:nvSpPr>
        <p:spPr>
          <a:xfrm>
            <a:off x="441325" y="6472237"/>
            <a:ext cx="4308475" cy="9525"/>
          </a:xfrm>
          <a:custGeom>
            <a:rect b="b" l="l" r="r" t="t"/>
            <a:pathLst>
              <a:path extrusionOk="0" h="6" w="2714">
                <a:moveTo>
                  <a:pt x="0" y="0"/>
                </a:moveTo>
                <a:lnTo>
                  <a:pt x="2714" y="6"/>
                </a:lnTo>
              </a:path>
            </a:pathLst>
          </a:custGeom>
          <a:noFill/>
          <a:ln cap="flat" cmpd="sng" w="12700">
            <a:solidFill>
              <a:srgbClr val="4D4D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9"/>
          <p:cNvSpPr txBox="1"/>
          <p:nvPr/>
        </p:nvSpPr>
        <p:spPr>
          <a:xfrm>
            <a:off x="1584325" y="3403600"/>
            <a:ext cx="438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112" name="Google Shape;1112;p9"/>
          <p:cNvSpPr/>
          <p:nvPr/>
        </p:nvSpPr>
        <p:spPr>
          <a:xfrm>
            <a:off x="555625" y="3497262"/>
            <a:ext cx="2576512" cy="2236787"/>
          </a:xfrm>
          <a:custGeom>
            <a:rect b="b" l="l" r="r" t="t"/>
            <a:pathLst>
              <a:path extrusionOk="0" h="1409" w="1623">
                <a:moveTo>
                  <a:pt x="0" y="0"/>
                </a:moveTo>
                <a:cubicBezTo>
                  <a:pt x="36" y="153"/>
                  <a:pt x="160" y="729"/>
                  <a:pt x="234" y="918"/>
                </a:cubicBezTo>
                <a:cubicBezTo>
                  <a:pt x="308" y="1107"/>
                  <a:pt x="376" y="1133"/>
                  <a:pt x="443" y="1136"/>
                </a:cubicBezTo>
                <a:cubicBezTo>
                  <a:pt x="510" y="1139"/>
                  <a:pt x="570" y="1064"/>
                  <a:pt x="639" y="934"/>
                </a:cubicBezTo>
                <a:cubicBezTo>
                  <a:pt x="708" y="804"/>
                  <a:pt x="786" y="488"/>
                  <a:pt x="856" y="358"/>
                </a:cubicBezTo>
                <a:cubicBezTo>
                  <a:pt x="926" y="228"/>
                  <a:pt x="994" y="155"/>
                  <a:pt x="1059" y="155"/>
                </a:cubicBezTo>
                <a:cubicBezTo>
                  <a:pt x="1124" y="155"/>
                  <a:pt x="1152" y="149"/>
                  <a:pt x="1246" y="358"/>
                </a:cubicBezTo>
                <a:cubicBezTo>
                  <a:pt x="1340" y="567"/>
                  <a:pt x="1544" y="1190"/>
                  <a:pt x="1623" y="1409"/>
                </a:cubicBezTo>
              </a:path>
            </a:pathLst>
          </a:custGeom>
          <a:noFill/>
          <a:ln cap="flat" cmpd="sng" w="2857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2005-03-30T11:37:36Z</dcterms:created>
  <dc:creator>ADMINISTRATION</dc:creator>
</cp:coreProperties>
</file>