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7"/>
  </p:notesMasterIdLst>
  <p:sldIdLst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50F5A-49A3-4D41-8971-92E24B1A813C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94D5-2547-4B3E-A2B0-BFA38A94BE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0388" y="976155"/>
            <a:ext cx="863707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 IDEA</a:t>
            </a:r>
            <a:br>
              <a:rPr lang="tr-TR" dirty="0"/>
            </a:br>
            <a:r>
              <a:rPr lang="ru-RU" sz="6700" dirty="0"/>
              <a:t>Конференция №</a:t>
            </a:r>
            <a:r>
              <a:rPr lang="en-US" sz="6700" dirty="0"/>
              <a:t> 2 </a:t>
            </a:r>
            <a:r>
              <a:rPr lang="ru-RU" dirty="0"/>
              <a:t>Презентация </a:t>
            </a:r>
            <a:br>
              <a:rPr lang="ru-RU" dirty="0"/>
            </a:br>
            <a:r>
              <a:rPr lang="ru-RU" dirty="0"/>
              <a:t>«Галерея</a:t>
            </a:r>
            <a:r>
              <a:rPr lang="tr-TR" dirty="0"/>
              <a:t> </a:t>
            </a:r>
            <a:r>
              <a:rPr lang="ru-RU" dirty="0"/>
              <a:t>ИННОВАЦИЙ»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739" y="3739399"/>
            <a:ext cx="8637072" cy="977621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Наша работа над инновацией в фазе 1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30311" y="4859582"/>
            <a:ext cx="721722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400" dirty="0"/>
              <a:t>10</a:t>
            </a:r>
            <a:r>
              <a:rPr lang="ru-RU" sz="2400" dirty="0"/>
              <a:t> </a:t>
            </a:r>
            <a:r>
              <a:rPr lang="en-US" sz="2400" dirty="0"/>
              <a:t>– </a:t>
            </a:r>
            <a:r>
              <a:rPr lang="ru-RU" altLang="en-US" sz="2400" dirty="0"/>
              <a:t>Теоретический Лицей им. М.ГРЕКУ</a:t>
            </a:r>
            <a:r>
              <a:rPr lang="en-US" sz="2400" dirty="0"/>
              <a:t> </a:t>
            </a:r>
            <a:r>
              <a:rPr lang="ru-RU" sz="2400" dirty="0"/>
              <a:t>(г.Кишинев)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04813" y="3439343"/>
            <a:ext cx="1992278" cy="2287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8"/>
          <p:cNvPicPr>
            <a:picLocks noChangeAspect="1"/>
          </p:cNvPicPr>
          <p:nvPr/>
        </p:nvPicPr>
        <p:blipFill rotWithShape="1">
          <a:blip r:embed="rId2"/>
          <a:srcRect r="43746"/>
          <a:stretch>
            <a:fillRect/>
          </a:stretch>
        </p:blipFill>
        <p:spPr>
          <a:xfrm>
            <a:off x="8067293" y="2393722"/>
            <a:ext cx="2524550" cy="44978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729047" y="4767254"/>
            <a:ext cx="1206083" cy="1042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729047" y="3334329"/>
            <a:ext cx="1262890" cy="991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s://avatars.dzeninfra.ru/get-zen_doc/4569450/pub_6251c51d997ef5458c19b970_62527c7a380c8d7a1c0a8806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4" y="4037602"/>
            <a:ext cx="2105646" cy="14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hd.videouroki.net/tests/11025/image_5dda6665d34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2" y="4024309"/>
            <a:ext cx="2103266" cy="140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/>
          <p:cNvPicPr>
            <a:picLocks noChangeAspect="1"/>
          </p:cNvPicPr>
          <p:nvPr/>
        </p:nvPicPr>
        <p:blipFill rotWithShape="1">
          <a:blip r:embed="rId2"/>
          <a:srcRect l="59219"/>
          <a:stretch>
            <a:fillRect/>
          </a:stretch>
        </p:blipFill>
        <p:spPr>
          <a:xfrm rot="5400000">
            <a:off x="9408605" y="-1330876"/>
            <a:ext cx="1989182" cy="4888620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 rotWithShape="1">
          <a:blip r:embed="rId2"/>
          <a:srcRect l="59219" b="51317"/>
          <a:stretch>
            <a:fillRect/>
          </a:stretch>
        </p:blipFill>
        <p:spPr>
          <a:xfrm rot="5400000">
            <a:off x="7552263" y="-84291"/>
            <a:ext cx="1989182" cy="23799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771" y="304800"/>
            <a:ext cx="2641599" cy="2975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indow, picture frame, dark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1592" y="154895"/>
            <a:ext cx="3659115" cy="3213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575" y="382905"/>
            <a:ext cx="2371725" cy="40773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en-US" sz="1600" u="sng" dirty="0"/>
          </a:p>
          <a:p>
            <a:pPr marL="342900" indent="-342900">
              <a:buAutoNum type="arabicPeriod"/>
            </a:pPr>
            <a:r>
              <a:rPr lang="ru-RU" altLang="en-US" sz="1200" dirty="0"/>
              <a:t>Организация работы в малых группах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ru-RU" sz="1200" dirty="0"/>
              <a:t>Работав малых группах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ru-RU" altLang="en-US" sz="1200" dirty="0"/>
              <a:t>Творчество</a:t>
            </a:r>
            <a:r>
              <a:rPr lang="en-US" sz="1200" dirty="0"/>
              <a:t> </a:t>
            </a:r>
          </a:p>
          <a:p>
            <a:pPr marL="342900" indent="-342900">
              <a:buAutoNum type="arabicPeriod"/>
            </a:pPr>
            <a:r>
              <a:rPr lang="ru-RU" sz="1200" dirty="0"/>
              <a:t>Развитие образного   мышления </a:t>
            </a:r>
          </a:p>
          <a:p>
            <a:pPr marL="342900" indent="-342900">
              <a:buAutoNum type="arabicPeriod"/>
            </a:pPr>
            <a:r>
              <a:rPr lang="ru-RU" sz="1200" dirty="0"/>
              <a:t>Трудовое воспитание</a:t>
            </a:r>
            <a:endParaRPr lang="en-US" sz="12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" name="Picture 7" descr="A picture containing mirror, table, console table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826" y="-257630"/>
            <a:ext cx="3272049" cy="32609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3310" y="826135"/>
            <a:ext cx="3383915" cy="14452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ru-RU" altLang="en-US" sz="2400" b="1" i="1" dirty="0"/>
              <a:t>Озеленение двора лицея</a:t>
            </a:r>
            <a:r>
              <a:rPr lang="en-US" sz="2400" b="1" i="1" dirty="0"/>
              <a:t> 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 rotWithShape="1">
          <a:blip r:embed="rId2"/>
          <a:srcRect l="59496"/>
          <a:stretch>
            <a:fillRect/>
          </a:stretch>
        </p:blipFill>
        <p:spPr>
          <a:xfrm>
            <a:off x="10424795" y="2348230"/>
            <a:ext cx="1818005" cy="4509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595" y="3401060"/>
            <a:ext cx="2192020" cy="21228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sz="1200" b="1" u="sng" dirty="0"/>
              <a:t>Интервью с учеником:</a:t>
            </a:r>
          </a:p>
          <a:p>
            <a:pPr algn="ctr"/>
            <a:endParaRPr lang="ru-RU" sz="1200" b="1" dirty="0"/>
          </a:p>
          <a:p>
            <a:r>
              <a:rPr lang="ru-RU" sz="1200" dirty="0"/>
              <a:t>Как ты представляешь озеленение двора лицея?</a:t>
            </a:r>
          </a:p>
          <a:p>
            <a:endParaRPr lang="ru-RU" sz="1200" dirty="0"/>
          </a:p>
          <a:p>
            <a:r>
              <a:rPr lang="ru-RU" sz="1200" dirty="0"/>
              <a:t>Что нужно сделать для этого? </a:t>
            </a:r>
            <a:r>
              <a:rPr lang="en-US" sz="1200" dirty="0"/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9086" y="3352984"/>
            <a:ext cx="1202812" cy="1014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altLang="en-US" sz="1000" dirty="0"/>
              <a:t>Как ты думаешь,какие растения можно посадить?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561" y="3060545"/>
            <a:ext cx="2106602" cy="307777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/>
              <a:t>Наши изначальные идеи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69216" y="2695803"/>
            <a:ext cx="3360022" cy="276999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/>
              <a:t>Фокус инновации, на котором мы остановились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424578" y="5933941"/>
            <a:ext cx="3650808" cy="307777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/>
              <a:t>Вопросы для интервью, которое мы провели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42629" y="2232143"/>
            <a:ext cx="4631717" cy="307777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/>
              <a:t>Выводы, к которым мы пришли в ходе работы над идеей</a:t>
            </a:r>
            <a:endParaRPr lang="en-US" sz="1400" dirty="0"/>
          </a:p>
        </p:txBody>
      </p:sp>
      <p:pic>
        <p:nvPicPr>
          <p:cNvPr id="23" name="Picture 4" descr="A picture containing window, picture frame, dark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561" y="3003326"/>
            <a:ext cx="3659115" cy="321342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15472" y="2149266"/>
            <a:ext cx="2082801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endParaRPr lang="en-US" sz="1600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66806" y="6062835"/>
            <a:ext cx="4079130" cy="523220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Что мы хотим увидеть в своей школе / колледже? </a:t>
            </a:r>
          </a:p>
          <a:p>
            <a:pPr algn="ctr"/>
            <a:r>
              <a:rPr lang="ru-RU" sz="1400" dirty="0"/>
              <a:t>(в результате внедрения нашей инновации)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91165" y="466090"/>
            <a:ext cx="1343660" cy="11068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ru-RU" sz="1100" dirty="0"/>
              <a:t>Мотива</a:t>
            </a:r>
          </a:p>
          <a:p>
            <a:pPr algn="l"/>
            <a:r>
              <a:rPr lang="ru-RU" sz="1100" dirty="0"/>
              <a:t>ция учащихся повыси</a:t>
            </a:r>
            <a:r>
              <a:rPr lang="en-US" altLang="ru-RU" sz="1100" dirty="0"/>
              <a:t>-</a:t>
            </a:r>
            <a:r>
              <a:rPr lang="ru-RU" sz="1100" dirty="0"/>
              <a:t>ласьв группах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19370" y="3450590"/>
            <a:ext cx="2232660" cy="235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ru-RU" sz="1400" dirty="0"/>
              <a:t>Мы бы хотели, чтобы учащиеся бережно относились к результатам их труда</a:t>
            </a:r>
            <a:endParaRPr lang="en-US" sz="1400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151620" y="425450"/>
            <a:ext cx="1086485" cy="15455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ru-RU" sz="1050" dirty="0"/>
              <a:t>В целом, учащи</a:t>
            </a:r>
            <a:r>
              <a:rPr lang="en-US" altLang="ru-RU" sz="1050" dirty="0"/>
              <a:t>-</a:t>
            </a:r>
            <a:r>
              <a:rPr lang="ru-RU" sz="1050" dirty="0"/>
              <a:t>еся проявили активность и трудолюбие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73645" y="382905"/>
            <a:ext cx="1223645" cy="17252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ru-RU" sz="900" dirty="0"/>
          </a:p>
          <a:p>
            <a:pPr algn="ctr"/>
            <a:r>
              <a:rPr lang="ru-RU" sz="900" dirty="0"/>
              <a:t>В ходе групповой работы учащиеся показали </a:t>
            </a:r>
            <a:r>
              <a:rPr lang="ru-RU" sz="1100" dirty="0"/>
              <a:t>интерес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61689" y="8607629"/>
            <a:ext cx="250291" cy="5078313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Фотографии, которые мы сделали</a:t>
            </a:r>
            <a:endParaRPr lang="en-US" sz="1200" dirty="0"/>
          </a:p>
        </p:txBody>
      </p:sp>
      <p:pic>
        <p:nvPicPr>
          <p:cNvPr id="1026" name="Picture 2" descr="https://coolsen.ru/wp-content/uploads/2021/12/16-20211216_140925-1767x204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176" y="3605669"/>
            <a:ext cx="1828464" cy="23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coolsen.ru/wp-content/uploads/2021/12/16-20211216_140925-1767x204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4681" y="3571829"/>
            <a:ext cx="1828465" cy="23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84313" y="5672331"/>
            <a:ext cx="2847511" cy="523220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Фотографии, которые мы сделали </a:t>
            </a:r>
          </a:p>
          <a:p>
            <a:pPr algn="ctr"/>
            <a:r>
              <a:rPr lang="ru-RU" sz="1400" dirty="0"/>
              <a:t>в ходе работы над инновацией</a:t>
            </a:r>
            <a:endParaRPr lang="en-US" sz="1400" dirty="0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0717530" y="4766945"/>
            <a:ext cx="1274445" cy="781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1000"/>
              <a:t>С какими трудностями ты сталкиваешься, работая в группе</a:t>
            </a:r>
            <a:r>
              <a:rPr lang="en-US" altLang="ru-RU" sz="1000"/>
              <a:t>?</a:t>
            </a:r>
          </a:p>
        </p:txBody>
      </p:sp>
      <p:pic>
        <p:nvPicPr>
          <p:cNvPr id="11" name="Изображение 10" descr="viber_image_2024-06-01_18-37-51-1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455" y="3964305"/>
            <a:ext cx="1925320" cy="1583690"/>
          </a:xfrm>
          <a:prstGeom prst="rect">
            <a:avLst/>
          </a:prstGeom>
        </p:spPr>
      </p:pic>
      <p:pic>
        <p:nvPicPr>
          <p:cNvPr id="16" name="Изображение 15" descr="viber_image_2024-06-01_18-37-39-6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2535" y="4037965"/>
            <a:ext cx="1972310" cy="15100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f245b2-c80d-4313-a522-98a43fe38a16">
      <Terms xmlns="http://schemas.microsoft.com/office/infopath/2007/PartnerControls"/>
    </lcf76f155ced4ddcb4097134ff3c332f>
    <TaxCatchAll xmlns="2bf18665-2898-48a7-b669-9d229165e3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58EF683C32A4089D1B96E5D8D0171" ma:contentTypeVersion="15" ma:contentTypeDescription="Create a new document." ma:contentTypeScope="" ma:versionID="e0055a06f42657f7975d0b5558aa5d08">
  <xsd:schema xmlns:xsd="http://www.w3.org/2001/XMLSchema" xmlns:xs="http://www.w3.org/2001/XMLSchema" xmlns:p="http://schemas.microsoft.com/office/2006/metadata/properties" xmlns:ns2="10f245b2-c80d-4313-a522-98a43fe38a16" xmlns:ns3="2bf18665-2898-48a7-b669-9d229165e314" targetNamespace="http://schemas.microsoft.com/office/2006/metadata/properties" ma:root="true" ma:fieldsID="9b50b74c3a67b1723784b7d76194cc71" ns2:_="" ns3:_="">
    <xsd:import namespace="10f245b2-c80d-4313-a522-98a43fe38a16"/>
    <xsd:import namespace="2bf18665-2898-48a7-b669-9d229165e3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45b2-c80d-4313-a522-98a43fe38a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84ae276-29c1-4d6b-9cee-06dc0ca9d1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18665-2898-48a7-b669-9d229165e31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799f1c-2798-41a0-bde5-feee2c2140cd}" ma:internalName="TaxCatchAll" ma:showField="CatchAllData" ma:web="2bf18665-2898-48a7-b669-9d229165e3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359EFF-C9FD-4781-98AD-47ABECE0A270}">
  <ds:schemaRefs/>
</ds:datastoreItem>
</file>

<file path=customXml/itemProps2.xml><?xml version="1.0" encoding="utf-8"?>
<ds:datastoreItem xmlns:ds="http://schemas.openxmlformats.org/officeDocument/2006/customXml" ds:itemID="{9E155AD9-BEB8-4205-BE3C-5CF97E54F264}">
  <ds:schemaRefs/>
</ds:datastoreItem>
</file>

<file path=customXml/itemProps3.xml><?xml version="1.0" encoding="utf-8"?>
<ds:datastoreItem xmlns:ds="http://schemas.openxmlformats.org/officeDocument/2006/customXml" ds:itemID="{11A3DACD-5901-42A1-9558-B5F67DD70FE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1018</Words>
  <Application>Microsoft Office PowerPoint</Application>
  <PresentationFormat>Widescreen</PresentationFormat>
  <Paragraphs>54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HP IDEA Конференция № 2 Презентация  «Галерея ИННОВАЦИЙ»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2 Gallery Presentations</dc:title>
  <dc:creator>Joy Buckner</dc:creator>
  <cp:lastModifiedBy>talic</cp:lastModifiedBy>
  <cp:revision>20</cp:revision>
  <dcterms:created xsi:type="dcterms:W3CDTF">2023-03-14T11:32:00Z</dcterms:created>
  <dcterms:modified xsi:type="dcterms:W3CDTF">2024-06-25T20:15:22Z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0x010100F1358EF683C32A4089D1B96E5D8D0171</vt:lpwstr>
  </property>
  <property fmtid="{D5CDD505-2E9C-101B-9397-08002B2CF9AE}" pid="3" name="MediaServiceImageTags">
    <vt:lpwstr/>
  </property>
  <property fmtid="{D5CDD505-2E9C-101B-9397-08002B2CF9AE}" pid="4" name="ICV">
    <vt:lpwstr>2B857E703B8C4705AC89599A6BBF4930_13</vt:lpwstr>
  </property>
  <property fmtid="{D5CDD505-2E9C-101B-9397-08002B2CF9AE}" pid="5" name="KSOProductBuildVer">
    <vt:lpwstr>1049-12.2.0.16909</vt:lpwstr>
  </property>
</Properties>
</file>