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53" y="6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80457" y="862149"/>
            <a:ext cx="9361714" cy="3866605"/>
          </a:xfrm>
          <a:solidFill>
            <a:srgbClr val="CCFFFF"/>
          </a:solidFill>
          <a:ln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r>
              <a:rPr lang="ro-RO" sz="4900" b="1" dirty="0" smtClean="0">
                <a:solidFill>
                  <a:schemeClr val="accent6">
                    <a:lumMod val="50000"/>
                  </a:schemeClr>
                </a:solidFill>
                <a:latin typeface="Franklin Gothic Medium" panose="020B0603020102020204" pitchFamily="34" charset="0"/>
                <a:ea typeface="Cambria" panose="02040503050406030204" pitchFamily="18" charset="0"/>
              </a:rPr>
              <a:t>Posturi vacante la Disciplina școlară Matematica </a:t>
            </a:r>
            <a:br>
              <a:rPr lang="ro-RO" sz="4900" b="1" dirty="0" smtClean="0">
                <a:solidFill>
                  <a:schemeClr val="accent6">
                    <a:lumMod val="50000"/>
                  </a:schemeClr>
                </a:solidFill>
                <a:latin typeface="Franklin Gothic Medium" panose="020B0603020102020204" pitchFamily="34" charset="0"/>
                <a:ea typeface="Cambria" panose="02040503050406030204" pitchFamily="18" charset="0"/>
              </a:rPr>
            </a:br>
            <a:r>
              <a:rPr lang="ro-RO" sz="4900" b="1" dirty="0" smtClean="0">
                <a:solidFill>
                  <a:schemeClr val="accent6">
                    <a:lumMod val="50000"/>
                  </a:schemeClr>
                </a:solidFill>
                <a:latin typeface="Franklin Gothic Medium" panose="020B0603020102020204" pitchFamily="34" charset="0"/>
                <a:ea typeface="Cambria" panose="02040503050406030204" pitchFamily="18" charset="0"/>
              </a:rPr>
              <a:t/>
            </a:r>
            <a:br>
              <a:rPr lang="ro-RO" sz="4900" b="1" dirty="0" smtClean="0">
                <a:solidFill>
                  <a:schemeClr val="accent6">
                    <a:lumMod val="50000"/>
                  </a:schemeClr>
                </a:solidFill>
                <a:latin typeface="Franklin Gothic Medium" panose="020B0603020102020204" pitchFamily="34" charset="0"/>
                <a:ea typeface="Cambria" panose="02040503050406030204" pitchFamily="18" charset="0"/>
              </a:rPr>
            </a:br>
            <a:r>
              <a:rPr lang="ro-RO" sz="3600" b="1" dirty="0" smtClean="0">
                <a:solidFill>
                  <a:schemeClr val="accent6">
                    <a:lumMod val="50000"/>
                  </a:schemeClr>
                </a:solidFill>
                <a:latin typeface="Franklin Gothic Medium" panose="020B0603020102020204" pitchFamily="34" charset="0"/>
                <a:ea typeface="Cambria" panose="02040503050406030204" pitchFamily="18" charset="0"/>
              </a:rPr>
              <a:t>pentru anul de studii 2023-2024</a:t>
            </a:r>
            <a:br>
              <a:rPr lang="ro-RO" sz="3600" b="1" dirty="0" smtClean="0">
                <a:solidFill>
                  <a:schemeClr val="accent6">
                    <a:lumMod val="50000"/>
                  </a:schemeClr>
                </a:solidFill>
                <a:latin typeface="Franklin Gothic Medium" panose="020B0603020102020204" pitchFamily="34" charset="0"/>
                <a:ea typeface="Cambria" panose="02040503050406030204" pitchFamily="18" charset="0"/>
              </a:rPr>
            </a:br>
            <a:r>
              <a:rPr lang="ro-RO" b="1" dirty="0">
                <a:solidFill>
                  <a:schemeClr val="accent6">
                    <a:lumMod val="50000"/>
                  </a:schemeClr>
                </a:solidFill>
                <a:latin typeface="Franklin Gothic Medium" panose="020B0603020102020204" pitchFamily="34" charset="0"/>
                <a:ea typeface="Cambria" panose="02040503050406030204" pitchFamily="18" charset="0"/>
              </a:rPr>
              <a:t/>
            </a:r>
            <a:br>
              <a:rPr lang="ro-RO" b="1" dirty="0">
                <a:solidFill>
                  <a:schemeClr val="accent6">
                    <a:lumMod val="50000"/>
                  </a:schemeClr>
                </a:solidFill>
                <a:latin typeface="Franklin Gothic Medium" panose="020B0603020102020204" pitchFamily="34" charset="0"/>
                <a:ea typeface="Cambria" panose="02040503050406030204" pitchFamily="18" charset="0"/>
              </a:rPr>
            </a:br>
            <a:endParaRPr lang="ru-RU" b="1" dirty="0">
              <a:solidFill>
                <a:schemeClr val="accent6">
                  <a:lumMod val="50000"/>
                </a:schemeClr>
              </a:solidFill>
              <a:latin typeface="Franklin Gothic Medium" panose="020B0603020102020204" pitchFamily="34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26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3564" y="0"/>
            <a:ext cx="10793317" cy="1565563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o-RO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Posturi didactice vacante</a:t>
            </a:r>
            <a: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în instituţiile de învăţământ din municipiul Chișinău la 14.08.2023</a:t>
            </a:r>
            <a: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o-RO" sz="27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Sectorul </a:t>
            </a:r>
            <a:r>
              <a:rPr lang="ro-RO" sz="27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Botanica</a:t>
            </a:r>
            <a: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700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13648145"/>
              </p:ext>
            </p:extLst>
          </p:nvPr>
        </p:nvGraphicFramePr>
        <p:xfrm>
          <a:off x="166254" y="1688087"/>
          <a:ext cx="11693238" cy="492153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90647"/>
                <a:gridCol w="998711"/>
                <a:gridCol w="2413551"/>
                <a:gridCol w="1484195"/>
                <a:gridCol w="1276130"/>
                <a:gridCol w="1165163"/>
                <a:gridCol w="3564841"/>
              </a:tblGrid>
              <a:tr h="5561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Nr.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d/o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Disciplina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Instituţia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Numărul specialişti/ore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Durata contractului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Limba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 instruire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Adresa, telefon angajator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3637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Matematica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Liceul Teoretic cu profil sportiv „Gloria”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 unit./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 ore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mun. Chișinău, 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Teilor, 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 (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022) 77-78-30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83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 unit./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 ore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rusă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mun. Chișinău, 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Teilor, 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 (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022) 77-78-30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43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IP Liceul Teatral Orășenesc „Iurie Harmelin”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 unit./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 ore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rusă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Chișinău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bd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Cuza-Vodă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19/3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022) 66-49-99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(022) 52-84-51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80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IP Liceul Teoretic „Nicolae Iorga”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 unit.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Chișinău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Valea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Crucii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4/1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022) 76-66-53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80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IP Liceul Teoretic „Rambam” ORT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 unit.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rusă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Chișinău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Independenței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5/2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022) 77-44-48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14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Gimnaziul nr. 67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 ore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determinată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Chișinău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s.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Revaca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Ștefan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cel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Mare, 17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(022) 38-00-19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29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Gimnaziul „Decebal”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 ore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Chișinău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Grenoble,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191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022) 76-58-33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173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Școala specială nr.12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 ore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Chișinău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bd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Cuza-Vodă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022) 66-18-81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2660" marR="426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206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3564" y="0"/>
            <a:ext cx="10793317" cy="1565563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o-RO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Posturi didactice vacante</a:t>
            </a:r>
            <a:r>
              <a:rPr lang="ru-RU" sz="27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în instituţiile de învăţământ din municipiul Chișinău la 14.08.2023</a:t>
            </a:r>
            <a:r>
              <a:rPr lang="ru-RU" sz="27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o-RO" sz="27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Sectorul Buiucani</a:t>
            </a:r>
            <a:r>
              <a:rPr lang="ru-RU" sz="27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7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673398"/>
              </p:ext>
            </p:extLst>
          </p:nvPr>
        </p:nvGraphicFramePr>
        <p:xfrm>
          <a:off x="249384" y="1731821"/>
          <a:ext cx="11651672" cy="486294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75051"/>
                <a:gridCol w="1300716"/>
                <a:gridCol w="2656197"/>
                <a:gridCol w="958423"/>
                <a:gridCol w="1245948"/>
                <a:gridCol w="958422"/>
                <a:gridCol w="3956915"/>
              </a:tblGrid>
              <a:tr h="7465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Nr.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d/o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Disciplina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Instituţia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Nr. specialişti/ore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Durata contractului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Limba de instruire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Adresa, telefon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angajator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968997">
                <a:tc rowSpan="5">
                  <a:txBody>
                    <a:bodyPr/>
                    <a:lstStyle/>
                    <a:p>
                      <a:endParaRPr lang="ru-RU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Matematică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IPLTPA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”Ion și Doina Aldea - Teodorovici”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1/18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Chișinău str.Doina 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și Ion Aldea- Teodorovici, 13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(022)745722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5290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LT „I.S.Neciui- Levițchi”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1/18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rusă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Chișinău str.I.Pelivan,24 (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022)744522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5290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IP LT ”Hyperion”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1/18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Determinată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or.Durlești str.Cartușa,3  (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022)584476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5932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Gimnaziul nr.86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1/18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rusă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Chișinău  str.V.Lupu,14 (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022) 749788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6252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Gimnaziul nr.99 ”Gh.V.Madan”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1/12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s.Trușeni  str.Ștefan 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cel 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Mare,1 (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0220590332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870672">
                <a:tc>
                  <a:txBody>
                    <a:bodyPr/>
                    <a:lstStyle/>
                    <a:p>
                      <a:endParaRPr lang="ru-RU" sz="1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Matematică/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informatică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Gimnaziul 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nr.51 ”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Gh.Malarciuc”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Vatra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com.Vatra 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str.Frunze,1 (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022) 615264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254" marR="502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369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3564" y="0"/>
            <a:ext cx="10793317" cy="1565563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o-RO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Posturi didactice vacante</a:t>
            </a:r>
            <a:r>
              <a:rPr lang="ru-RU" sz="27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în instituţiile de învăţământ din municipiul Chișinău la 14.08.2023</a:t>
            </a:r>
            <a:r>
              <a:rPr lang="ru-RU" sz="27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o-RO" sz="2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Sectorul Centru /Ciocana</a:t>
            </a:r>
            <a:r>
              <a:rPr lang="ru-RU" sz="27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700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903383"/>
              </p:ext>
            </p:extLst>
          </p:nvPr>
        </p:nvGraphicFramePr>
        <p:xfrm>
          <a:off x="803564" y="1676398"/>
          <a:ext cx="10751125" cy="316305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71909"/>
                <a:gridCol w="1070744"/>
                <a:gridCol w="2854036"/>
                <a:gridCol w="1385455"/>
                <a:gridCol w="1482436"/>
                <a:gridCol w="1210981"/>
                <a:gridCol w="1975564"/>
              </a:tblGrid>
              <a:tr h="13259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Nr.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d/o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Disciplina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Instituţia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Numărul specialişti/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Durata contractului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Limba de instruire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Adresa, telefon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angajator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752225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Matematică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Liceul Teoretic „Vasile Lupu”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 unit./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 ore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determinată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rusă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mun. Chișinău,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str. Ungureanu, 17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(022) 76-55-22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0848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Gimnaziul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„Adrian Păunescu”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 ore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mun. Chișinău,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str. Milești, 34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(022) 35-47-57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24239"/>
              </p:ext>
            </p:extLst>
          </p:nvPr>
        </p:nvGraphicFramePr>
        <p:xfrm>
          <a:off x="803562" y="4829820"/>
          <a:ext cx="10751125" cy="86125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89710"/>
                <a:gridCol w="1052944"/>
                <a:gridCol w="2812474"/>
                <a:gridCol w="1427017"/>
                <a:gridCol w="1482436"/>
                <a:gridCol w="1219200"/>
                <a:gridCol w="1967344"/>
              </a:tblGrid>
              <a:tr h="861259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o-RO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Matematica/fizica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IPLT „Ginta Latină”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1/18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mun.Chișinău,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str.Ginta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Latină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022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340100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322378"/>
              </p:ext>
            </p:extLst>
          </p:nvPr>
        </p:nvGraphicFramePr>
        <p:xfrm>
          <a:off x="803560" y="5691079"/>
          <a:ext cx="10751125" cy="99666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89710"/>
                <a:gridCol w="1052944"/>
                <a:gridCol w="2812474"/>
                <a:gridCol w="1427017"/>
                <a:gridCol w="1482436"/>
                <a:gridCol w="1219200"/>
                <a:gridCol w="1967344"/>
              </a:tblGrid>
              <a:tr h="996663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o-RO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2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Matematica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IPLT </a:t>
                      </a:r>
                      <a:r>
                        <a:rPr lang="ro-RO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„Olimp”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1/24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rusă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mun.Chișinău</a:t>
                      </a:r>
                      <a:r>
                        <a:rPr lang="ro-RO" sz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371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910" y="0"/>
            <a:ext cx="11111972" cy="1565563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o-RO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Posturi didactice vacante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în instituţiile de învăţământ din municipiul Chișinău la 14.08.2023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o-RO" sz="27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o-RO" sz="27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Sectorul Râșcani</a:t>
            </a: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700" dirty="0">
              <a:solidFill>
                <a:srgbClr val="C0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464129"/>
              </p:ext>
            </p:extLst>
          </p:nvPr>
        </p:nvGraphicFramePr>
        <p:xfrm>
          <a:off x="803565" y="1773382"/>
          <a:ext cx="10681854" cy="469669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25723"/>
                <a:gridCol w="1070479"/>
                <a:gridCol w="2632602"/>
                <a:gridCol w="1165475"/>
                <a:gridCol w="1412281"/>
                <a:gridCol w="973515"/>
                <a:gridCol w="2701779"/>
              </a:tblGrid>
              <a:tr h="15847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Nr.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d/o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Disciplina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Instituția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Numărul specialiști/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Durata contractului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Limba de instruire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Adresa, telefon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angajator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10373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Matematica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IP Liceul Teoretic „Grătiești”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 unit./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 ore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com. Grătiești,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str. Ștefan cel Mare, 17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(022) 45-11-54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10373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IP Liceul Teoretic „N.Bălcescu”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 unit./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 ore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determinată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română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com. Ciorescu,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str. Aldru cel Bun, 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(022) 45-62-06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10373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Gimnaziul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nr. 45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 unit./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 ore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nedeterminată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rusă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com. Ciorescu,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str. Aldru cel Bun, 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(022) 45-62-74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94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2000" y="1660313"/>
            <a:ext cx="10640292" cy="255454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marL="810260" indent="-810260" algn="ctr">
              <a:spcAft>
                <a:spcPts val="0"/>
              </a:spcAft>
            </a:pPr>
            <a:r>
              <a:rPr lang="ro-RO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Important! </a:t>
            </a:r>
            <a:endParaRPr lang="ro-RO" sz="4000" b="1" u="sng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10260" indent="-810260" algn="ctr">
              <a:spcAft>
                <a:spcPts val="0"/>
              </a:spcAft>
            </a:pPr>
            <a:r>
              <a:rPr lang="ro-RO" sz="4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Pentru </a:t>
            </a:r>
            <a:r>
              <a:rPr lang="ro-RO" sz="4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angajare urmează să Vă adresați la directorul instituției pentru a stabili data și locul  interviului.</a:t>
            </a:r>
            <a:endParaRPr lang="ru-RU" sz="40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18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32</TotalTime>
  <Words>547</Words>
  <Application>Microsoft Office PowerPoint</Application>
  <PresentationFormat>Широкоэкранный</PresentationFormat>
  <Paragraphs>215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Cambria</vt:lpstr>
      <vt:lpstr>Franklin Gothic Medium</vt:lpstr>
      <vt:lpstr>Times New Roman</vt:lpstr>
      <vt:lpstr>Tw Cen MT</vt:lpstr>
      <vt:lpstr>Капля</vt:lpstr>
      <vt:lpstr>Posturi vacante la Disciplina școlară Matematica   pentru anul de studii 2023-2024  </vt:lpstr>
      <vt:lpstr>  Posturi didactice vacante în instituţiile de învăţământ din municipiul Chișinău la 14.08.2023  Sectorul Botanica </vt:lpstr>
      <vt:lpstr>  Posturi didactice vacante în instituţiile de învăţământ din municipiul Chișinău la 14.08.2023  Sectorul Buiucani </vt:lpstr>
      <vt:lpstr>  Posturi didactice vacante în instituţiile de învăţământ din municipiul Chișinău la 14.08.2023  Sectorul Centru /Ciocana </vt:lpstr>
      <vt:lpstr>  Posturi didactice vacante în instituţiile de învăţământ din municipiul Chișinău la 14.08.2023  Sectorul Râșcani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Locuri vacante la Disciplina școlară Matematica   pentru anul de studii 2023-2024</dc:title>
  <dc:creator>Учетная запись Майкрософт</dc:creator>
  <cp:lastModifiedBy>Учетная запись Майкрософт</cp:lastModifiedBy>
  <cp:revision>4</cp:revision>
  <dcterms:created xsi:type="dcterms:W3CDTF">2023-08-14T23:13:19Z</dcterms:created>
  <dcterms:modified xsi:type="dcterms:W3CDTF">2023-08-14T23:46:07Z</dcterms:modified>
</cp:coreProperties>
</file>