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0" r:id="rId3"/>
    <p:sldId id="258" r:id="rId4"/>
    <p:sldId id="317" r:id="rId5"/>
    <p:sldId id="318" r:id="rId6"/>
    <p:sldId id="319" r:id="rId7"/>
    <p:sldId id="320" r:id="rId8"/>
    <p:sldId id="259" r:id="rId9"/>
    <p:sldId id="321" r:id="rId10"/>
    <p:sldId id="322" r:id="rId11"/>
    <p:sldId id="323" r:id="rId12"/>
    <p:sldId id="324" r:id="rId13"/>
    <p:sldId id="269" r:id="rId14"/>
    <p:sldId id="325" r:id="rId15"/>
    <p:sldId id="326" r:id="rId16"/>
    <p:sldId id="327" r:id="rId17"/>
    <p:sldId id="328" r:id="rId18"/>
    <p:sldId id="278" r:id="rId19"/>
    <p:sldId id="279" r:id="rId20"/>
    <p:sldId id="280" r:id="rId21"/>
    <p:sldId id="276" r:id="rId22"/>
    <p:sldId id="281" r:id="rId23"/>
    <p:sldId id="282" r:id="rId24"/>
    <p:sldId id="283" r:id="rId25"/>
    <p:sldId id="309" r:id="rId26"/>
    <p:sldId id="310" r:id="rId27"/>
    <p:sldId id="311" r:id="rId28"/>
    <p:sldId id="312" r:id="rId29"/>
    <p:sldId id="329" r:id="rId30"/>
    <p:sldId id="330" r:id="rId31"/>
    <p:sldId id="331" r:id="rId32"/>
    <p:sldId id="332" r:id="rId33"/>
    <p:sldId id="316" r:id="rId34"/>
    <p:sldId id="334" r:id="rId35"/>
    <p:sldId id="335" r:id="rId36"/>
    <p:sldId id="336" r:id="rId37"/>
    <p:sldId id="337" r:id="rId38"/>
    <p:sldId id="339" r:id="rId39"/>
    <p:sldId id="341" r:id="rId40"/>
    <p:sldId id="342" r:id="rId41"/>
    <p:sldId id="296" r:id="rId42"/>
    <p:sldId id="25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aN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6ED4"/>
    <a:srgbClr val="990099"/>
    <a:srgbClr val="D1E0FF"/>
    <a:srgbClr val="324FAC"/>
    <a:srgbClr val="546DB4"/>
    <a:srgbClr val="4883E4"/>
    <a:srgbClr val="44B2AD"/>
    <a:srgbClr val="0000FF"/>
    <a:srgbClr val="FF6161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9" autoAdjust="0"/>
  </p:normalViewPr>
  <p:slideViewPr>
    <p:cSldViewPr>
      <p:cViewPr varScale="1">
        <p:scale>
          <a:sx n="105" d="100"/>
          <a:sy n="105" d="100"/>
        </p:scale>
        <p:origin x="-10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5.wmf"/><Relationship Id="rId4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5" Type="http://schemas.openxmlformats.org/officeDocument/2006/relationships/image" Target="../media/image191.wmf"/><Relationship Id="rId4" Type="http://schemas.openxmlformats.org/officeDocument/2006/relationships/image" Target="../media/image19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Relationship Id="rId5" Type="http://schemas.openxmlformats.org/officeDocument/2006/relationships/image" Target="../media/image196.wmf"/><Relationship Id="rId4" Type="http://schemas.openxmlformats.org/officeDocument/2006/relationships/image" Target="../media/image19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5" Type="http://schemas.openxmlformats.org/officeDocument/2006/relationships/image" Target="../media/image201.wmf"/><Relationship Id="rId4" Type="http://schemas.openxmlformats.org/officeDocument/2006/relationships/image" Target="../media/image20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5" Type="http://schemas.openxmlformats.org/officeDocument/2006/relationships/image" Target="../media/image206.wmf"/><Relationship Id="rId4" Type="http://schemas.openxmlformats.org/officeDocument/2006/relationships/image" Target="../media/image20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4" Type="http://schemas.openxmlformats.org/officeDocument/2006/relationships/image" Target="../media/image2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1.wmf"/><Relationship Id="rId5" Type="http://schemas.openxmlformats.org/officeDocument/2006/relationships/image" Target="../media/image5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5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5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4A1C-8A2F-434D-B9AF-EBB45093103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B2FED-2F67-4CE3-A466-17C834DD4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900igr.net/up/datai/172601/0010-008-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564905"/>
            <a:ext cx="5400600" cy="39660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47.bin"/><Relationship Id="rId3" Type="http://schemas.openxmlformats.org/officeDocument/2006/relationships/image" Target="../media/image37.png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slide" Target="slide2.xml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0.png"/><Relationship Id="rId4" Type="http://schemas.openxmlformats.org/officeDocument/2006/relationships/image" Target="../media/image38.jpe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3.bin"/><Relationship Id="rId3" Type="http://schemas.openxmlformats.org/officeDocument/2006/relationships/image" Target="../media/image37.png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slide" Target="slide2.xml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0.png"/><Relationship Id="rId4" Type="http://schemas.openxmlformats.org/officeDocument/2006/relationships/image" Target="../media/image38.jpe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59.bin"/><Relationship Id="rId3" Type="http://schemas.openxmlformats.org/officeDocument/2006/relationships/image" Target="../media/image37.png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5.bin"/><Relationship Id="rId11" Type="http://schemas.openxmlformats.org/officeDocument/2006/relationships/slide" Target="slide2.xml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40.png"/><Relationship Id="rId4" Type="http://schemas.openxmlformats.org/officeDocument/2006/relationships/image" Target="../media/image38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72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11" Type="http://schemas.openxmlformats.org/officeDocument/2006/relationships/slide" Target="slide2.xml"/><Relationship Id="rId5" Type="http://schemas.openxmlformats.org/officeDocument/2006/relationships/image" Target="../media/image71.jpeg"/><Relationship Id="rId10" Type="http://schemas.openxmlformats.org/officeDocument/2006/relationships/oleObject" Target="../embeddings/oleObject64.bin"/><Relationship Id="rId4" Type="http://schemas.openxmlformats.org/officeDocument/2006/relationships/image" Target="../media/image70.png"/><Relationship Id="rId9" Type="http://schemas.openxmlformats.org/officeDocument/2006/relationships/oleObject" Target="../embeddings/oleObject6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slide" Target="slide2.xml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71.jpeg"/><Relationship Id="rId10" Type="http://schemas.openxmlformats.org/officeDocument/2006/relationships/oleObject" Target="../embeddings/oleObject67.bin"/><Relationship Id="rId4" Type="http://schemas.openxmlformats.org/officeDocument/2006/relationships/image" Target="../media/image70.png"/><Relationship Id="rId9" Type="http://schemas.openxmlformats.org/officeDocument/2006/relationships/oleObject" Target="../embeddings/oleObject6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slide" Target="slide2.xml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73.bin"/><Relationship Id="rId5" Type="http://schemas.openxmlformats.org/officeDocument/2006/relationships/image" Target="../media/image71.jpeg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70.png"/><Relationship Id="rId9" Type="http://schemas.openxmlformats.org/officeDocument/2006/relationships/oleObject" Target="../embeddings/oleObject7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oleObject" Target="../embeddings/oleObject79.bin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71.jpeg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70.png"/><Relationship Id="rId9" Type="http://schemas.openxmlformats.org/officeDocument/2006/relationships/oleObject" Target="../embeddings/oleObject7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oleObject" Target="../embeddings/oleObject84.bin"/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82.bin"/><Relationship Id="rId5" Type="http://schemas.openxmlformats.org/officeDocument/2006/relationships/image" Target="../media/image71.jpeg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70.png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89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0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4.jpeg"/><Relationship Id="rId5" Type="http://schemas.openxmlformats.org/officeDocument/2006/relationships/image" Target="../media/image100.png"/><Relationship Id="rId10" Type="http://schemas.openxmlformats.org/officeDocument/2006/relationships/slide" Target="slide2.xml"/><Relationship Id="rId4" Type="http://schemas.openxmlformats.org/officeDocument/2006/relationships/image" Target="../media/image99.jpeg"/><Relationship Id="rId9" Type="http://schemas.openxmlformats.org/officeDocument/2006/relationships/oleObject" Target="../embeddings/oleObject88.bin"/><Relationship Id="rId14" Type="http://schemas.openxmlformats.org/officeDocument/2006/relationships/oleObject" Target="../embeddings/oleObject9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5.bin"/><Relationship Id="rId3" Type="http://schemas.openxmlformats.org/officeDocument/2006/relationships/image" Target="../media/image3.jpeg"/><Relationship Id="rId7" Type="http://schemas.openxmlformats.org/officeDocument/2006/relationships/image" Target="../media/image101.jpeg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jpeg"/><Relationship Id="rId11" Type="http://schemas.openxmlformats.org/officeDocument/2006/relationships/oleObject" Target="../embeddings/oleObject93.bin"/><Relationship Id="rId5" Type="http://schemas.openxmlformats.org/officeDocument/2006/relationships/image" Target="../media/image100.png"/><Relationship Id="rId10" Type="http://schemas.openxmlformats.org/officeDocument/2006/relationships/slide" Target="slide2.xml"/><Relationship Id="rId4" Type="http://schemas.openxmlformats.org/officeDocument/2006/relationships/image" Target="../media/image99.jpeg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19.xml"/><Relationship Id="rId34" Type="http://schemas.openxmlformats.org/officeDocument/2006/relationships/slide" Target="slide35.xml"/><Relationship Id="rId7" Type="http://schemas.openxmlformats.org/officeDocument/2006/relationships/slide" Target="slide7.xml"/><Relationship Id="rId12" Type="http://schemas.openxmlformats.org/officeDocument/2006/relationships/slide" Target="slide33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4.xml"/><Relationship Id="rId2" Type="http://schemas.openxmlformats.org/officeDocument/2006/relationships/image" Target="../media/image3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4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37.xml"/><Relationship Id="rId10" Type="http://schemas.openxmlformats.org/officeDocument/2006/relationships/slide" Target="slide10.xml"/><Relationship Id="rId19" Type="http://schemas.openxmlformats.org/officeDocument/2006/relationships/slide" Target="slide21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oleObject" Target="../embeddings/oleObject101.bin"/><Relationship Id="rId3" Type="http://schemas.openxmlformats.org/officeDocument/2006/relationships/image" Target="../media/image3.jpeg"/><Relationship Id="rId7" Type="http://schemas.openxmlformats.org/officeDocument/2006/relationships/image" Target="../media/image101.jpeg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jpeg"/><Relationship Id="rId11" Type="http://schemas.openxmlformats.org/officeDocument/2006/relationships/oleObject" Target="../embeddings/oleObject99.bin"/><Relationship Id="rId5" Type="http://schemas.openxmlformats.org/officeDocument/2006/relationships/image" Target="../media/image100.png"/><Relationship Id="rId10" Type="http://schemas.openxmlformats.org/officeDocument/2006/relationships/oleObject" Target="../embeddings/oleObject98.bin"/><Relationship Id="rId4" Type="http://schemas.openxmlformats.org/officeDocument/2006/relationships/image" Target="../media/image99.jpeg"/><Relationship Id="rId9" Type="http://schemas.openxmlformats.org/officeDocument/2006/relationships/oleObject" Target="../embeddings/oleObject97.bin"/><Relationship Id="rId14" Type="http://schemas.openxmlformats.org/officeDocument/2006/relationships/oleObject" Target="../embeddings/oleObject10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oleObject" Target="../embeddings/oleObject107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04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01.jpeg"/><Relationship Id="rId5" Type="http://schemas.openxmlformats.org/officeDocument/2006/relationships/image" Target="../media/image100.png"/><Relationship Id="rId10" Type="http://schemas.openxmlformats.org/officeDocument/2006/relationships/image" Target="../media/image4.jpeg"/><Relationship Id="rId4" Type="http://schemas.openxmlformats.org/officeDocument/2006/relationships/image" Target="../media/image99.jpeg"/><Relationship Id="rId9" Type="http://schemas.openxmlformats.org/officeDocument/2006/relationships/oleObject" Target="../embeddings/oleObject10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oleObject" Target="../embeddings/oleObject112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09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101.jpeg"/><Relationship Id="rId5" Type="http://schemas.openxmlformats.org/officeDocument/2006/relationships/image" Target="../media/image100.png"/><Relationship Id="rId10" Type="http://schemas.openxmlformats.org/officeDocument/2006/relationships/image" Target="../media/image4.jpeg"/><Relationship Id="rId4" Type="http://schemas.openxmlformats.org/officeDocument/2006/relationships/image" Target="../media/image99.jpeg"/><Relationship Id="rId9" Type="http://schemas.openxmlformats.org/officeDocument/2006/relationships/oleObject" Target="../embeddings/oleObject11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3.jpeg"/><Relationship Id="rId3" Type="http://schemas.openxmlformats.org/officeDocument/2006/relationships/image" Target="../media/image129.jpeg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4.bin"/><Relationship Id="rId11" Type="http://schemas.openxmlformats.org/officeDocument/2006/relationships/slide" Target="slide38.xml"/><Relationship Id="rId5" Type="http://schemas.openxmlformats.org/officeDocument/2006/relationships/oleObject" Target="../embeddings/oleObject113.bin"/><Relationship Id="rId10" Type="http://schemas.openxmlformats.org/officeDocument/2006/relationships/slide" Target="slide2.xml"/><Relationship Id="rId4" Type="http://schemas.openxmlformats.org/officeDocument/2006/relationships/image" Target="../media/image130.jpeg"/><Relationship Id="rId9" Type="http://schemas.openxmlformats.org/officeDocument/2006/relationships/oleObject" Target="../embeddings/oleObject11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slide" Target="slide38.xml"/><Relationship Id="rId3" Type="http://schemas.openxmlformats.org/officeDocument/2006/relationships/image" Target="../media/image129.jpeg"/><Relationship Id="rId7" Type="http://schemas.openxmlformats.org/officeDocument/2006/relationships/oleObject" Target="../embeddings/oleObject120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9.bin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3.jpeg"/><Relationship Id="rId4" Type="http://schemas.openxmlformats.org/officeDocument/2006/relationships/image" Target="../media/image130.jpeg"/><Relationship Id="rId9" Type="http://schemas.openxmlformats.org/officeDocument/2006/relationships/image" Target="../media/image1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slide" Target="slide38.xml"/><Relationship Id="rId3" Type="http://schemas.openxmlformats.org/officeDocument/2006/relationships/image" Target="../media/image129.jpeg"/><Relationship Id="rId7" Type="http://schemas.openxmlformats.org/officeDocument/2006/relationships/oleObject" Target="../embeddings/oleObject125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3.jpeg"/><Relationship Id="rId4" Type="http://schemas.openxmlformats.org/officeDocument/2006/relationships/image" Target="../media/image130.jpeg"/><Relationship Id="rId9" Type="http://schemas.openxmlformats.org/officeDocument/2006/relationships/image" Target="../media/image1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slide" Target="slide38.xml"/><Relationship Id="rId3" Type="http://schemas.openxmlformats.org/officeDocument/2006/relationships/image" Target="../media/image129.jpeg"/><Relationship Id="rId7" Type="http://schemas.openxmlformats.org/officeDocument/2006/relationships/oleObject" Target="../embeddings/oleObject130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9.bin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3.jpeg"/><Relationship Id="rId4" Type="http://schemas.openxmlformats.org/officeDocument/2006/relationships/image" Target="../media/image130.jpeg"/><Relationship Id="rId9" Type="http://schemas.openxmlformats.org/officeDocument/2006/relationships/image" Target="../media/image13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slide" Target="slide38.xml"/><Relationship Id="rId3" Type="http://schemas.openxmlformats.org/officeDocument/2006/relationships/image" Target="../media/image129.jpeg"/><Relationship Id="rId7" Type="http://schemas.openxmlformats.org/officeDocument/2006/relationships/oleObject" Target="../embeddings/oleObject135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4.bin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3.jpeg"/><Relationship Id="rId4" Type="http://schemas.openxmlformats.org/officeDocument/2006/relationships/image" Target="../media/image130.jpeg"/><Relationship Id="rId9" Type="http://schemas.openxmlformats.org/officeDocument/2006/relationships/image" Target="../media/image13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oleObject" Target="../embeddings/oleObject14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58.png"/><Relationship Id="rId5" Type="http://schemas.openxmlformats.org/officeDocument/2006/relationships/oleObject" Target="../embeddings/oleObject138.bin"/><Relationship Id="rId10" Type="http://schemas.openxmlformats.org/officeDocument/2006/relationships/slide" Target="slide40.xml"/><Relationship Id="rId4" Type="http://schemas.openxmlformats.org/officeDocument/2006/relationships/image" Target="../media/image157.jpeg"/><Relationship Id="rId9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oleObject" Target="../embeddings/oleObject147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45.bin"/><Relationship Id="rId12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4.bin"/><Relationship Id="rId11" Type="http://schemas.openxmlformats.org/officeDocument/2006/relationships/slide" Target="slide2.xml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58.png"/><Relationship Id="rId4" Type="http://schemas.openxmlformats.org/officeDocument/2006/relationships/image" Target="../media/image157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oleObject" Target="../embeddings/oleObject152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50.bin"/><Relationship Id="rId12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49.bin"/><Relationship Id="rId11" Type="http://schemas.openxmlformats.org/officeDocument/2006/relationships/slide" Target="slide2.xml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58.png"/><Relationship Id="rId4" Type="http://schemas.openxmlformats.org/officeDocument/2006/relationships/image" Target="../media/image157.jpeg"/><Relationship Id="rId9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oleObject" Target="../embeddings/oleObject15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55.bin"/><Relationship Id="rId12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54.bin"/><Relationship Id="rId11" Type="http://schemas.openxmlformats.org/officeDocument/2006/relationships/slide" Target="slide2.xml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58.png"/><Relationship Id="rId4" Type="http://schemas.openxmlformats.org/officeDocument/2006/relationships/image" Target="../media/image157.jpeg"/><Relationship Id="rId9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oleObject" Target="../embeddings/oleObject16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60.bin"/><Relationship Id="rId12" Type="http://schemas.openxmlformats.org/officeDocument/2006/relationships/slide" Target="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59.bin"/><Relationship Id="rId11" Type="http://schemas.openxmlformats.org/officeDocument/2006/relationships/slide" Target="slide2.xml"/><Relationship Id="rId5" Type="http://schemas.openxmlformats.org/officeDocument/2006/relationships/oleObject" Target="../embeddings/oleObject158.bin"/><Relationship Id="rId10" Type="http://schemas.openxmlformats.org/officeDocument/2006/relationships/image" Target="../media/image158.png"/><Relationship Id="rId4" Type="http://schemas.openxmlformats.org/officeDocument/2006/relationships/image" Target="../media/image157.jpeg"/><Relationship Id="rId9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slide" Target="slide40.xml"/><Relationship Id="rId3" Type="http://schemas.openxmlformats.org/officeDocument/2006/relationships/image" Target="../media/image184.jpeg"/><Relationship Id="rId7" Type="http://schemas.openxmlformats.org/officeDocument/2006/relationships/oleObject" Target="../embeddings/oleObject164.bin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4.jpeg"/><Relationship Id="rId5" Type="http://schemas.openxmlformats.org/officeDocument/2006/relationships/slide" Target="slide2.xml"/><Relationship Id="rId10" Type="http://schemas.openxmlformats.org/officeDocument/2006/relationships/image" Target="../media/image186.png"/><Relationship Id="rId4" Type="http://schemas.openxmlformats.org/officeDocument/2006/relationships/image" Target="../media/image185.jpeg"/><Relationship Id="rId9" Type="http://schemas.openxmlformats.org/officeDocument/2006/relationships/oleObject" Target="../embeddings/oleObject16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slide" Target="slide40.xml"/><Relationship Id="rId3" Type="http://schemas.openxmlformats.org/officeDocument/2006/relationships/image" Target="../media/image184.jpeg"/><Relationship Id="rId7" Type="http://schemas.openxmlformats.org/officeDocument/2006/relationships/oleObject" Target="../embeddings/oleObject170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69.bin"/><Relationship Id="rId11" Type="http://schemas.openxmlformats.org/officeDocument/2006/relationships/oleObject" Target="../embeddings/oleObject172.bin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4.jpeg"/><Relationship Id="rId4" Type="http://schemas.openxmlformats.org/officeDocument/2006/relationships/image" Target="../media/image185.jpeg"/><Relationship Id="rId9" Type="http://schemas.openxmlformats.org/officeDocument/2006/relationships/image" Target="../media/image18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slide" Target="slide40.xml"/><Relationship Id="rId3" Type="http://schemas.openxmlformats.org/officeDocument/2006/relationships/image" Target="../media/image184.jpeg"/><Relationship Id="rId7" Type="http://schemas.openxmlformats.org/officeDocument/2006/relationships/oleObject" Target="../embeddings/oleObject175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74.bin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3.bin"/><Relationship Id="rId10" Type="http://schemas.openxmlformats.org/officeDocument/2006/relationships/image" Target="../media/image4.jpeg"/><Relationship Id="rId4" Type="http://schemas.openxmlformats.org/officeDocument/2006/relationships/image" Target="../media/image185.jpeg"/><Relationship Id="rId9" Type="http://schemas.openxmlformats.org/officeDocument/2006/relationships/image" Target="../media/image18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slide" Target="slide40.xml"/><Relationship Id="rId3" Type="http://schemas.openxmlformats.org/officeDocument/2006/relationships/image" Target="../media/image184.jpeg"/><Relationship Id="rId7" Type="http://schemas.openxmlformats.org/officeDocument/2006/relationships/oleObject" Target="../embeddings/oleObject180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79.bin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8.bin"/><Relationship Id="rId10" Type="http://schemas.openxmlformats.org/officeDocument/2006/relationships/image" Target="../media/image4.jpeg"/><Relationship Id="rId4" Type="http://schemas.openxmlformats.org/officeDocument/2006/relationships/image" Target="../media/image185.jpeg"/><Relationship Id="rId9" Type="http://schemas.openxmlformats.org/officeDocument/2006/relationships/image" Target="../media/image18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slide" Target="slide40.xml"/><Relationship Id="rId3" Type="http://schemas.openxmlformats.org/officeDocument/2006/relationships/image" Target="../media/image184.jpeg"/><Relationship Id="rId7" Type="http://schemas.openxmlformats.org/officeDocument/2006/relationships/oleObject" Target="../embeddings/oleObject185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84.bin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4.jpeg"/><Relationship Id="rId4" Type="http://schemas.openxmlformats.org/officeDocument/2006/relationships/image" Target="../media/image185.jpeg"/><Relationship Id="rId9" Type="http://schemas.openxmlformats.org/officeDocument/2006/relationships/image" Target="../media/image1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image" Target="../media/image211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89.bin"/><Relationship Id="rId5" Type="http://schemas.openxmlformats.org/officeDocument/2006/relationships/slide" Target="slide2.xml"/><Relationship Id="rId4" Type="http://schemas.openxmlformats.org/officeDocument/2006/relationships/oleObject" Target="../embeddings/oleObject188.bin"/><Relationship Id="rId9" Type="http://schemas.openxmlformats.org/officeDocument/2006/relationships/oleObject" Target="../embeddings/oleObject19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slide" Target="slide2.xml"/><Relationship Id="rId4" Type="http://schemas.openxmlformats.org/officeDocument/2006/relationships/image" Target="../media/image2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slide" Target="slide2.xml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211.png"/><Relationship Id="rId7" Type="http://schemas.openxmlformats.org/officeDocument/2006/relationships/slide" Target="slide2.xml"/><Relationship Id="rId2" Type="http://schemas.openxmlformats.org/officeDocument/2006/relationships/image" Target="../media/image2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wmf"/><Relationship Id="rId5" Type="http://schemas.openxmlformats.org/officeDocument/2006/relationships/image" Target="../media/image217.wmf"/><Relationship Id="rId10" Type="http://schemas.openxmlformats.org/officeDocument/2006/relationships/image" Target="../media/image4.jpeg"/><Relationship Id="rId4" Type="http://schemas.openxmlformats.org/officeDocument/2006/relationships/image" Target="../media/image216.wmf"/><Relationship Id="rId9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i053.radikal.ru/0806/e4/708fb8d049edt.jpg" TargetMode="External"/><Relationship Id="rId13" Type="http://schemas.openxmlformats.org/officeDocument/2006/relationships/hyperlink" Target="https://img-fotki.yandex.ru/get/6114/47407354.660/0_dba7f_98f3e533_orig.png" TargetMode="External"/><Relationship Id="rId18" Type="http://schemas.openxmlformats.org/officeDocument/2006/relationships/hyperlink" Target="http://www.playcast.ru/uploads/2016/12/22/20991589.png" TargetMode="External"/><Relationship Id="rId3" Type="http://schemas.openxmlformats.org/officeDocument/2006/relationships/image" Target="../media/image220.jpeg"/><Relationship Id="rId21" Type="http://schemas.openxmlformats.org/officeDocument/2006/relationships/hyperlink" Target="https://img1.liveinternet.ru/images/attach/c/7/94/289/94289643_._376a3_de16e229_orig" TargetMode="External"/><Relationship Id="rId7" Type="http://schemas.openxmlformats.org/officeDocument/2006/relationships/hyperlink" Target="https://img-fotki.yandex.ru/get/6607/47407354.6e3/0_e982a_84173c4_orig.png" TargetMode="External"/><Relationship Id="rId12" Type="http://schemas.openxmlformats.org/officeDocument/2006/relationships/hyperlink" Target="http://boombob.ru/resize.php?id=161582&amp;num=1&amp;width=515&amp;height=335.86956521739" TargetMode="External"/><Relationship Id="rId17" Type="http://schemas.openxmlformats.org/officeDocument/2006/relationships/hyperlink" Target="http://www.playcast.ru/uploads/2016/12/18/20940967.png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www.playcast.ru/uploads/2015/11/21/15974099.png" TargetMode="Externa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6605/47407354.6e3/0_e9820_b10c745e_orig.png" TargetMode="External"/><Relationship Id="rId11" Type="http://schemas.openxmlformats.org/officeDocument/2006/relationships/hyperlink" Target="http://d1.endata.cx/data/games/49125/29lksehhegd.jpg" TargetMode="External"/><Relationship Id="rId5" Type="http://schemas.openxmlformats.org/officeDocument/2006/relationships/hyperlink" Target="http://s.lpmtr.ru/files/0/1/d/01debf62068fe8293a11ef5c84fc50c4.png" TargetMode="External"/><Relationship Id="rId15" Type="http://schemas.openxmlformats.org/officeDocument/2006/relationships/hyperlink" Target="http://www.playcast.ru/uploads/2018/01/17/24402029.gif" TargetMode="External"/><Relationship Id="rId10" Type="http://schemas.openxmlformats.org/officeDocument/2006/relationships/hyperlink" Target="https://www.iconspng.com/image/66871/back-to-school-fixed-no-text" TargetMode="External"/><Relationship Id="rId19" Type="http://schemas.openxmlformats.org/officeDocument/2006/relationships/hyperlink" Target="http://www.playcast.ru/uploads/2017/11/21/23947786.png" TargetMode="External"/><Relationship Id="rId4" Type="http://schemas.openxmlformats.org/officeDocument/2006/relationships/hyperlink" Target="http://900igr.net/up/datai/172601/0010-008-.jpg" TargetMode="External"/><Relationship Id="rId9" Type="http://schemas.openxmlformats.org/officeDocument/2006/relationships/hyperlink" Target="http://allday1.com/imagedb/e8/f/f0ccd019ced1750d29c07a6eb1acf.jpg" TargetMode="External"/><Relationship Id="rId14" Type="http://schemas.openxmlformats.org/officeDocument/2006/relationships/hyperlink" Target="http://moziru.com/images/frozen-clipart-glitter-snowflake-3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slide" Target="slide2.xml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slide" Target="slide2.xml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24.bin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37.pn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slide" Target="slide2.xml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slide" Target="slide2.xml"/><Relationship Id="rId3" Type="http://schemas.openxmlformats.org/officeDocument/2006/relationships/image" Target="../media/image37.png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0.png"/><Relationship Id="rId4" Type="http://schemas.openxmlformats.org/officeDocument/2006/relationships/image" Target="../media/image38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48" y="188640"/>
            <a:ext cx="9131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Дидактический материал №8</a:t>
            </a:r>
            <a:endParaRPr lang="ru-RU" sz="4000" b="1" cap="all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92696"/>
            <a:ext cx="3995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Алгебра.   8 класс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56792"/>
            <a:ext cx="9248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Функция               и её свойства                 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сведения 10">
            <a:hlinkClick r:id="rId3" action="ppaction://hlinksldjump" highlightClick="1"/>
          </p:cNvPr>
          <p:cNvSpPr/>
          <p:nvPr/>
        </p:nvSpPr>
        <p:spPr>
          <a:xfrm>
            <a:off x="8532440" y="6237312"/>
            <a:ext cx="467544" cy="504056"/>
          </a:xfrm>
          <a:prstGeom prst="actionButtonInformat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065">
            <a:off x="961471" y="3909766"/>
            <a:ext cx="1799092" cy="2016224"/>
          </a:xfrm>
          <a:prstGeom prst="rect">
            <a:avLst/>
          </a:prstGeom>
          <a:noFill/>
        </p:spPr>
      </p:pic>
      <p:pic>
        <p:nvPicPr>
          <p:cNvPr id="1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72961">
            <a:off x="6795990" y="4400970"/>
            <a:ext cx="1799092" cy="2016224"/>
          </a:xfrm>
          <a:prstGeom prst="rect">
            <a:avLst/>
          </a:prstGeom>
          <a:noFill/>
        </p:spPr>
      </p:pic>
      <p:pic>
        <p:nvPicPr>
          <p:cNvPr id="1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48173" y="2635596"/>
            <a:ext cx="993398" cy="1113291"/>
          </a:xfrm>
          <a:prstGeom prst="rect">
            <a:avLst/>
          </a:prstGeom>
          <a:noFill/>
        </p:spPr>
      </p:pic>
      <p:pic>
        <p:nvPicPr>
          <p:cNvPr id="1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276872"/>
            <a:ext cx="993398" cy="1113291"/>
          </a:xfrm>
          <a:prstGeom prst="rect">
            <a:avLst/>
          </a:prstGeom>
          <a:noFill/>
        </p:spPr>
      </p:pic>
      <p:pic>
        <p:nvPicPr>
          <p:cNvPr id="1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476964" y="220354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2987824" y="1340768"/>
          <a:ext cx="1728192" cy="987996"/>
        </p:xfrm>
        <a:graphic>
          <a:graphicData uri="http://schemas.openxmlformats.org/presentationml/2006/ole">
            <p:oleObj spid="_x0000_s6145" name="Формула" r:id="rId6" imgW="4824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75856" y="1988843"/>
            <a:ext cx="2304256" cy="1296145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347864" y="2608907"/>
            <a:ext cx="887860" cy="510611"/>
          </p:xfrm>
          <a:graphic>
            <a:graphicData uri="http://schemas.openxmlformats.org/presentationml/2006/ole">
              <p:oleObj spid="_x0000_s94211" name="Формула" r:id="rId5" imgW="126720" imgH="101520" progId="Equation.3">
                <p:embed/>
              </p:oleObj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5"/>
            <a:ext cx="2304256" cy="1296143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419873" y="2544201"/>
            <a:ext cx="720080" cy="666207"/>
          </p:xfrm>
          <a:graphic>
            <a:graphicData uri="http://schemas.openxmlformats.org/presentationml/2006/ole">
              <p:oleObj spid="_x0000_s94212" name="Формула" r:id="rId6" imgW="126720" imgH="152280" progId="Equation.3">
                <p:embed/>
              </p:oleObj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6"/>
            <a:ext cx="2304256" cy="1268448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347864" y="2517901"/>
            <a:ext cx="792088" cy="606550"/>
          </p:xfrm>
          <a:graphic>
            <a:graphicData uri="http://schemas.openxmlformats.org/presentationml/2006/ole">
              <p:oleObj spid="_x0000_s94213" name="Формула" r:id="rId7" imgW="126720" imgH="126720" progId="Equation.3">
                <p:embed/>
              </p:oleObj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4168" y="1988845"/>
            <a:ext cx="2304256" cy="1268827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419872" y="2522971"/>
            <a:ext cx="720080" cy="620636"/>
          </p:xfrm>
          <a:graphic>
            <a:graphicData uri="http://schemas.openxmlformats.org/presentationml/2006/ole">
              <p:oleObj spid="_x0000_s94214" name="Формула" r:id="rId8" imgW="126720" imgH="126720" progId="Equation.3">
                <p:embed/>
              </p:oleObj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pic>
        <p:nvPicPr>
          <p:cNvPr id="60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sp>
        <p:nvSpPr>
          <p:cNvPr id="36" name="Управляющая кнопка: назад 35">
            <a:hlinkClick r:id="rId11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411760" y="188640"/>
            <a:ext cx="1994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Сравните</a:t>
            </a:r>
          </a:p>
        </p:txBody>
      </p:sp>
      <p:graphicFrame>
        <p:nvGraphicFramePr>
          <p:cNvPr id="50" name="Object 7"/>
          <p:cNvGraphicFramePr>
            <a:graphicFrameLocks noChangeAspect="1"/>
          </p:cNvGraphicFramePr>
          <p:nvPr/>
        </p:nvGraphicFramePr>
        <p:xfrm>
          <a:off x="4499992" y="404664"/>
          <a:ext cx="1257300" cy="892175"/>
        </p:xfrm>
        <a:graphic>
          <a:graphicData uri="http://schemas.openxmlformats.org/presentationml/2006/ole">
            <p:oleObj spid="_x0000_s94217" name="Формула" r:id="rId12" imgW="304560" imgH="228600" progId="Equation.3">
              <p:embed/>
            </p:oleObj>
          </a:graphicData>
        </a:graphic>
      </p:graphicFrame>
      <p:graphicFrame>
        <p:nvGraphicFramePr>
          <p:cNvPr id="55" name="Object 13"/>
          <p:cNvGraphicFramePr>
            <a:graphicFrameLocks noChangeAspect="1"/>
          </p:cNvGraphicFramePr>
          <p:nvPr/>
        </p:nvGraphicFramePr>
        <p:xfrm>
          <a:off x="6228184" y="404664"/>
          <a:ext cx="1262063" cy="890588"/>
        </p:xfrm>
        <a:graphic>
          <a:graphicData uri="http://schemas.openxmlformats.org/presentationml/2006/ole">
            <p:oleObj spid="_x0000_s94218" name="Формула" r:id="rId13" imgW="304560" imgH="228600" progId="Equation.3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5724128" y="548680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347863" y="2591515"/>
            <a:ext cx="883887" cy="537446"/>
          </p:xfrm>
          <a:graphic>
            <a:graphicData uri="http://schemas.openxmlformats.org/presentationml/2006/ole">
              <p:oleObj spid="_x0000_s95235" name="Формула" r:id="rId5" imgW="126720" imgH="101520" progId="Equation.3">
                <p:embed/>
              </p:oleObj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75856" y="1988840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419872" y="2574238"/>
            <a:ext cx="722106" cy="619735"/>
          </p:xfrm>
          <a:graphic>
            <a:graphicData uri="http://schemas.openxmlformats.org/presentationml/2006/ole">
              <p:oleObj spid="_x0000_s95236" name="Формула" r:id="rId6" imgW="126720" imgH="126720" progId="Equation.3">
                <p:embed/>
              </p:oleObj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6"/>
            <a:ext cx="2304256" cy="1268448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347864" y="2453526"/>
            <a:ext cx="864096" cy="750254"/>
          </p:xfrm>
          <a:graphic>
            <a:graphicData uri="http://schemas.openxmlformats.org/presentationml/2006/ole">
              <p:oleObj spid="_x0000_s95237" name="Формула" r:id="rId7" imgW="126720" imgH="152280" progId="Equation.3">
                <p:embed/>
              </p:oleObj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5777" y="3571127"/>
            <a:ext cx="2302647" cy="1270412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411666" y="2552624"/>
            <a:ext cx="714572" cy="615167"/>
          </p:xfrm>
          <a:graphic>
            <a:graphicData uri="http://schemas.openxmlformats.org/presentationml/2006/ole">
              <p:oleObj spid="_x0000_s95238" name="Формула" r:id="rId8" imgW="126720" imgH="126720" progId="Equation.3">
                <p:embed/>
              </p:oleObj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pic>
        <p:nvPicPr>
          <p:cNvPr id="61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sp>
        <p:nvSpPr>
          <p:cNvPr id="36" name="Управляющая кнопка: назад 35">
            <a:hlinkClick r:id="rId11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411760" y="188640"/>
            <a:ext cx="1994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Сравните</a:t>
            </a:r>
          </a:p>
        </p:txBody>
      </p:sp>
      <p:graphicFrame>
        <p:nvGraphicFramePr>
          <p:cNvPr id="50" name="Object 7"/>
          <p:cNvGraphicFramePr>
            <a:graphicFrameLocks noChangeAspect="1"/>
          </p:cNvGraphicFramePr>
          <p:nvPr/>
        </p:nvGraphicFramePr>
        <p:xfrm>
          <a:off x="4644008" y="0"/>
          <a:ext cx="1931863" cy="1560626"/>
        </p:xfrm>
        <a:graphic>
          <a:graphicData uri="http://schemas.openxmlformats.org/presentationml/2006/ole">
            <p:oleObj spid="_x0000_s95241" name="Формула" r:id="rId12" imgW="520560" imgH="444240" progId="Equation.3">
              <p:embed/>
            </p:oleObj>
          </a:graphicData>
        </a:graphic>
      </p:graphicFrame>
      <p:graphicFrame>
        <p:nvGraphicFramePr>
          <p:cNvPr id="55" name="Object 13"/>
          <p:cNvGraphicFramePr>
            <a:graphicFrameLocks noChangeAspect="1"/>
          </p:cNvGraphicFramePr>
          <p:nvPr/>
        </p:nvGraphicFramePr>
        <p:xfrm>
          <a:off x="7267453" y="404664"/>
          <a:ext cx="1264987" cy="882944"/>
        </p:xfrm>
        <a:graphic>
          <a:graphicData uri="http://schemas.openxmlformats.org/presentationml/2006/ole">
            <p:oleObj spid="_x0000_s95242" name="Формула" r:id="rId13" imgW="342720" imgH="253800" progId="Equation.3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6660232" y="548680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</a:t>
            </a:r>
            <a:r>
              <a:rPr lang="ru-RU" sz="5400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1"/>
            <a:ext cx="2304256" cy="1296145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347864" y="2504896"/>
            <a:ext cx="864096" cy="659929"/>
          </p:xfrm>
          <a:graphic>
            <a:graphicData uri="http://schemas.openxmlformats.org/presentationml/2006/ole">
              <p:oleObj spid="_x0000_s97283" name="Формула" r:id="rId5" imgW="126720" imgH="152280" progId="Equation.3">
                <p:embed/>
              </p:oleObj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4"/>
            <a:ext cx="2304256" cy="1296143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419872" y="2606234"/>
            <a:ext cx="792088" cy="611959"/>
          </p:xfrm>
          <a:graphic>
            <a:graphicData uri="http://schemas.openxmlformats.org/presentationml/2006/ole">
              <p:oleObj spid="_x0000_s97284" name="Формула" r:id="rId6" imgW="126720" imgH="126720" progId="Equation.3">
                <p:embed/>
              </p:oleObj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3"/>
            <a:ext cx="2304256" cy="1268447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347864" y="2517904"/>
            <a:ext cx="792087" cy="622963"/>
          </p:xfrm>
          <a:graphic>
            <a:graphicData uri="http://schemas.openxmlformats.org/presentationml/2006/ole">
              <p:oleObj spid="_x0000_s97285" name="Формула" r:id="rId7" imgW="126720" imgH="126720" progId="Equation.3">
                <p:embed/>
              </p:oleObj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88838"/>
            <a:ext cx="2304256" cy="1296142"/>
            <a:chOff x="2555776" y="2292268"/>
            <a:chExt cx="2304256" cy="1073371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8"/>
              <a:ext cx="2304256" cy="1073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220959" y="2590429"/>
            <a:ext cx="918994" cy="596318"/>
          </p:xfrm>
          <a:graphic>
            <a:graphicData uri="http://schemas.openxmlformats.org/presentationml/2006/ole">
              <p:oleObj spid="_x0000_s97286" name="Формула" r:id="rId8" imgW="126720" imgH="101520" progId="Equation.3">
                <p:embed/>
              </p:oleObj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pic>
        <p:nvPicPr>
          <p:cNvPr id="61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sp>
        <p:nvSpPr>
          <p:cNvPr id="46" name="Управляющая кнопка: назад 45">
            <a:hlinkClick r:id="rId11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411760" y="188640"/>
            <a:ext cx="1994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Сравните</a:t>
            </a:r>
          </a:p>
        </p:txBody>
      </p:sp>
      <p:graphicFrame>
        <p:nvGraphicFramePr>
          <p:cNvPr id="57" name="Object 7"/>
          <p:cNvGraphicFramePr>
            <a:graphicFrameLocks noChangeAspect="1"/>
          </p:cNvGraphicFramePr>
          <p:nvPr/>
        </p:nvGraphicFramePr>
        <p:xfrm>
          <a:off x="4788024" y="0"/>
          <a:ext cx="1835026" cy="1413661"/>
        </p:xfrm>
        <a:graphic>
          <a:graphicData uri="http://schemas.openxmlformats.org/presentationml/2006/ole">
            <p:oleObj spid="_x0000_s97289" name="Формула" r:id="rId12" imgW="545760" imgH="444240" progId="Equation.3">
              <p:embed/>
            </p:oleObj>
          </a:graphicData>
        </a:graphic>
      </p:graphicFrame>
      <p:graphicFrame>
        <p:nvGraphicFramePr>
          <p:cNvPr id="60" name="Object 13"/>
          <p:cNvGraphicFramePr>
            <a:graphicFrameLocks noChangeAspect="1"/>
          </p:cNvGraphicFramePr>
          <p:nvPr/>
        </p:nvGraphicFramePr>
        <p:xfrm>
          <a:off x="7236296" y="0"/>
          <a:ext cx="1540608" cy="1410171"/>
        </p:xfrm>
        <a:graphic>
          <a:graphicData uri="http://schemas.openxmlformats.org/presentationml/2006/ole">
            <p:oleObj spid="_x0000_s97290" name="Формула" r:id="rId13" imgW="457200" imgH="444240" progId="Equation.3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6660232" y="548680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97160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2"/>
          <p:cNvGrpSpPr/>
          <p:nvPr/>
        </p:nvGrpSpPr>
        <p:grpSpPr>
          <a:xfrm>
            <a:off x="971600" y="2852937"/>
            <a:ext cx="3024337" cy="1152125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555776" y="2641412"/>
            <a:ext cx="2304255" cy="468053"/>
          </p:xfrm>
          <a:graphic>
            <a:graphicData uri="http://schemas.openxmlformats.org/presentationml/2006/ole">
              <p:oleObj spid="_x0000_s29699" name="Формула" r:id="rId6" imgW="1282680" imgH="241200" progId="Equation.3">
                <p:embed/>
              </p:oleObj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97160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71600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18"/>
          <p:cNvGrpSpPr/>
          <p:nvPr/>
        </p:nvGrpSpPr>
        <p:grpSpPr>
          <a:xfrm>
            <a:off x="873125" y="4437115"/>
            <a:ext cx="3122811" cy="1152126"/>
            <a:chOff x="2480748" y="2348880"/>
            <a:chExt cx="2379284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480748" y="2582299"/>
            <a:ext cx="2379284" cy="468215"/>
          </p:xfrm>
          <a:graphic>
            <a:graphicData uri="http://schemas.openxmlformats.org/presentationml/2006/ole">
              <p:oleObj spid="_x0000_s29700" name="Формула" r:id="rId7" imgW="1269720" imgH="241200" progId="Equation.3">
                <p:embed/>
              </p:oleObj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405478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3"/>
          <p:cNvGrpSpPr/>
          <p:nvPr/>
        </p:nvGrpSpPr>
        <p:grpSpPr>
          <a:xfrm>
            <a:off x="3971925" y="2852939"/>
            <a:ext cx="3120355" cy="1152126"/>
            <a:chOff x="2492067" y="2348880"/>
            <a:chExt cx="2380447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492067" y="2641511"/>
            <a:ext cx="2380447" cy="468215"/>
          </p:xfrm>
          <a:graphic>
            <a:graphicData uri="http://schemas.openxmlformats.org/presentationml/2006/ole">
              <p:oleObj spid="_x0000_s29701" name="Формула" r:id="rId8" imgW="1269720" imgH="241200" progId="Equation.3">
                <p:embed/>
              </p:oleObj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4054780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28"/>
          <p:cNvGrpSpPr/>
          <p:nvPr/>
        </p:nvGrpSpPr>
        <p:grpSpPr>
          <a:xfrm>
            <a:off x="4054779" y="4437385"/>
            <a:ext cx="3037500" cy="1152125"/>
            <a:chOff x="2555776" y="2348880"/>
            <a:chExt cx="2314285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565806" y="2582684"/>
            <a:ext cx="2304255" cy="468054"/>
          </p:xfrm>
          <a:graphic>
            <a:graphicData uri="http://schemas.openxmlformats.org/presentationml/2006/ole">
              <p:oleObj spid="_x0000_s29702" name="Формула" r:id="rId9" imgW="1282680" imgH="241200" progId="Equation.3">
                <p:embed/>
              </p:oleObj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4067944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491038" y="188913"/>
          <a:ext cx="4545012" cy="863600"/>
        </p:xfrm>
        <a:graphic>
          <a:graphicData uri="http://schemas.openxmlformats.org/presentationml/2006/ole">
            <p:oleObj spid="_x0000_s29703" name="Формула" r:id="rId10" imgW="1282680" imgH="241200" progId="Equation.3">
              <p:embed/>
            </p:oleObj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971600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67944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зад 35">
            <a:hlinkClick r:id="rId11" action="ppaction://hlinksldjump" highlightClick="1"/>
          </p:cNvPr>
          <p:cNvSpPr/>
          <p:nvPr/>
        </p:nvSpPr>
        <p:spPr>
          <a:xfrm>
            <a:off x="370790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  <p:pic>
        <p:nvPicPr>
          <p:cNvPr id="29705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sp>
        <p:nvSpPr>
          <p:cNvPr id="46" name="Овал 45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0" y="0"/>
            <a:ext cx="45431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Расположите в порядке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возрастания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  <p:sp>
        <p:nvSpPr>
          <p:cNvPr id="43" name="Овал 42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0"/>
            <a:ext cx="45431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Расположите в порядке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убывания</a:t>
            </a:r>
          </a:p>
        </p:txBody>
      </p:sp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4557713" y="188913"/>
          <a:ext cx="4410075" cy="863600"/>
        </p:xfrm>
        <a:graphic>
          <a:graphicData uri="http://schemas.openxmlformats.org/presentationml/2006/ole">
            <p:oleObj spid="_x0000_s98311" name="Формула" r:id="rId8" imgW="1244520" imgH="241200" progId="Equation.3">
              <p:embed/>
            </p:oleObj>
          </a:graphicData>
        </a:graphic>
      </p:graphicFrame>
      <p:sp>
        <p:nvSpPr>
          <p:cNvPr id="50" name="Скругленный прямоугольник 49"/>
          <p:cNvSpPr/>
          <p:nvPr/>
        </p:nvSpPr>
        <p:spPr>
          <a:xfrm>
            <a:off x="97160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Группа 12"/>
          <p:cNvGrpSpPr/>
          <p:nvPr/>
        </p:nvGrpSpPr>
        <p:grpSpPr>
          <a:xfrm>
            <a:off x="971600" y="2852937"/>
            <a:ext cx="3024337" cy="1152125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589605" y="2641513"/>
            <a:ext cx="2235199" cy="468215"/>
          </p:xfrm>
          <a:graphic>
            <a:graphicData uri="http://schemas.openxmlformats.org/presentationml/2006/ole">
              <p:oleObj spid="_x0000_s98312" name="Формула" r:id="rId9" imgW="1244520" imgH="241200" progId="Equation.3">
                <p:embed/>
              </p:oleObj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97160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67944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4002088" y="4437115"/>
            <a:ext cx="3090192" cy="1152126"/>
            <a:chOff x="2505601" y="2348880"/>
            <a:chExt cx="2354432" cy="93610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505601" y="2582299"/>
            <a:ext cx="2354432" cy="468215"/>
          </p:xfrm>
          <a:graphic>
            <a:graphicData uri="http://schemas.openxmlformats.org/presentationml/2006/ole">
              <p:oleObj spid="_x0000_s98313" name="Формула" r:id="rId10" imgW="1244520" imgH="241200" progId="Equation.3">
                <p:embed/>
              </p:oleObj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405478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4002087" y="2852939"/>
            <a:ext cx="3073831" cy="1152126"/>
            <a:chOff x="2515077" y="2348880"/>
            <a:chExt cx="2344955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2515077" y="2641511"/>
            <a:ext cx="2333726" cy="468215"/>
          </p:xfrm>
          <a:graphic>
            <a:graphicData uri="http://schemas.openxmlformats.org/presentationml/2006/ole">
              <p:oleObj spid="_x0000_s98314" name="Формула" r:id="rId11" imgW="1244520" imgH="241200" progId="Equation.3">
                <p:embed/>
              </p:oleObj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958436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28"/>
          <p:cNvGrpSpPr/>
          <p:nvPr/>
        </p:nvGrpSpPr>
        <p:grpSpPr>
          <a:xfrm>
            <a:off x="958435" y="4437385"/>
            <a:ext cx="3024337" cy="1152125"/>
            <a:chOff x="2555776" y="2348880"/>
            <a:chExt cx="2304256" cy="93610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2599635" y="2582080"/>
            <a:ext cx="2235199" cy="468215"/>
          </p:xfrm>
          <a:graphic>
            <a:graphicData uri="http://schemas.openxmlformats.org/presentationml/2006/ole">
              <p:oleObj spid="_x0000_s98315" name="Формула" r:id="rId12" imgW="1244520" imgH="241200" progId="Equation.3">
                <p:embed/>
              </p:oleObj>
            </a:graphicData>
          </a:graphic>
        </p:graphicFrame>
      </p:grpSp>
      <p:sp>
        <p:nvSpPr>
          <p:cNvPr id="67" name="Скругленный прямоугольник 66"/>
          <p:cNvSpPr/>
          <p:nvPr/>
        </p:nvSpPr>
        <p:spPr>
          <a:xfrm>
            <a:off x="971600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067944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067944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Управляющая кнопка: назад 69">
            <a:hlinkClick r:id="rId13" action="ppaction://hlinksldjump" highlightClick="1"/>
          </p:cNvPr>
          <p:cNvSpPr/>
          <p:nvPr/>
        </p:nvSpPr>
        <p:spPr>
          <a:xfrm>
            <a:off x="370790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далее 70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5" grpId="0" animBg="1"/>
      <p:bldP spid="55" grpId="1" animBg="1"/>
      <p:bldP spid="59" grpId="0" animBg="1"/>
      <p:bldP spid="59" grpId="1" animBg="1"/>
      <p:bldP spid="63" grpId="0" animBg="1"/>
      <p:bldP spid="6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  <p:sp>
        <p:nvSpPr>
          <p:cNvPr id="43" name="Овал 42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Object 7"/>
          <p:cNvGraphicFramePr>
            <a:graphicFrameLocks noChangeAspect="1"/>
          </p:cNvGraphicFramePr>
          <p:nvPr/>
        </p:nvGraphicFramePr>
        <p:xfrm>
          <a:off x="4579938" y="188913"/>
          <a:ext cx="4365625" cy="863600"/>
        </p:xfrm>
        <a:graphic>
          <a:graphicData uri="http://schemas.openxmlformats.org/presentationml/2006/ole">
            <p:oleObj spid="_x0000_s99337" name="Формула" r:id="rId8" imgW="1231560" imgH="241200" progId="Equation.3">
              <p:embed/>
            </p:oleObj>
          </a:graphicData>
        </a:graphic>
      </p:graphicFrame>
      <p:sp>
        <p:nvSpPr>
          <p:cNvPr id="50" name="Овал 49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0"/>
            <a:ext cx="45431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Расположите в порядке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возрастания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067944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12"/>
          <p:cNvGrpSpPr/>
          <p:nvPr/>
        </p:nvGrpSpPr>
        <p:grpSpPr>
          <a:xfrm>
            <a:off x="4067944" y="4437113"/>
            <a:ext cx="3024337" cy="1152125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2610639" y="2582906"/>
            <a:ext cx="2213428" cy="468215"/>
          </p:xfrm>
          <a:graphic>
            <a:graphicData uri="http://schemas.openxmlformats.org/presentationml/2006/ole">
              <p:oleObj spid="_x0000_s99338" name="Формула" r:id="rId9" imgW="1231560" imgH="241200" progId="Equation.3">
                <p:embed/>
              </p:oleObj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4067944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71600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18"/>
          <p:cNvGrpSpPr/>
          <p:nvPr/>
        </p:nvGrpSpPr>
        <p:grpSpPr>
          <a:xfrm>
            <a:off x="938212" y="4437115"/>
            <a:ext cx="3162299" cy="1152126"/>
            <a:chOff x="2530339" y="2348880"/>
            <a:chExt cx="2409371" cy="93610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530339" y="2582299"/>
            <a:ext cx="2409371" cy="468215"/>
          </p:xfrm>
          <a:graphic>
            <a:graphicData uri="http://schemas.openxmlformats.org/presentationml/2006/ole">
              <p:oleObj spid="_x0000_s99339" name="Формула" r:id="rId10" imgW="1218960" imgH="241200" progId="Equation.3">
                <p:embed/>
              </p:oleObj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405478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23"/>
          <p:cNvGrpSpPr/>
          <p:nvPr/>
        </p:nvGrpSpPr>
        <p:grpSpPr>
          <a:xfrm>
            <a:off x="4033838" y="2852939"/>
            <a:ext cx="3042080" cy="1152126"/>
            <a:chOff x="2539299" y="2348880"/>
            <a:chExt cx="2320733" cy="93610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4" name="Object 1"/>
            <p:cNvGraphicFramePr>
              <a:graphicFrameLocks noChangeAspect="1"/>
            </p:cNvGraphicFramePr>
            <p:nvPr/>
          </p:nvGraphicFramePr>
          <p:xfrm>
            <a:off x="2539299" y="2641511"/>
            <a:ext cx="2285283" cy="468215"/>
          </p:xfrm>
          <a:graphic>
            <a:graphicData uri="http://schemas.openxmlformats.org/presentationml/2006/ole">
              <p:oleObj spid="_x0000_s99340" name="Формула" r:id="rId11" imgW="1218960" imgH="241200" progId="Equation.3">
                <p:embed/>
              </p:oleObj>
            </a:graphicData>
          </a:graphic>
        </p:graphicFrame>
      </p:grpSp>
      <p:sp>
        <p:nvSpPr>
          <p:cNvPr id="65" name="Скругленный прямоугольник 64"/>
          <p:cNvSpPr/>
          <p:nvPr/>
        </p:nvSpPr>
        <p:spPr>
          <a:xfrm>
            <a:off x="958436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Группа 28"/>
          <p:cNvGrpSpPr/>
          <p:nvPr/>
        </p:nvGrpSpPr>
        <p:grpSpPr>
          <a:xfrm>
            <a:off x="958436" y="2853209"/>
            <a:ext cx="3024337" cy="1152125"/>
            <a:chOff x="2555776" y="2348880"/>
            <a:chExt cx="2304256" cy="936104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2565806" y="2641191"/>
            <a:ext cx="2212219" cy="466925"/>
          </p:xfrm>
          <a:graphic>
            <a:graphicData uri="http://schemas.openxmlformats.org/presentationml/2006/ole">
              <p:oleObj spid="_x0000_s99341" name="Формула" r:id="rId12" imgW="1231560" imgH="241200" progId="Equation.3">
                <p:embed/>
              </p:oleObj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97160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971600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067944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Управляющая кнопка: назад 71">
            <a:hlinkClick r:id="rId13" action="ppaction://hlinksldjump" highlightClick="1"/>
          </p:cNvPr>
          <p:cNvSpPr/>
          <p:nvPr/>
        </p:nvSpPr>
        <p:spPr>
          <a:xfrm>
            <a:off x="370790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7" grpId="0" animBg="1"/>
      <p:bldP spid="57" grpId="1" animBg="1"/>
      <p:bldP spid="61" grpId="0" animBg="1"/>
      <p:bldP spid="61" grpId="1" animBg="1"/>
      <p:bldP spid="65" grpId="0" animBg="1"/>
      <p:bldP spid="6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3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  <p:sp>
        <p:nvSpPr>
          <p:cNvPr id="43" name="Управляющая кнопка: назад 42">
            <a:hlinkClick r:id="rId8" action="ppaction://hlinksldjump" highlightClick="1"/>
          </p:cNvPr>
          <p:cNvSpPr/>
          <p:nvPr/>
        </p:nvSpPr>
        <p:spPr>
          <a:xfrm>
            <a:off x="370790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Object 7"/>
          <p:cNvGraphicFramePr>
            <a:graphicFrameLocks noChangeAspect="1"/>
          </p:cNvGraphicFramePr>
          <p:nvPr/>
        </p:nvGraphicFramePr>
        <p:xfrm>
          <a:off x="4513263" y="188913"/>
          <a:ext cx="4500562" cy="863600"/>
        </p:xfrm>
        <a:graphic>
          <a:graphicData uri="http://schemas.openxmlformats.org/presentationml/2006/ole">
            <p:oleObj spid="_x0000_s100364" name="Формула" r:id="rId9" imgW="1269720" imgH="241200" progId="Equation.3">
              <p:embed/>
            </p:oleObj>
          </a:graphicData>
        </a:graphic>
      </p:graphicFrame>
      <p:sp>
        <p:nvSpPr>
          <p:cNvPr id="52" name="Овал 51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0" y="0"/>
            <a:ext cx="45431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Расположите в порядке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возрастания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7160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Группа 12"/>
          <p:cNvGrpSpPr/>
          <p:nvPr/>
        </p:nvGrpSpPr>
        <p:grpSpPr>
          <a:xfrm>
            <a:off x="971600" y="2852937"/>
            <a:ext cx="3024337" cy="1152125"/>
            <a:chOff x="2555776" y="2348880"/>
            <a:chExt cx="2304256" cy="93610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2566624" y="2641513"/>
            <a:ext cx="2281161" cy="468215"/>
          </p:xfrm>
          <a:graphic>
            <a:graphicData uri="http://schemas.openxmlformats.org/presentationml/2006/ole">
              <p:oleObj spid="_x0000_s100365" name="Формула" r:id="rId10" imgW="1269720" imgH="241200" progId="Equation.3">
                <p:embed/>
              </p:oleObj>
            </a:graphicData>
          </a:graphic>
        </p:graphicFrame>
      </p:grpSp>
      <p:sp>
        <p:nvSpPr>
          <p:cNvPr id="58" name="Скругленный прямоугольник 57"/>
          <p:cNvSpPr/>
          <p:nvPr/>
        </p:nvSpPr>
        <p:spPr>
          <a:xfrm>
            <a:off x="97160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71600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18"/>
          <p:cNvGrpSpPr/>
          <p:nvPr/>
        </p:nvGrpSpPr>
        <p:grpSpPr>
          <a:xfrm>
            <a:off x="888999" y="4437115"/>
            <a:ext cx="3106936" cy="1152126"/>
            <a:chOff x="2492843" y="2348880"/>
            <a:chExt cx="2367189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2492843" y="2582299"/>
            <a:ext cx="2354943" cy="468215"/>
          </p:xfrm>
          <a:graphic>
            <a:graphicData uri="http://schemas.openxmlformats.org/presentationml/2006/ole">
              <p:oleObj spid="_x0000_s100366" name="Формула" r:id="rId11" imgW="1257120" imgH="241200" progId="Equation.3">
                <p:embed/>
              </p:oleObj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405478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23"/>
          <p:cNvGrpSpPr/>
          <p:nvPr/>
        </p:nvGrpSpPr>
        <p:grpSpPr>
          <a:xfrm>
            <a:off x="3987800" y="2852939"/>
            <a:ext cx="3089275" cy="1152126"/>
            <a:chOff x="2504178" y="2348880"/>
            <a:chExt cx="2356737" cy="93610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2504178" y="2641511"/>
            <a:ext cx="2356737" cy="468215"/>
          </p:xfrm>
          <a:graphic>
            <a:graphicData uri="http://schemas.openxmlformats.org/presentationml/2006/ole">
              <p:oleObj spid="_x0000_s100367" name="Формула" r:id="rId12" imgW="1257120" imgH="241200" progId="Equation.3">
                <p:embed/>
              </p:oleObj>
            </a:graphicData>
          </a:graphic>
        </p:graphicFrame>
      </p:grpSp>
      <p:sp>
        <p:nvSpPr>
          <p:cNvPr id="67" name="Скругленный прямоугольник 66"/>
          <p:cNvSpPr/>
          <p:nvPr/>
        </p:nvSpPr>
        <p:spPr>
          <a:xfrm>
            <a:off x="4054780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" name="Группа 28"/>
          <p:cNvGrpSpPr/>
          <p:nvPr/>
        </p:nvGrpSpPr>
        <p:grpSpPr>
          <a:xfrm>
            <a:off x="4054779" y="4437385"/>
            <a:ext cx="3024337" cy="1152125"/>
            <a:chOff x="2555776" y="2348880"/>
            <a:chExt cx="2304256" cy="936104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0" name="Object 1"/>
            <p:cNvGraphicFramePr>
              <a:graphicFrameLocks noChangeAspect="1"/>
            </p:cNvGraphicFramePr>
            <p:nvPr/>
          </p:nvGraphicFramePr>
          <p:xfrm>
            <a:off x="2576107" y="2582080"/>
            <a:ext cx="2282370" cy="468215"/>
          </p:xfrm>
          <a:graphic>
            <a:graphicData uri="http://schemas.openxmlformats.org/presentationml/2006/ole">
              <p:oleObj spid="_x0000_s100368" name="Формула" r:id="rId13" imgW="1269720" imgH="241200" progId="Equation.3">
                <p:embed/>
              </p:oleObj>
            </a:graphicData>
          </a:graphic>
        </p:graphicFrame>
      </p:grpSp>
      <p:sp>
        <p:nvSpPr>
          <p:cNvPr id="71" name="Скругленный прямоугольник 70"/>
          <p:cNvSpPr/>
          <p:nvPr/>
        </p:nvSpPr>
        <p:spPr>
          <a:xfrm>
            <a:off x="4067944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971600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7944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9" grpId="0" animBg="1"/>
      <p:bldP spid="59" grpId="1" animBg="1"/>
      <p:bldP spid="63" grpId="0" animBg="1"/>
      <p:bldP spid="63" grpId="1" animBg="1"/>
      <p:bldP spid="67" grpId="0" animBg="1"/>
      <p:bldP spid="6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  <p:sp>
        <p:nvSpPr>
          <p:cNvPr id="49" name="Овал 48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0"/>
            <a:ext cx="45431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Расположите в порядке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убывания</a:t>
            </a:r>
          </a:p>
        </p:txBody>
      </p:sp>
      <p:graphicFrame>
        <p:nvGraphicFramePr>
          <p:cNvPr id="52" name="Object 7"/>
          <p:cNvGraphicFramePr>
            <a:graphicFrameLocks noChangeAspect="1"/>
          </p:cNvGraphicFramePr>
          <p:nvPr/>
        </p:nvGraphicFramePr>
        <p:xfrm>
          <a:off x="4557713" y="188913"/>
          <a:ext cx="4410075" cy="863600"/>
        </p:xfrm>
        <a:graphic>
          <a:graphicData uri="http://schemas.openxmlformats.org/presentationml/2006/ole">
            <p:oleObj spid="_x0000_s101388" name="Формула" r:id="rId8" imgW="1244520" imgH="241200" progId="Equation.3">
              <p:embed/>
            </p:oleObj>
          </a:graphicData>
        </a:graphic>
      </p:graphicFrame>
      <p:sp>
        <p:nvSpPr>
          <p:cNvPr id="53" name="Управляющая кнопка: назад 52">
            <a:hlinkClick r:id="rId9" action="ppaction://hlinksldjump" highlightClick="1"/>
          </p:cNvPr>
          <p:cNvSpPr/>
          <p:nvPr/>
        </p:nvSpPr>
        <p:spPr>
          <a:xfrm>
            <a:off x="3707904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71600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12"/>
          <p:cNvGrpSpPr/>
          <p:nvPr/>
        </p:nvGrpSpPr>
        <p:grpSpPr>
          <a:xfrm>
            <a:off x="971600" y="4437113"/>
            <a:ext cx="3024337" cy="1152125"/>
            <a:chOff x="2555776" y="2348880"/>
            <a:chExt cx="2304256" cy="93610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589605" y="2641513"/>
            <a:ext cx="2235199" cy="468215"/>
          </p:xfrm>
          <a:graphic>
            <a:graphicData uri="http://schemas.openxmlformats.org/presentationml/2006/ole">
              <p:oleObj spid="_x0000_s101389" name="Формула" r:id="rId10" imgW="1244520" imgH="241200" progId="Equation.3">
                <p:embed/>
              </p:oleObj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971600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067944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Группа 18"/>
          <p:cNvGrpSpPr/>
          <p:nvPr/>
        </p:nvGrpSpPr>
        <p:grpSpPr>
          <a:xfrm>
            <a:off x="3995936" y="4437115"/>
            <a:ext cx="3096342" cy="1152126"/>
            <a:chOff x="2500914" y="2348880"/>
            <a:chExt cx="2359118" cy="93610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3" name="Object 1"/>
            <p:cNvGraphicFramePr>
              <a:graphicFrameLocks noChangeAspect="1"/>
            </p:cNvGraphicFramePr>
            <p:nvPr/>
          </p:nvGraphicFramePr>
          <p:xfrm>
            <a:off x="2500914" y="2641411"/>
            <a:ext cx="2330752" cy="468215"/>
          </p:xfrm>
          <a:graphic>
            <a:graphicData uri="http://schemas.openxmlformats.org/presentationml/2006/ole">
              <p:oleObj spid="_x0000_s101390" name="Формула" r:id="rId11" imgW="1231560" imgH="241200" progId="Equation.3">
                <p:embed/>
              </p:oleObj>
            </a:graphicData>
          </a:graphic>
        </p:graphicFrame>
      </p:grpSp>
      <p:sp>
        <p:nvSpPr>
          <p:cNvPr id="64" name="Скругленный прямоугольник 63"/>
          <p:cNvSpPr/>
          <p:nvPr/>
        </p:nvSpPr>
        <p:spPr>
          <a:xfrm>
            <a:off x="405478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Группа 23"/>
          <p:cNvGrpSpPr/>
          <p:nvPr/>
        </p:nvGrpSpPr>
        <p:grpSpPr>
          <a:xfrm>
            <a:off x="4016375" y="2852939"/>
            <a:ext cx="3059543" cy="1152126"/>
            <a:chOff x="2525977" y="2348880"/>
            <a:chExt cx="2334055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2525977" y="2641511"/>
            <a:ext cx="2310716" cy="468215"/>
          </p:xfrm>
          <a:graphic>
            <a:graphicData uri="http://schemas.openxmlformats.org/presentationml/2006/ole">
              <p:oleObj spid="_x0000_s101391" name="Формула" r:id="rId12" imgW="1231560" imgH="241200" progId="Equation.3">
                <p:embed/>
              </p:oleObj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958436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Группа 28"/>
          <p:cNvGrpSpPr/>
          <p:nvPr/>
        </p:nvGrpSpPr>
        <p:grpSpPr>
          <a:xfrm>
            <a:off x="958435" y="2853209"/>
            <a:ext cx="3024337" cy="1152125"/>
            <a:chOff x="2555776" y="2348880"/>
            <a:chExt cx="2304256" cy="936104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2599635" y="2582080"/>
            <a:ext cx="2235199" cy="468215"/>
          </p:xfrm>
          <a:graphic>
            <a:graphicData uri="http://schemas.openxmlformats.org/presentationml/2006/ole">
              <p:oleObj spid="_x0000_s101392" name="Формула" r:id="rId13" imgW="1244520" imgH="241200" progId="Equation.3">
                <p:embed/>
              </p:oleObj>
            </a:graphicData>
          </a:graphic>
        </p:graphicFrame>
      </p:grpSp>
      <p:sp>
        <p:nvSpPr>
          <p:cNvPr id="72" name="Скругленный прямоугольник 71"/>
          <p:cNvSpPr/>
          <p:nvPr/>
        </p:nvSpPr>
        <p:spPr>
          <a:xfrm>
            <a:off x="971600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7944" y="4437112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067944" y="2852936"/>
            <a:ext cx="3024337" cy="115212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0" grpId="0" animBg="1"/>
      <p:bldP spid="60" grpId="1" animBg="1"/>
      <p:bldP spid="64" grpId="0" animBg="1"/>
      <p:bldP spid="64" grpId="1" animBg="1"/>
      <p:bldP spid="68" grpId="0" animBg="1"/>
      <p:bldP spid="6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824582" y="944170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-324544" y="-99392"/>
            <a:ext cx="6912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Укажите все целые числа, расположенные на координатной  прямой между числами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6138" y="3068960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5796136" y="3068960"/>
            <a:ext cx="3096344" cy="1080120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093553" y="2473694"/>
            <a:ext cx="1361778" cy="748882"/>
          </p:xfrm>
          <a:graphic>
            <a:graphicData uri="http://schemas.openxmlformats.org/presentationml/2006/ole">
              <p:oleObj spid="_x0000_s39939" name="Формула" r:id="rId6" imgW="419040" imgH="203040" progId="Equation.3">
                <p:embed/>
              </p:oleObj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5796136" y="3068960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27786" y="4005064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2627786" y="4005064"/>
            <a:ext cx="3096344" cy="1080120"/>
            <a:chOff x="2555776" y="2348881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1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038061" y="2440663"/>
            <a:ext cx="1393271" cy="763753"/>
          </p:xfrm>
          <a:graphic>
            <a:graphicData uri="http://schemas.openxmlformats.org/presentationml/2006/ole">
              <p:oleObj spid="_x0000_s39940" name="Формула" r:id="rId7" imgW="406080" imgH="203040" progId="Equation.3">
                <p:embed/>
              </p:oleObj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2627784" y="4005064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09303" y="4365104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5800112" y="4365104"/>
            <a:ext cx="3092372" cy="1080119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763683" y="2473694"/>
            <a:ext cx="1935377" cy="717543"/>
          </p:xfrm>
          <a:graphic>
            <a:graphicData uri="http://schemas.openxmlformats.org/presentationml/2006/ole">
              <p:oleObj spid="_x0000_s39941" name="Формула" r:id="rId8" imgW="647640" imgH="203040" progId="Equation.3">
                <p:embed/>
              </p:oleObj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5796136" y="4365104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27784" y="2708647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2627784" y="2708920"/>
            <a:ext cx="3096344" cy="1080120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091649" y="2536101"/>
            <a:ext cx="1339684" cy="743331"/>
          </p:xfrm>
          <a:graphic>
            <a:graphicData uri="http://schemas.openxmlformats.org/presentationml/2006/ole">
              <p:oleObj spid="_x0000_s39942" name="Формула" r:id="rId9" imgW="406080" imgH="203040" progId="Equation.3">
                <p:embed/>
              </p:oleObj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2627784" y="2708920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назад 33">
            <a:hlinkClick r:id="rId10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841609" y="1467357"/>
            <a:ext cx="1799092" cy="2016224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981943" y="5731941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6444208" y="548680"/>
          <a:ext cx="733425" cy="693737"/>
        </p:xfrm>
        <a:graphic>
          <a:graphicData uri="http://schemas.openxmlformats.org/presentationml/2006/ole">
            <p:oleObj spid="_x0000_s39944" name="Формула" r:id="rId13" imgW="177480" imgH="177480" progId="Equation.3">
              <p:embed/>
            </p:oleObj>
          </a:graphicData>
        </a:graphic>
      </p:graphicFrame>
      <p:graphicFrame>
        <p:nvGraphicFramePr>
          <p:cNvPr id="42" name="Object 13"/>
          <p:cNvGraphicFramePr>
            <a:graphicFrameLocks noChangeAspect="1"/>
          </p:cNvGraphicFramePr>
          <p:nvPr/>
        </p:nvGraphicFramePr>
        <p:xfrm>
          <a:off x="7567612" y="404664"/>
          <a:ext cx="1576388" cy="890588"/>
        </p:xfrm>
        <a:graphic>
          <a:graphicData uri="http://schemas.openxmlformats.org/presentationml/2006/ole">
            <p:oleObj spid="_x0000_s39945" name="Формула" r:id="rId14" imgW="380880" imgH="228600" progId="Equation.3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7164288" y="548680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040606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913616" y="1467357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981941" y="5731940"/>
            <a:ext cx="993398" cy="1113291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-324544" y="-99392"/>
            <a:ext cx="6912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Укажите все целые числа, расположенные на координатной  прямой между числами</a:t>
            </a:r>
          </a:p>
        </p:txBody>
      </p:sp>
      <p:graphicFrame>
        <p:nvGraphicFramePr>
          <p:cNvPr id="47" name="Object 7"/>
          <p:cNvGraphicFramePr>
            <a:graphicFrameLocks noChangeAspect="1"/>
          </p:cNvGraphicFramePr>
          <p:nvPr/>
        </p:nvGraphicFramePr>
        <p:xfrm>
          <a:off x="6444208" y="476672"/>
          <a:ext cx="1152724" cy="706369"/>
        </p:xfrm>
        <a:graphic>
          <a:graphicData uri="http://schemas.openxmlformats.org/presentationml/2006/ole">
            <p:oleObj spid="_x0000_s40972" name="Формула" r:id="rId8" imgW="419040" imgH="228600" progId="Equation.3">
              <p:embed/>
            </p:oleObj>
          </a:graphicData>
        </a:graphic>
      </p:graphicFrame>
      <p:graphicFrame>
        <p:nvGraphicFramePr>
          <p:cNvPr id="48" name="Object 13"/>
          <p:cNvGraphicFramePr>
            <a:graphicFrameLocks noChangeAspect="1"/>
          </p:cNvGraphicFramePr>
          <p:nvPr/>
        </p:nvGraphicFramePr>
        <p:xfrm>
          <a:off x="7956375" y="611559"/>
          <a:ext cx="1008113" cy="633040"/>
        </p:xfrm>
        <a:graphic>
          <a:graphicData uri="http://schemas.openxmlformats.org/presentationml/2006/ole">
            <p:oleObj spid="_x0000_s40973" name="Формула" r:id="rId9" imgW="342720" imgH="203040" progId="Equation.3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596336" y="548680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назад 17">
            <a:hlinkClick r:id="rId10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7786" y="2708920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12"/>
          <p:cNvGrpSpPr/>
          <p:nvPr/>
        </p:nvGrpSpPr>
        <p:grpSpPr>
          <a:xfrm>
            <a:off x="2627784" y="2708920"/>
            <a:ext cx="3096344" cy="1080120"/>
            <a:chOff x="2555776" y="2348880"/>
            <a:chExt cx="2304256" cy="936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1"/>
            <p:cNvGraphicFramePr>
              <a:graphicFrameLocks noChangeAspect="1"/>
            </p:cNvGraphicFramePr>
            <p:nvPr/>
          </p:nvGraphicFramePr>
          <p:xfrm>
            <a:off x="2716537" y="2473522"/>
            <a:ext cx="2036320" cy="748453"/>
          </p:xfrm>
          <a:graphic>
            <a:graphicData uri="http://schemas.openxmlformats.org/presentationml/2006/ole">
              <p:oleObj spid="_x0000_s40974" name="Формула" r:id="rId11" imgW="723600" imgH="203040" progId="Equation.3">
                <p:embed/>
              </p:oleObj>
            </a:graphicData>
          </a:graphic>
        </p:graphicFrame>
      </p:grpSp>
      <p:sp>
        <p:nvSpPr>
          <p:cNvPr id="24" name="Скругленный прямоугольник 23"/>
          <p:cNvSpPr/>
          <p:nvPr/>
        </p:nvSpPr>
        <p:spPr>
          <a:xfrm>
            <a:off x="2627784" y="2708920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27786" y="4005064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18"/>
          <p:cNvGrpSpPr/>
          <p:nvPr/>
        </p:nvGrpSpPr>
        <p:grpSpPr>
          <a:xfrm>
            <a:off x="2627786" y="4005064"/>
            <a:ext cx="3096344" cy="1080120"/>
            <a:chOff x="2555776" y="2348881"/>
            <a:chExt cx="2304256" cy="93610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55776" y="2348881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8" name="Object 1"/>
            <p:cNvGraphicFramePr>
              <a:graphicFrameLocks noChangeAspect="1"/>
            </p:cNvGraphicFramePr>
            <p:nvPr/>
          </p:nvGraphicFramePr>
          <p:xfrm>
            <a:off x="2929926" y="2441234"/>
            <a:ext cx="1610242" cy="763588"/>
          </p:xfrm>
          <a:graphic>
            <a:graphicData uri="http://schemas.openxmlformats.org/presentationml/2006/ole">
              <p:oleObj spid="_x0000_s40975" name="Формула" r:id="rId12" imgW="469800" imgH="203040" progId="Equation.3">
                <p:embed/>
              </p:oleObj>
            </a:graphicData>
          </a:graphic>
        </p:graphicFrame>
      </p:grpSp>
      <p:sp>
        <p:nvSpPr>
          <p:cNvPr id="29" name="Скругленный прямоугольник 28"/>
          <p:cNvSpPr/>
          <p:nvPr/>
        </p:nvSpPr>
        <p:spPr>
          <a:xfrm>
            <a:off x="2627784" y="4005064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09303" y="4365104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23"/>
          <p:cNvGrpSpPr/>
          <p:nvPr/>
        </p:nvGrpSpPr>
        <p:grpSpPr>
          <a:xfrm>
            <a:off x="5800112" y="4365104"/>
            <a:ext cx="3092372" cy="1080119"/>
            <a:chOff x="2555776" y="2348880"/>
            <a:chExt cx="2304256" cy="93610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3028215" y="2473157"/>
            <a:ext cx="1404117" cy="718186"/>
          </p:xfrm>
          <a:graphic>
            <a:graphicData uri="http://schemas.openxmlformats.org/presentationml/2006/ole">
              <p:oleObj spid="_x0000_s40976" name="Формула" r:id="rId13" imgW="469800" imgH="203040" progId="Equation.3">
                <p:embed/>
              </p:oleObj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5796136" y="4365104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796136" y="3068687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28"/>
          <p:cNvGrpSpPr/>
          <p:nvPr/>
        </p:nvGrpSpPr>
        <p:grpSpPr>
          <a:xfrm>
            <a:off x="5796136" y="3068960"/>
            <a:ext cx="3096344" cy="1080120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3384987" y="2581116"/>
            <a:ext cx="753730" cy="652145"/>
          </p:xfrm>
          <a:graphic>
            <a:graphicData uri="http://schemas.openxmlformats.org/presentationml/2006/ole">
              <p:oleObj spid="_x0000_s40977" name="Формула" r:id="rId14" imgW="228600" imgH="177480" progId="Equation.3">
                <p:embed/>
              </p:oleObj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5796136" y="3068960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30" grpId="0" animBg="1"/>
      <p:bldP spid="30" grpId="1" animBg="1"/>
      <p:bldP spid="43" grpId="0" animBg="1"/>
      <p:bldP spid="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7300046" y="3608882"/>
            <a:ext cx="1799092" cy="2016224"/>
          </a:xfrm>
          <a:prstGeom prst="rect">
            <a:avLst/>
          </a:prstGeom>
          <a:noFill/>
        </p:spPr>
      </p:pic>
      <p:pic>
        <p:nvPicPr>
          <p:cNvPr id="10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874" b="19129"/>
          <a:stretch>
            <a:fillRect/>
          </a:stretch>
        </p:blipFill>
        <p:spPr bwMode="auto">
          <a:xfrm>
            <a:off x="2843808" y="5227454"/>
            <a:ext cx="1850795" cy="1630546"/>
          </a:xfrm>
          <a:prstGeom prst="rect">
            <a:avLst/>
          </a:prstGeom>
          <a:noFill/>
        </p:spPr>
      </p:pic>
      <p:pic>
        <p:nvPicPr>
          <p:cNvPr id="10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276872"/>
            <a:ext cx="1799092" cy="2016224"/>
          </a:xfrm>
          <a:prstGeom prst="rect">
            <a:avLst/>
          </a:prstGeom>
          <a:noFill/>
        </p:spPr>
      </p:pic>
      <p:pic>
        <p:nvPicPr>
          <p:cNvPr id="10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1799092" cy="2016224"/>
          </a:xfrm>
          <a:prstGeom prst="rect">
            <a:avLst/>
          </a:prstGeom>
          <a:noFill/>
        </p:spPr>
      </p:pic>
      <p:pic>
        <p:nvPicPr>
          <p:cNvPr id="10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93" r="13516"/>
          <a:stretch>
            <a:fillRect/>
          </a:stretch>
        </p:blipFill>
        <p:spPr bwMode="auto">
          <a:xfrm>
            <a:off x="7588078" y="2132856"/>
            <a:ext cx="1555922" cy="1980083"/>
          </a:xfrm>
          <a:prstGeom prst="rect">
            <a:avLst/>
          </a:prstGeom>
          <a:noFill/>
        </p:spPr>
      </p:pic>
      <p:pic>
        <p:nvPicPr>
          <p:cNvPr id="10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7434">
            <a:off x="5549636" y="4979049"/>
            <a:ext cx="1799092" cy="2016224"/>
          </a:xfrm>
          <a:prstGeom prst="rect">
            <a:avLst/>
          </a:prstGeom>
          <a:noFill/>
        </p:spPr>
      </p:pic>
      <p:pic>
        <p:nvPicPr>
          <p:cNvPr id="10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387278" y="4905027"/>
            <a:ext cx="1799092" cy="2016224"/>
          </a:xfrm>
          <a:prstGeom prst="rect">
            <a:avLst/>
          </a:prstGeom>
          <a:noFill/>
        </p:spPr>
      </p:pic>
      <p:pic>
        <p:nvPicPr>
          <p:cNvPr id="10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97594">
            <a:off x="3754087" y="-58824"/>
            <a:ext cx="1799092" cy="2016224"/>
          </a:xfrm>
          <a:prstGeom prst="rect">
            <a:avLst/>
          </a:prstGeom>
          <a:noFill/>
        </p:spPr>
      </p:pic>
      <p:pic>
        <p:nvPicPr>
          <p:cNvPr id="10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4908" y="0"/>
            <a:ext cx="1799092" cy="2016224"/>
          </a:xfrm>
          <a:prstGeom prst="rect">
            <a:avLst/>
          </a:prstGeom>
          <a:noFill/>
        </p:spPr>
      </p:pic>
      <p:pic>
        <p:nvPicPr>
          <p:cNvPr id="9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891334" y="179882"/>
            <a:ext cx="1799092" cy="2016224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3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4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5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6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7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8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9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10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1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2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3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4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5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6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17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18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19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20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1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2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3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4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5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6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27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28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29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30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1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2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12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3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4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5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6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Управляющая кнопка: в конец 97">
            <a:hlinkClick r:id="rId37" action="ppaction://hlinksldjump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en-US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040606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913617" y="1467357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981943" y="5803949"/>
            <a:ext cx="993398" cy="1113291"/>
          </a:xfrm>
          <a:prstGeom prst="rect">
            <a:avLst/>
          </a:prstGeom>
          <a:noFill/>
        </p:spPr>
      </p:pic>
      <p:sp>
        <p:nvSpPr>
          <p:cNvPr id="37" name="Управляющая кнопка: назад 36">
            <a:hlinkClick r:id="rId8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-324544" y="-99392"/>
            <a:ext cx="6912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Укажите все целые числа, расположенные на координатной  прямой между числами</a:t>
            </a:r>
          </a:p>
        </p:txBody>
      </p:sp>
      <p:graphicFrame>
        <p:nvGraphicFramePr>
          <p:cNvPr id="45" name="Object 7"/>
          <p:cNvGraphicFramePr>
            <a:graphicFrameLocks noChangeAspect="1"/>
          </p:cNvGraphicFramePr>
          <p:nvPr/>
        </p:nvGraphicFramePr>
        <p:xfrm>
          <a:off x="6660232" y="476672"/>
          <a:ext cx="942975" cy="706438"/>
        </p:xfrm>
        <a:graphic>
          <a:graphicData uri="http://schemas.openxmlformats.org/presentationml/2006/ole">
            <p:oleObj spid="_x0000_s41991" name="Формула" r:id="rId9" imgW="342720" imgH="228600" progId="Equation.3">
              <p:embed/>
            </p:oleObj>
          </a:graphicData>
        </a:graphic>
      </p:graphicFrame>
      <p:graphicFrame>
        <p:nvGraphicFramePr>
          <p:cNvPr id="46" name="Object 13"/>
          <p:cNvGraphicFramePr>
            <a:graphicFrameLocks noChangeAspect="1"/>
          </p:cNvGraphicFramePr>
          <p:nvPr/>
        </p:nvGraphicFramePr>
        <p:xfrm>
          <a:off x="8105775" y="611188"/>
          <a:ext cx="709613" cy="633412"/>
        </p:xfrm>
        <a:graphic>
          <a:graphicData uri="http://schemas.openxmlformats.org/presentationml/2006/ole">
            <p:oleObj spid="_x0000_s41992" name="Формула" r:id="rId10" imgW="241200" imgH="20304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668344" y="548680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627786" y="2708920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12"/>
          <p:cNvGrpSpPr/>
          <p:nvPr/>
        </p:nvGrpSpPr>
        <p:grpSpPr>
          <a:xfrm>
            <a:off x="2627784" y="2708920"/>
            <a:ext cx="3096344" cy="1080120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877300" y="2473694"/>
            <a:ext cx="1501553" cy="748453"/>
          </p:xfrm>
          <a:graphic>
            <a:graphicData uri="http://schemas.openxmlformats.org/presentationml/2006/ole">
              <p:oleObj spid="_x0000_s41993" name="Формула" r:id="rId11" imgW="533160" imgH="203040" progId="Equation.3">
                <p:embed/>
              </p:oleObj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2627784" y="2708920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627786" y="4005064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Группа 18"/>
          <p:cNvGrpSpPr/>
          <p:nvPr/>
        </p:nvGrpSpPr>
        <p:grpSpPr>
          <a:xfrm>
            <a:off x="2627785" y="4005064"/>
            <a:ext cx="3096344" cy="1080120"/>
            <a:chOff x="2555776" y="2348881"/>
            <a:chExt cx="2304256" cy="936104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555776" y="2348881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6" name="Object 1"/>
            <p:cNvGraphicFramePr>
              <a:graphicFrameLocks noChangeAspect="1"/>
            </p:cNvGraphicFramePr>
            <p:nvPr/>
          </p:nvGraphicFramePr>
          <p:xfrm>
            <a:off x="2662949" y="2441234"/>
            <a:ext cx="2143494" cy="763588"/>
          </p:xfrm>
          <a:graphic>
            <a:graphicData uri="http://schemas.openxmlformats.org/presentationml/2006/ole">
              <p:oleObj spid="_x0000_s41994" name="Формула" r:id="rId12" imgW="698400" imgH="203040" progId="Equation.3">
                <p:embed/>
              </p:oleObj>
            </a:graphicData>
          </a:graphic>
        </p:graphicFrame>
      </p:grpSp>
      <p:sp>
        <p:nvSpPr>
          <p:cNvPr id="57" name="Скругленный прямоугольник 56"/>
          <p:cNvSpPr/>
          <p:nvPr/>
        </p:nvSpPr>
        <p:spPr>
          <a:xfrm>
            <a:off x="2627784" y="4005064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809303" y="3140968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23"/>
          <p:cNvGrpSpPr/>
          <p:nvPr/>
        </p:nvGrpSpPr>
        <p:grpSpPr>
          <a:xfrm>
            <a:off x="5800112" y="3140968"/>
            <a:ext cx="3092372" cy="1080119"/>
            <a:chOff x="2555776" y="2348880"/>
            <a:chExt cx="2304256" cy="936104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1" name="Object 1"/>
            <p:cNvGraphicFramePr>
              <a:graphicFrameLocks noChangeAspect="1"/>
            </p:cNvGraphicFramePr>
            <p:nvPr/>
          </p:nvGraphicFramePr>
          <p:xfrm>
            <a:off x="2838949" y="2473307"/>
            <a:ext cx="1783832" cy="718186"/>
          </p:xfrm>
          <a:graphic>
            <a:graphicData uri="http://schemas.openxmlformats.org/presentationml/2006/ole">
              <p:oleObj spid="_x0000_s41995" name="Формула" r:id="rId13" imgW="596880" imgH="203040" progId="Equation.3">
                <p:embed/>
              </p:oleObj>
            </a:graphicData>
          </a:graphic>
        </p:graphicFrame>
      </p:grpSp>
      <p:sp>
        <p:nvSpPr>
          <p:cNvPr id="62" name="Скругленный прямоугольник 61"/>
          <p:cNvSpPr/>
          <p:nvPr/>
        </p:nvSpPr>
        <p:spPr>
          <a:xfrm>
            <a:off x="5796136" y="3140968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796136" y="4436839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28"/>
          <p:cNvGrpSpPr/>
          <p:nvPr/>
        </p:nvGrpSpPr>
        <p:grpSpPr>
          <a:xfrm>
            <a:off x="5796136" y="4437112"/>
            <a:ext cx="3096344" cy="1080120"/>
            <a:chOff x="2555776" y="2348880"/>
            <a:chExt cx="2304256" cy="93610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3134531" y="2534575"/>
            <a:ext cx="1255823" cy="745702"/>
          </p:xfrm>
          <a:graphic>
            <a:graphicData uri="http://schemas.openxmlformats.org/presentationml/2006/ole">
              <p:oleObj spid="_x0000_s41996" name="Формула" r:id="rId14" imgW="380880" imgH="203040" progId="Equation.3">
                <p:embed/>
              </p:oleObj>
            </a:graphicData>
          </a:graphic>
        </p:graphicFrame>
      </p:grpSp>
      <p:sp>
        <p:nvSpPr>
          <p:cNvPr id="67" name="Скругленный прямоугольник 66"/>
          <p:cNvSpPr/>
          <p:nvPr/>
        </p:nvSpPr>
        <p:spPr>
          <a:xfrm>
            <a:off x="5796136" y="4437112"/>
            <a:ext cx="30963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3" grpId="0" animBg="1"/>
      <p:bldP spid="53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056830" y="4950342"/>
            <a:ext cx="1799092" cy="201622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56177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6156176" y="2708922"/>
            <a:ext cx="2520279" cy="1368150"/>
            <a:chOff x="2555776" y="2296409"/>
            <a:chExt cx="2304256" cy="9885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296409"/>
              <a:ext cx="2304256" cy="9885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2884956" y="2587297"/>
            <a:ext cx="1777570" cy="504710"/>
          </p:xfrm>
          <a:graphic>
            <a:graphicData uri="http://schemas.openxmlformats.org/presentationml/2006/ole">
              <p:oleObj spid="_x0000_s37899" name="Формула" r:id="rId6" imgW="533160" imgH="177480" progId="Equation.3">
                <p:embed/>
              </p:oleObj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6156176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18"/>
          <p:cNvGrpSpPr/>
          <p:nvPr/>
        </p:nvGrpSpPr>
        <p:grpSpPr>
          <a:xfrm>
            <a:off x="3203848" y="4365100"/>
            <a:ext cx="2532402" cy="1367878"/>
            <a:chOff x="2555776" y="2348880"/>
            <a:chExt cx="2304256" cy="936104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2686817" y="2595275"/>
            <a:ext cx="2110170" cy="508504"/>
          </p:xfrm>
          <a:graphic>
            <a:graphicData uri="http://schemas.openxmlformats.org/presentationml/2006/ole">
              <p:oleObj spid="_x0000_s37900" name="Формула" r:id="rId7" imgW="545760" imgH="177480" progId="Equation.3">
                <p:embed/>
              </p:oleObj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3203848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03849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1724" y="2708919"/>
            <a:ext cx="2532405" cy="1368152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2632328" y="2644492"/>
            <a:ext cx="2212942" cy="474662"/>
          </p:xfrm>
          <a:graphic>
            <a:graphicData uri="http://schemas.openxmlformats.org/presentationml/2006/ole">
              <p:oleObj spid="_x0000_s37901" name="Формула" r:id="rId8" imgW="609480" imgH="177480" progId="Equation.3">
                <p:embed/>
              </p:oleObj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3203848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156176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156176" y="4365372"/>
            <a:ext cx="2532403" cy="1367877"/>
            <a:chOff x="2555776" y="2348880"/>
            <a:chExt cx="2304256" cy="93610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948900" y="2580457"/>
            <a:ext cx="1512281" cy="556696"/>
          </p:xfrm>
          <a:graphic>
            <a:graphicData uri="http://schemas.openxmlformats.org/presentationml/2006/ole">
              <p:oleObj spid="_x0000_s37902" name="Формула" r:id="rId9" imgW="406080" imgH="177480" progId="Equation.3">
                <p:embed/>
              </p:oleObj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6156176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913616" y="1539365"/>
            <a:ext cx="1799092" cy="2016224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0364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Между какими двумя последовательными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целыми числами находится на </a:t>
            </a:r>
          </a:p>
          <a:p>
            <a:pPr lvl="1"/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оординатной  п</a:t>
            </a:r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рямой число 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назад 35">
            <a:hlinkClick r:id="rId12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6732240" y="476672"/>
          <a:ext cx="1296144" cy="968131"/>
        </p:xfrm>
        <a:graphic>
          <a:graphicData uri="http://schemas.openxmlformats.org/presentationml/2006/ole">
            <p:oleObj spid="_x0000_s37904" name="Формула" r:id="rId13" imgW="291960" imgH="21564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7" grpId="0" animBg="1"/>
      <p:bldP spid="47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7056830" y="4950342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350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191782" y="4365102"/>
            <a:ext cx="2520278" cy="1368151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730570" y="2629474"/>
            <a:ext cx="1830252" cy="489870"/>
          </p:xfrm>
          <a:graphic>
            <a:graphicData uri="http://schemas.openxmlformats.org/presentationml/2006/ole">
              <p:oleObj spid="_x0000_s43011" name="Формула" r:id="rId6" imgW="558720" imgH="177480" progId="Equation.3">
                <p:embed/>
              </p:oleObj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583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37890" y="4365104"/>
            <a:ext cx="2520276" cy="1368152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901675" y="2582766"/>
            <a:ext cx="1747954" cy="512679"/>
          </p:xfrm>
          <a:graphic>
            <a:graphicData uri="http://schemas.openxmlformats.org/presentationml/2006/ole">
              <p:oleObj spid="_x0000_s43012" name="Формула" r:id="rId7" imgW="469800" imgH="177480" progId="Equation.3">
                <p:embed/>
              </p:oleObj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5574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3507" y="2708920"/>
            <a:ext cx="2520280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026082" y="2583054"/>
            <a:ext cx="1448389" cy="522455"/>
          </p:xfrm>
          <a:graphic>
            <a:graphicData uri="http://schemas.openxmlformats.org/presentationml/2006/ole">
              <p:oleObj spid="_x0000_s43013" name="Формула" r:id="rId8" imgW="380880" imgH="177480" progId="Equation.3">
                <p:embed/>
              </p:oleObj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57902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156176" y="2709193"/>
            <a:ext cx="2508212" cy="1368152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886539" y="2582868"/>
            <a:ext cx="1719969" cy="522455"/>
          </p:xfrm>
          <a:graphic>
            <a:graphicData uri="http://schemas.openxmlformats.org/presentationml/2006/ole">
              <p:oleObj spid="_x0000_s43014" name="Формула" r:id="rId9" imgW="495000" imgH="177480" progId="Equation.3">
                <p:embed/>
              </p:oleObj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6156176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913617" y="1539364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41" name="Управляющая кнопка: назад 40">
            <a:hlinkClick r:id="rId12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0"/>
            <a:ext cx="90364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Между какими двумя последовательными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целыми числами находится на </a:t>
            </a:r>
          </a:p>
          <a:p>
            <a:pPr lvl="1"/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оординатной  п</a:t>
            </a:r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рямой число 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Object 16"/>
          <p:cNvGraphicFramePr>
            <a:graphicFrameLocks noChangeAspect="1"/>
          </p:cNvGraphicFramePr>
          <p:nvPr/>
        </p:nvGraphicFramePr>
        <p:xfrm>
          <a:off x="6226175" y="390525"/>
          <a:ext cx="2309813" cy="1139825"/>
        </p:xfrm>
        <a:graphic>
          <a:graphicData uri="http://schemas.openxmlformats.org/presentationml/2006/ole">
            <p:oleObj spid="_x0000_s43016" name="Формула" r:id="rId13" imgW="520560" imgH="25380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3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(а)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572000" y="260648"/>
          <a:ext cx="2605087" cy="1214437"/>
        </p:xfrm>
        <a:graphic>
          <a:graphicData uri="http://schemas.openxmlformats.org/presentationml/2006/ole">
            <p:oleObj spid="_x0000_s47106" name="Формула" r:id="rId5" imgW="685800" imgH="317160" progId="Equation.3">
              <p:embed/>
            </p:oleObj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12"/>
          <p:cNvGrpSpPr/>
          <p:nvPr/>
        </p:nvGrpSpPr>
        <p:grpSpPr>
          <a:xfrm>
            <a:off x="5663841" y="2420887"/>
            <a:ext cx="2436550" cy="1368152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3179158" y="2556376"/>
            <a:ext cx="1044909" cy="571333"/>
          </p:xfrm>
          <a:graphic>
            <a:graphicData uri="http://schemas.openxmlformats.org/presentationml/2006/ole">
              <p:oleObj spid="_x0000_s47111" name="Формула" r:id="rId6" imgW="291960" imgH="228600" progId="Equation.3">
                <p:embed/>
              </p:oleObj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18"/>
          <p:cNvGrpSpPr/>
          <p:nvPr/>
        </p:nvGrpSpPr>
        <p:grpSpPr>
          <a:xfrm>
            <a:off x="5663842" y="4005065"/>
            <a:ext cx="2436550" cy="1367879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3015514" y="2528271"/>
            <a:ext cx="1670954" cy="625767"/>
          </p:xfrm>
          <a:graphic>
            <a:graphicData uri="http://schemas.openxmlformats.org/presentationml/2006/ole">
              <p:oleObj spid="_x0000_s47112" name="Формула" r:id="rId7" imgW="444240" imgH="228600" progId="Equation.3">
                <p:embed/>
              </p:oleObj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23"/>
          <p:cNvGrpSpPr/>
          <p:nvPr/>
        </p:nvGrpSpPr>
        <p:grpSpPr>
          <a:xfrm>
            <a:off x="2904094" y="2420887"/>
            <a:ext cx="2448273" cy="1368152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134970" y="2538997"/>
            <a:ext cx="1029446" cy="586539"/>
          </p:xfrm>
          <a:graphic>
            <a:graphicData uri="http://schemas.openxmlformats.org/presentationml/2006/ole">
              <p:oleObj spid="_x0000_s47113" name="Формула" r:id="rId8" imgW="304560" imgH="228600" progId="Equation.3">
                <p:embed/>
              </p:oleObj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15816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28"/>
          <p:cNvGrpSpPr/>
          <p:nvPr/>
        </p:nvGrpSpPr>
        <p:grpSpPr>
          <a:xfrm>
            <a:off x="2915816" y="4005338"/>
            <a:ext cx="2436550" cy="1367880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2985549" y="2545467"/>
            <a:ext cx="1556854" cy="610557"/>
          </p:xfrm>
          <a:graphic>
            <a:graphicData uri="http://schemas.openxmlformats.org/presentationml/2006/ole">
              <p:oleObj spid="_x0000_s47114" name="Формула" r:id="rId9" imgW="444240" imgH="228600" progId="Equation.3">
                <p:embed/>
              </p:oleObj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Управляющая кнопка: назад 48">
            <a:hlinkClick r:id="rId10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1520" y="188640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выражение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Управляющая кнопка: сведения 52">
            <a:hlinkClick r:id="rId11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5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5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3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(б)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12"/>
          <p:cNvGrpSpPr/>
          <p:nvPr/>
        </p:nvGrpSpPr>
        <p:grpSpPr>
          <a:xfrm>
            <a:off x="5652120" y="2420885"/>
            <a:ext cx="2436550" cy="1368150"/>
            <a:chOff x="2555776" y="2348880"/>
            <a:chExt cx="2304256" cy="93610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" name="Object 1"/>
            <p:cNvGraphicFramePr>
              <a:graphicFrameLocks noChangeAspect="1"/>
            </p:cNvGraphicFramePr>
            <p:nvPr/>
          </p:nvGraphicFramePr>
          <p:xfrm>
            <a:off x="2760070" y="2532481"/>
            <a:ext cx="1906753" cy="650560"/>
          </p:xfrm>
          <a:graphic>
            <a:graphicData uri="http://schemas.openxmlformats.org/presentationml/2006/ole">
              <p:oleObj spid="_x0000_s48141" name="Формула" r:id="rId5" imgW="507960" imgH="228600" progId="Equation.3">
                <p:embed/>
              </p:oleObj>
            </a:graphicData>
          </a:graphic>
        </p:graphicFrame>
      </p:grpSp>
      <p:sp>
        <p:nvSpPr>
          <p:cNvPr id="37" name="Скругленный прямоугольник 36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18"/>
          <p:cNvGrpSpPr/>
          <p:nvPr/>
        </p:nvGrpSpPr>
        <p:grpSpPr>
          <a:xfrm>
            <a:off x="5663842" y="4005064"/>
            <a:ext cx="2436550" cy="1367879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021378" y="2529642"/>
            <a:ext cx="1398775" cy="607693"/>
          </p:xfrm>
          <a:graphic>
            <a:graphicData uri="http://schemas.openxmlformats.org/presentationml/2006/ole">
              <p:oleObj spid="_x0000_s48142" name="Формула" r:id="rId6" imgW="393480" imgH="215640" progId="Equation.3">
                <p:embed/>
              </p:oleObj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23"/>
          <p:cNvGrpSpPr/>
          <p:nvPr/>
        </p:nvGrpSpPr>
        <p:grpSpPr>
          <a:xfrm>
            <a:off x="2904094" y="4005065"/>
            <a:ext cx="2448273" cy="1368153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2905670" y="2519430"/>
            <a:ext cx="1601552" cy="626817"/>
          </p:xfrm>
          <a:graphic>
            <a:graphicData uri="http://schemas.openxmlformats.org/presentationml/2006/ole">
              <p:oleObj spid="_x0000_s48143" name="Формула" r:id="rId7" imgW="444240" imgH="228600" progId="Equation.3">
                <p:embed/>
              </p:oleObj>
            </a:graphicData>
          </a:graphic>
        </p:graphicFrame>
      </p:grpSp>
      <p:sp>
        <p:nvSpPr>
          <p:cNvPr id="47" name="Скругленный прямоугольник 46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15816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28"/>
          <p:cNvGrpSpPr/>
          <p:nvPr/>
        </p:nvGrpSpPr>
        <p:grpSpPr>
          <a:xfrm>
            <a:off x="2915816" y="2421159"/>
            <a:ext cx="2436550" cy="1367879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857243" y="2545808"/>
            <a:ext cx="1698244" cy="640619"/>
          </p:xfrm>
          <a:graphic>
            <a:graphicData uri="http://schemas.openxmlformats.org/presentationml/2006/ole">
              <p:oleObj spid="_x0000_s48144" name="Формула" r:id="rId8" imgW="444240" imgH="228600" progId="Equation.3">
                <p:embed/>
              </p:oleObj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2915816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5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5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Object 2"/>
          <p:cNvGraphicFramePr>
            <a:graphicFrameLocks noChangeAspect="1"/>
          </p:cNvGraphicFramePr>
          <p:nvPr/>
        </p:nvGraphicFramePr>
        <p:xfrm>
          <a:off x="4548188" y="260350"/>
          <a:ext cx="2654300" cy="1214438"/>
        </p:xfrm>
        <a:graphic>
          <a:graphicData uri="http://schemas.openxmlformats.org/presentationml/2006/ole">
            <p:oleObj spid="_x0000_s48146" name="Формула" r:id="rId11" imgW="698400" imgH="317160" progId="Equation.3">
              <p:embed/>
            </p:oleObj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251520" y="188640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выражение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Управляющая кнопка: назад 61">
            <a:hlinkClick r:id="rId12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алее 62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сведения 63">
            <a:hlinkClick r:id="rId13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3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2927537" y="2420885"/>
            <a:ext cx="2436550" cy="1368147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273222" y="2559637"/>
            <a:ext cx="973925" cy="637522"/>
          </p:xfrm>
          <a:graphic>
            <a:graphicData uri="http://schemas.openxmlformats.org/presentationml/2006/ole">
              <p:oleObj spid="_x0000_s76808" name="Формула" r:id="rId5" imgW="228600" imgH="228600" progId="Equation.3">
                <p:embed/>
              </p:oleObj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5663842" y="4002957"/>
            <a:ext cx="2364542" cy="1326438"/>
            <a:chOff x="2555776" y="2348880"/>
            <a:chExt cx="2304256" cy="93610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035558" y="2502821"/>
            <a:ext cx="1396362" cy="677860"/>
          </p:xfrm>
          <a:graphic>
            <a:graphicData uri="http://schemas.openxmlformats.org/presentationml/2006/ole">
              <p:oleObj spid="_x0000_s76809" name="Формула" r:id="rId6" imgW="342720" imgH="228600" progId="Equation.3">
                <p:embed/>
              </p:oleObj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3583392" y="2595224"/>
            <a:ext cx="435352" cy="511254"/>
          </p:xfrm>
          <a:graphic>
            <a:graphicData uri="http://schemas.openxmlformats.org/presentationml/2006/ole">
              <p:oleObj spid="_x0000_s76810" name="Формула" r:id="rId7" imgW="114120" imgH="177480" progId="Equation.3">
                <p:embed/>
              </p:oleObj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0" y="2421158"/>
            <a:ext cx="2436550" cy="1367879"/>
            <a:chOff x="2555776" y="2348880"/>
            <a:chExt cx="2304256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2760869" y="2545368"/>
            <a:ext cx="1887141" cy="631199"/>
          </p:xfrm>
          <a:graphic>
            <a:graphicData uri="http://schemas.openxmlformats.org/presentationml/2006/ole">
              <p:oleObj spid="_x0000_s76811" name="Формула" r:id="rId8" imgW="609480" imgH="228600" progId="Equation.3">
                <p:embed/>
              </p:oleObj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Object 2"/>
          <p:cNvGraphicFramePr>
            <a:graphicFrameLocks noChangeAspect="1"/>
          </p:cNvGraphicFramePr>
          <p:nvPr/>
        </p:nvGraphicFramePr>
        <p:xfrm>
          <a:off x="4233863" y="260350"/>
          <a:ext cx="3281362" cy="1214438"/>
        </p:xfrm>
        <a:graphic>
          <a:graphicData uri="http://schemas.openxmlformats.org/presentationml/2006/ole">
            <p:oleObj spid="_x0000_s76813" name="Формула" r:id="rId11" imgW="863280" imgH="317160" progId="Equation.3">
              <p:embed/>
            </p:oleObj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251520" y="188640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выражение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Управляющая кнопка: назад 48">
            <a:hlinkClick r:id="rId12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далее 50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сведения 51">
            <a:hlinkClick r:id="rId13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3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(г)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2927536" y="2420153"/>
            <a:ext cx="2436551" cy="1338096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2612790" y="2616821"/>
            <a:ext cx="2179145" cy="557196"/>
          </p:xfrm>
          <a:graphic>
            <a:graphicData uri="http://schemas.openxmlformats.org/presentationml/2006/ole">
              <p:oleObj spid="_x0000_s77833" name="Формула" r:id="rId5" imgW="685800" imgH="215640" progId="Equation.3">
                <p:embed/>
              </p:oleObj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Группа 18"/>
          <p:cNvGrpSpPr/>
          <p:nvPr/>
        </p:nvGrpSpPr>
        <p:grpSpPr>
          <a:xfrm>
            <a:off x="5663842" y="4002954"/>
            <a:ext cx="2364543" cy="1326437"/>
            <a:chOff x="2555776" y="2348880"/>
            <a:chExt cx="2304257" cy="936104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2591898" y="2553641"/>
            <a:ext cx="2268135" cy="558999"/>
          </p:xfrm>
          <a:graphic>
            <a:graphicData uri="http://schemas.openxmlformats.org/presentationml/2006/ole">
              <p:oleObj spid="_x0000_s77834" name="Формула" r:id="rId6" imgW="571320" imgH="215640" progId="Equation.3">
                <p:embed/>
              </p:oleObj>
            </a:graphicData>
          </a:graphic>
        </p:graphicFrame>
      </p:grpSp>
      <p:sp>
        <p:nvSpPr>
          <p:cNvPr id="58" name="Скругленный прямоугольник 57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23"/>
          <p:cNvGrpSpPr/>
          <p:nvPr/>
        </p:nvGrpSpPr>
        <p:grpSpPr>
          <a:xfrm>
            <a:off x="2904094" y="4005064"/>
            <a:ext cx="2448273" cy="1368152"/>
            <a:chOff x="2555776" y="2348880"/>
            <a:chExt cx="2304256" cy="936104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1" name="Object 1"/>
            <p:cNvGraphicFramePr>
              <a:graphicFrameLocks noChangeAspect="1"/>
            </p:cNvGraphicFramePr>
            <p:nvPr/>
          </p:nvGraphicFramePr>
          <p:xfrm>
            <a:off x="2813755" y="2593409"/>
            <a:ext cx="1718447" cy="543769"/>
          </p:xfrm>
          <a:graphic>
            <a:graphicData uri="http://schemas.openxmlformats.org/presentationml/2006/ole">
              <p:oleObj spid="_x0000_s77835" name="Формула" r:id="rId7" imgW="545760" imgH="215640" progId="Equation.3">
                <p:embed/>
              </p:oleObj>
            </a:graphicData>
          </a:graphic>
        </p:graphicFrame>
      </p:grpSp>
      <p:sp>
        <p:nvSpPr>
          <p:cNvPr id="62" name="Скругленный прямоугольник 61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28"/>
          <p:cNvGrpSpPr/>
          <p:nvPr/>
        </p:nvGrpSpPr>
        <p:grpSpPr>
          <a:xfrm>
            <a:off x="5652121" y="2421162"/>
            <a:ext cx="2436550" cy="1367880"/>
            <a:chOff x="2555776" y="2348880"/>
            <a:chExt cx="2304256" cy="93610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2623875" y="2572736"/>
            <a:ext cx="2179144" cy="564411"/>
          </p:xfrm>
          <a:graphic>
            <a:graphicData uri="http://schemas.openxmlformats.org/presentationml/2006/ole">
              <p:oleObj spid="_x0000_s77836" name="Формула" r:id="rId8" imgW="622080" imgH="215640" progId="Equation.3">
                <p:embed/>
              </p:oleObj>
            </a:graphicData>
          </a:graphic>
        </p:graphicFrame>
      </p:grpSp>
      <p:sp>
        <p:nvSpPr>
          <p:cNvPr id="67" name="Скругленный прямоугольник 66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705704" y="5067757"/>
            <a:ext cx="1799092" cy="2016224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" name="Object 2"/>
          <p:cNvGraphicFramePr>
            <a:graphicFrameLocks noChangeAspect="1"/>
          </p:cNvGraphicFramePr>
          <p:nvPr/>
        </p:nvGraphicFramePr>
        <p:xfrm>
          <a:off x="2906713" y="260350"/>
          <a:ext cx="5935662" cy="1214438"/>
        </p:xfrm>
        <a:graphic>
          <a:graphicData uri="http://schemas.openxmlformats.org/presentationml/2006/ole">
            <p:oleObj spid="_x0000_s77838" name="Формула" r:id="rId11" imgW="1562040" imgH="317160" progId="Equation.3">
              <p:embed/>
            </p:oleObj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Управляющая кнопка: назад 70">
            <a:hlinkClick r:id="rId12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сведения 72">
            <a:hlinkClick r:id="rId13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54" grpId="0" animBg="1"/>
      <p:bldP spid="54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3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5663842" y="2420887"/>
            <a:ext cx="2436550" cy="1368152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755789" y="2500981"/>
            <a:ext cx="1960705" cy="681037"/>
          </p:xfrm>
          <a:graphic>
            <a:graphicData uri="http://schemas.openxmlformats.org/presentationml/2006/ole">
              <p:oleObj spid="_x0000_s78857" name="Формула" r:id="rId5" imgW="495000" imgH="228600" progId="Equation.3">
                <p:embed/>
              </p:oleObj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927538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2927538" y="4005065"/>
            <a:ext cx="2436550" cy="1367879"/>
            <a:chOff x="2555776" y="2348880"/>
            <a:chExt cx="2304256" cy="93610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429968" y="2545993"/>
            <a:ext cx="544786" cy="569620"/>
          </p:xfrm>
          <a:graphic>
            <a:graphicData uri="http://schemas.openxmlformats.org/presentationml/2006/ole">
              <p:oleObj spid="_x0000_s78858" name="Формула" r:id="rId6" imgW="126720" imgH="177480" progId="Equation.3">
                <p:embed/>
              </p:oleObj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5" y="2420885"/>
            <a:ext cx="2448784" cy="1368151"/>
            <a:chOff x="2555776" y="2348880"/>
            <a:chExt cx="2304736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2702353" y="2493138"/>
            <a:ext cx="2158159" cy="644043"/>
          </p:xfrm>
          <a:graphic>
            <a:graphicData uri="http://schemas.openxmlformats.org/presentationml/2006/ole">
              <p:oleObj spid="_x0000_s78859" name="Формула" r:id="rId7" imgW="596880" imgH="228600" progId="Equation.3">
                <p:embed/>
              </p:oleObj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2" y="4005337"/>
            <a:ext cx="2436551" cy="1367880"/>
            <a:chOff x="2555776" y="2348880"/>
            <a:chExt cx="2304256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3264478" y="2586443"/>
            <a:ext cx="857556" cy="511717"/>
          </p:xfrm>
          <a:graphic>
            <a:graphicData uri="http://schemas.openxmlformats.org/presentationml/2006/ole">
              <p:oleObj spid="_x0000_s78860" name="Формула" r:id="rId8" imgW="203040" imgH="164880" progId="Equation.3">
                <p:embed/>
              </p:oleObj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705704" y="5067757"/>
            <a:ext cx="1799092" cy="2016224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" name="Object 2"/>
          <p:cNvGraphicFramePr>
            <a:graphicFrameLocks noChangeAspect="1"/>
          </p:cNvGraphicFramePr>
          <p:nvPr/>
        </p:nvGraphicFramePr>
        <p:xfrm>
          <a:off x="2811463" y="260350"/>
          <a:ext cx="6127750" cy="1214438"/>
        </p:xfrm>
        <a:graphic>
          <a:graphicData uri="http://schemas.openxmlformats.org/presentationml/2006/ole">
            <p:oleObj spid="_x0000_s78862" name="Формула" r:id="rId11" imgW="1612800" imgH="317160" progId="Equation.3">
              <p:embed/>
            </p:oleObj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</a:p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Управляющая кнопка: назад 75">
            <a:hlinkClick r:id="rId12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сведения 77">
            <a:hlinkClick r:id="rId13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4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625603" y="2545952"/>
            <a:ext cx="2201332" cy="591223"/>
          </p:xfrm>
          <a:graphic>
            <a:graphicData uri="http://schemas.openxmlformats.org/presentationml/2006/ole">
              <p:oleObj spid="_x0000_s80900" name="Формула" r:id="rId5" imgW="761760" imgH="228600" progId="Equation.3">
                <p:embed/>
              </p:oleObj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3501008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555776" y="2565771"/>
            <a:ext cx="2304256" cy="571565"/>
          </p:xfrm>
          <a:graphic>
            <a:graphicData uri="http://schemas.openxmlformats.org/presentationml/2006/ole">
              <p:oleObj spid="_x0000_s80901" name="Формула" r:id="rId6" imgW="761760" imgH="228600" progId="Equation.3">
                <p:embed/>
              </p:oleObj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07"/>
            <a:ext cx="2387698" cy="1368151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843773" y="2566686"/>
            <a:ext cx="1598306" cy="570494"/>
          </p:xfrm>
          <a:graphic>
            <a:graphicData uri="http://schemas.openxmlformats.org/presentationml/2006/ole">
              <p:oleObj spid="_x0000_s80902" name="Формула" r:id="rId7" imgW="444240" imgH="215640" progId="Equation.3">
                <p:embed/>
              </p:oleObj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1844824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904907" y="2475789"/>
            <a:ext cx="1605016" cy="643661"/>
          </p:xfrm>
          <a:graphic>
            <a:graphicData uri="http://schemas.openxmlformats.org/presentationml/2006/ole">
              <p:oleObj spid="_x0000_s80903" name="Формула" r:id="rId8" imgW="444240" imgH="215640" progId="Equation.3">
                <p:embed/>
              </p:oleObj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зад 29">
            <a:hlinkClick r:id="rId9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rId10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5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3563888" y="188640"/>
          <a:ext cx="2990850" cy="1019175"/>
        </p:xfrm>
        <a:graphic>
          <a:graphicData uri="http://schemas.openxmlformats.org/presentationml/2006/ole">
            <p:oleObj spid="_x0000_s80905" name="Формула" r:id="rId13" imgW="787320" imgH="26640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4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852587" y="2545375"/>
            <a:ext cx="1783040" cy="641069"/>
          </p:xfrm>
          <a:graphic>
            <a:graphicData uri="http://schemas.openxmlformats.org/presentationml/2006/ole">
              <p:oleObj spid="_x0000_s103427" name="Формула" r:id="rId5" imgW="507960" imgH="228600" progId="Equation.3">
                <p:embed/>
              </p:oleObj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824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683791" y="2545994"/>
            <a:ext cx="1966763" cy="640620"/>
          </p:xfrm>
          <a:graphic>
            <a:graphicData uri="http://schemas.openxmlformats.org/presentationml/2006/ole">
              <p:oleObj spid="_x0000_s103428" name="Формула" r:id="rId6" imgW="622080" imgH="228600" progId="Equation.3">
                <p:embed/>
              </p:oleObj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3"/>
            <a:ext cx="2387698" cy="1368153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843772" y="2520057"/>
            <a:ext cx="1667798" cy="666386"/>
          </p:xfrm>
          <a:graphic>
            <a:graphicData uri="http://schemas.openxmlformats.org/presentationml/2006/ole">
              <p:oleObj spid="_x0000_s103429" name="Формула" r:id="rId7" imgW="431640" imgH="228600" progId="Equation.3">
                <p:embed/>
              </p:oleObj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3501009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923883" y="2459223"/>
            <a:ext cx="1605842" cy="717871"/>
          </p:xfrm>
          <a:graphic>
            <a:graphicData uri="http://schemas.openxmlformats.org/presentationml/2006/ole">
              <p:oleObj spid="_x0000_s103430" name="Формула" r:id="rId8" imgW="469800" imgH="228600" progId="Equation.3">
                <p:embed/>
              </p:oleObj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41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51" name="Управляющая кнопка: назад 50">
            <a:hlinkClick r:id="rId11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сведения 55">
            <a:hlinkClick r:id="rId12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" name="Object 9"/>
          <p:cNvGraphicFramePr>
            <a:graphicFrameLocks noChangeAspect="1"/>
          </p:cNvGraphicFramePr>
          <p:nvPr/>
        </p:nvGraphicFramePr>
        <p:xfrm>
          <a:off x="3611563" y="165100"/>
          <a:ext cx="2894012" cy="1066800"/>
        </p:xfrm>
        <a:graphic>
          <a:graphicData uri="http://schemas.openxmlformats.org/presentationml/2006/ole">
            <p:oleObj spid="_x0000_s103434" name="Формула" r:id="rId13" imgW="761760" imgH="27936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95936" y="548680"/>
          <a:ext cx="1936750" cy="914400"/>
        </p:xfrm>
        <a:graphic>
          <a:graphicData uri="http://schemas.openxmlformats.org/presentationml/2006/ole">
            <p:oleObj spid="_x0000_s4103" name="Формула" r:id="rId4" imgW="482400" imgH="241200" progId="Equation.3">
              <p:embed/>
            </p:oleObj>
          </a:graphicData>
        </a:graphic>
      </p:graphicFrame>
      <p:pic>
        <p:nvPicPr>
          <p:cNvPr id="4110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39" name="Овал 38"/>
          <p:cNvSpPr/>
          <p:nvPr/>
        </p:nvSpPr>
        <p:spPr>
          <a:xfrm>
            <a:off x="6588224" y="260648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73992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Через какие из данных точек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роходит</a:t>
            </a: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график функции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зад 39">
            <a:hlinkClick r:id="rId7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08104" y="1988840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Принадлежит графику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5508104" y="1988840"/>
            <a:ext cx="2808312" cy="1296145"/>
            <a:chOff x="2555776" y="2348880"/>
            <a:chExt cx="2304256" cy="936104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2763312" y="2532540"/>
            <a:ext cx="1865272" cy="582436"/>
          </p:xfrm>
          <a:graphic>
            <a:graphicData uri="http://schemas.openxmlformats.org/presentationml/2006/ole">
              <p:oleObj spid="_x0000_s4107" name="Формула" r:id="rId8" imgW="507960" imgH="215640" progId="Equation.3">
                <p:embed/>
              </p:oleObj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5508104" y="1988840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55776" y="1988840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принадлежит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графику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18"/>
          <p:cNvGrpSpPr/>
          <p:nvPr/>
        </p:nvGrpSpPr>
        <p:grpSpPr>
          <a:xfrm>
            <a:off x="2555775" y="1988840"/>
            <a:ext cx="2808314" cy="1296144"/>
            <a:chOff x="2555775" y="2348880"/>
            <a:chExt cx="2304257" cy="1014113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2555775" y="2556539"/>
            <a:ext cx="2304256" cy="630973"/>
          </p:xfrm>
          <a:graphic>
            <a:graphicData uri="http://schemas.openxmlformats.org/presentationml/2006/ole">
              <p:oleObj spid="_x0000_s4108" name="Формула" r:id="rId9" imgW="698400" imgH="215640" progId="Equation.3">
                <p:embed/>
              </p:oleObj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2555776" y="1988840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55776" y="3573016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принадлежит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графику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2555776" y="3573016"/>
            <a:ext cx="2808312" cy="1268449"/>
            <a:chOff x="2555776" y="2292543"/>
            <a:chExt cx="2304256" cy="992443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3026083" y="2517707"/>
            <a:ext cx="1362482" cy="598678"/>
          </p:xfrm>
          <a:graphic>
            <a:graphicData uri="http://schemas.openxmlformats.org/presentationml/2006/ole">
              <p:oleObj spid="_x0000_s4109" name="Формула" r:id="rId10" imgW="482400" imgH="215640" progId="Equation.3">
                <p:embed/>
              </p:oleObj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5508104" y="3573016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Принадлежит графику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28"/>
          <p:cNvGrpSpPr/>
          <p:nvPr/>
        </p:nvGrpSpPr>
        <p:grpSpPr>
          <a:xfrm>
            <a:off x="5508104" y="3573016"/>
            <a:ext cx="2808312" cy="1268826"/>
            <a:chOff x="2555776" y="2292270"/>
            <a:chExt cx="2304256" cy="99271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9" name="Object 1"/>
            <p:cNvGraphicFramePr>
              <a:graphicFrameLocks noChangeAspect="1"/>
            </p:cNvGraphicFramePr>
            <p:nvPr/>
          </p:nvGraphicFramePr>
          <p:xfrm>
            <a:off x="2651291" y="2519913"/>
            <a:ext cx="2052841" cy="586243"/>
          </p:xfrm>
          <a:graphic>
            <a:graphicData uri="http://schemas.openxmlformats.org/presentationml/2006/ole">
              <p:oleObj spid="_x0000_s4110" name="Формула" r:id="rId11" imgW="711000" imgH="215640" progId="Equation.3">
                <p:embed/>
              </p:oleObj>
            </a:graphicData>
          </a:graphic>
        </p:graphicFrame>
      </p:grpSp>
      <p:sp>
        <p:nvSpPr>
          <p:cNvPr id="60" name="Скругленный прямоугольник 59"/>
          <p:cNvSpPr/>
          <p:nvPr/>
        </p:nvSpPr>
        <p:spPr>
          <a:xfrm>
            <a:off x="2555776" y="3573016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508104" y="3573016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7" grpId="0" animBg="1"/>
      <p:bldP spid="47" grpId="1" animBg="1"/>
      <p:bldP spid="52" grpId="0" animBg="1"/>
      <p:bldP spid="52" grpId="1" animBg="1"/>
      <p:bldP spid="56" grpId="0" animBg="1"/>
      <p:bldP spid="5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4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828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04907" y="2595220"/>
            <a:ext cx="1714332" cy="541955"/>
          </p:xfrm>
          <a:graphic>
            <a:graphicData uri="http://schemas.openxmlformats.org/presentationml/2006/ole">
              <p:oleObj spid="_x0000_s104451" name="Формула" r:id="rId5" imgW="507960" imgH="215640" progId="Equation.3">
                <p:embed/>
              </p:oleObj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824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625604" y="2579094"/>
            <a:ext cx="2164603" cy="558240"/>
          </p:xfrm>
          <a:graphic>
            <a:graphicData uri="http://schemas.openxmlformats.org/presentationml/2006/ole">
              <p:oleObj spid="_x0000_s104452" name="Формула" r:id="rId6" imgW="647640" imgH="215640" progId="Equation.3">
                <p:embed/>
              </p:oleObj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68356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67317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565806" y="2595222"/>
            <a:ext cx="2293222" cy="541955"/>
          </p:xfrm>
          <a:graphic>
            <a:graphicData uri="http://schemas.openxmlformats.org/presentationml/2006/ole">
              <p:oleObj spid="_x0000_s104453" name="Формула" r:id="rId7" imgW="723600" imgH="215640" progId="Equation.3">
                <p:embed/>
              </p:oleObj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8356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3501009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695429" y="2529735"/>
            <a:ext cx="2024951" cy="593412"/>
          </p:xfrm>
          <a:graphic>
            <a:graphicData uri="http://schemas.openxmlformats.org/presentationml/2006/ole">
              <p:oleObj spid="_x0000_s104454" name="Формула" r:id="rId8" imgW="583920" imgH="215640" progId="Equation.3">
                <p:embed/>
              </p:oleObj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5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53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52" name="Управляющая кнопка: назад 51">
            <a:hlinkClick r:id="rId11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сведения 54">
            <a:hlinkClick r:id="rId12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51520" y="116632"/>
            <a:ext cx="4464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Object 9"/>
          <p:cNvGraphicFramePr>
            <a:graphicFrameLocks noChangeAspect="1"/>
          </p:cNvGraphicFramePr>
          <p:nvPr/>
        </p:nvGraphicFramePr>
        <p:xfrm>
          <a:off x="900113" y="549275"/>
          <a:ext cx="6511925" cy="1019175"/>
        </p:xfrm>
        <a:graphic>
          <a:graphicData uri="http://schemas.openxmlformats.org/presentationml/2006/ole">
            <p:oleObj spid="_x0000_s104458" name="Формула" r:id="rId13" imgW="1714320" imgH="26640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4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555777" y="2560582"/>
            <a:ext cx="2304255" cy="576593"/>
          </p:xfrm>
          <a:graphic>
            <a:graphicData uri="http://schemas.openxmlformats.org/presentationml/2006/ole">
              <p:oleObj spid="_x0000_s107522" name="Формула" r:id="rId5" imgW="698400" imgH="228600" progId="Equation.3">
                <p:embed/>
              </p:oleObj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83568" y="3501008"/>
            <a:ext cx="2376265" cy="1367879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765254" y="2528832"/>
            <a:ext cx="1885300" cy="559224"/>
          </p:xfrm>
          <a:graphic>
            <a:graphicData uri="http://schemas.openxmlformats.org/presentationml/2006/ole">
              <p:oleObj spid="_x0000_s107523" name="Формула" r:id="rId6" imgW="558720" imgH="228600" progId="Equation.3">
                <p:embed/>
              </p:oleObj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3455" y="3501012"/>
            <a:ext cx="2387698" cy="1368153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3469196" y="2595220"/>
            <a:ext cx="580636" cy="447508"/>
          </p:xfrm>
          <a:graphic>
            <a:graphicData uri="http://schemas.openxmlformats.org/presentationml/2006/ole">
              <p:oleObj spid="_x0000_s107524" name="Формула" r:id="rId7" imgW="177480" imgH="177480" progId="Equation.3">
                <p:embed/>
              </p:oleObj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83567" y="1844824"/>
            <a:ext cx="2376265" cy="1368147"/>
            <a:chOff x="2555776" y="2260003"/>
            <a:chExt cx="2304256" cy="1024981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3323862" y="2583682"/>
            <a:ext cx="768085" cy="493872"/>
          </p:xfrm>
          <a:graphic>
            <a:graphicData uri="http://schemas.openxmlformats.org/presentationml/2006/ole">
              <p:oleObj spid="_x0000_s107525" name="Формула" r:id="rId8" imgW="228600" imgH="177480" progId="Equation.3">
                <p:embed/>
              </p:oleObj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39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33" name="Управляющая кнопка: назад 32">
            <a:hlinkClick r:id="rId11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сведения 39">
            <a:hlinkClick r:id="rId12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116632"/>
            <a:ext cx="4464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803275" y="525463"/>
          <a:ext cx="6705600" cy="1068387"/>
        </p:xfrm>
        <a:graphic>
          <a:graphicData uri="http://schemas.openxmlformats.org/presentationml/2006/ole">
            <p:oleObj spid="_x0000_s107529" name="Формула" r:id="rId13" imgW="1765080" imgH="27936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7" grpId="0" animBg="1"/>
      <p:bldP spid="37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4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356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8356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04907" y="2545952"/>
            <a:ext cx="1675245" cy="529917"/>
          </p:xfrm>
          <a:graphic>
            <a:graphicData uri="http://schemas.openxmlformats.org/presentationml/2006/ole">
              <p:oleObj spid="_x0000_s106499" name="Формула" r:id="rId5" imgW="507960" imgH="228600" progId="Equation.3">
                <p:embed/>
              </p:oleObj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68356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8" y="3500151"/>
            <a:ext cx="2376265" cy="1321552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947847" y="2562735"/>
            <a:ext cx="1575899" cy="551840"/>
          </p:xfrm>
          <a:graphic>
            <a:graphicData uri="http://schemas.openxmlformats.org/presentationml/2006/ole">
              <p:oleObj spid="_x0000_s106500" name="Формула" r:id="rId6" imgW="507960" imgH="228600" progId="Equation.3">
                <p:embed/>
              </p:oleObj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843772" y="2589093"/>
            <a:ext cx="1757829" cy="548083"/>
          </p:xfrm>
          <a:graphic>
            <a:graphicData uri="http://schemas.openxmlformats.org/presentationml/2006/ole">
              <p:oleObj spid="_x0000_s106501" name="Формула" r:id="rId7" imgW="583920" imgH="228600" progId="Equation.3">
                <p:embed/>
              </p:oleObj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8" y="1844824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886481" y="2491808"/>
            <a:ext cx="1571720" cy="589900"/>
          </p:xfrm>
          <a:graphic>
            <a:graphicData uri="http://schemas.openxmlformats.org/presentationml/2006/ole">
              <p:oleObj spid="_x0000_s106502" name="Формула" r:id="rId8" imgW="571320" imgH="228600" progId="Equation.3">
                <p:embed/>
              </p:oleObj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32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51" name="Управляющая кнопка: назад 50">
            <a:hlinkClick r:id="rId11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сведения 52">
            <a:hlinkClick r:id="rId12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947738" y="525463"/>
          <a:ext cx="6415087" cy="1068387"/>
        </p:xfrm>
        <a:graphic>
          <a:graphicData uri="http://schemas.openxmlformats.org/presentationml/2006/ole">
            <p:oleObj spid="_x0000_s106506" name="Формула" r:id="rId13" imgW="1688760" imgH="279360" progId="Equation.3">
              <p:embed/>
            </p:oleObj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251520" y="116632"/>
            <a:ext cx="4464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№7(а)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зад 14">
            <a:hlinkClick r:id="rId5" action="ppaction://hlinksldjump" highlightClick="1"/>
          </p:cNvPr>
          <p:cNvSpPr/>
          <p:nvPr/>
        </p:nvSpPr>
        <p:spPr>
          <a:xfrm>
            <a:off x="3923928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16632"/>
            <a:ext cx="4824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12"/>
          <p:cNvGrpSpPr/>
          <p:nvPr/>
        </p:nvGrpSpPr>
        <p:grpSpPr>
          <a:xfrm>
            <a:off x="5076055" y="2204869"/>
            <a:ext cx="2376265" cy="1368154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904907" y="2581439"/>
            <a:ext cx="1675822" cy="495299"/>
          </p:xfrm>
          <a:graphic>
            <a:graphicData uri="http://schemas.openxmlformats.org/presentationml/2006/ole">
              <p:oleObj spid="_x0000_s102410" name="Формула" r:id="rId6" imgW="533160" imgH="228600" progId="Equation.3">
                <p:embed/>
              </p:oleObj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18"/>
          <p:cNvGrpSpPr/>
          <p:nvPr/>
        </p:nvGrpSpPr>
        <p:grpSpPr>
          <a:xfrm>
            <a:off x="2555776" y="3861045"/>
            <a:ext cx="2376265" cy="1367878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114382" y="2561647"/>
            <a:ext cx="1276446" cy="510609"/>
          </p:xfrm>
          <a:graphic>
            <a:graphicData uri="http://schemas.openxmlformats.org/presentationml/2006/ole">
              <p:oleObj spid="_x0000_s102411" name="Формула" r:id="rId7" imgW="457200" imgH="228600" progId="Equation.3">
                <p:embed/>
              </p:oleObj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Группа 23"/>
          <p:cNvGrpSpPr/>
          <p:nvPr/>
        </p:nvGrpSpPr>
        <p:grpSpPr>
          <a:xfrm>
            <a:off x="5065663" y="3861046"/>
            <a:ext cx="2387698" cy="1368151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790223" y="2559432"/>
            <a:ext cx="1795530" cy="505076"/>
          </p:xfrm>
          <a:graphic>
            <a:graphicData uri="http://schemas.openxmlformats.org/presentationml/2006/ole">
              <p:oleObj spid="_x0000_s102412" name="Формула" r:id="rId8" imgW="533160" imgH="228600" progId="Equation.3">
                <p:embed/>
              </p:oleObj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28"/>
          <p:cNvGrpSpPr/>
          <p:nvPr/>
        </p:nvGrpSpPr>
        <p:grpSpPr>
          <a:xfrm>
            <a:off x="2555775" y="2204863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925327" y="2493240"/>
            <a:ext cx="1527078" cy="548274"/>
          </p:xfrm>
          <a:graphic>
            <a:graphicData uri="http://schemas.openxmlformats.org/presentationml/2006/ole">
              <p:oleObj spid="_x0000_s102413" name="Формула" r:id="rId9" imgW="533160" imgH="228600" progId="Equation.3">
                <p:embed/>
              </p:oleObj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96444" y="5443909"/>
            <a:ext cx="993398" cy="1113291"/>
          </a:xfrm>
          <a:prstGeom prst="rect">
            <a:avLst/>
          </a:prstGeom>
          <a:noFill/>
        </p:spPr>
      </p:pic>
      <p:pic>
        <p:nvPicPr>
          <p:cNvPr id="3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7495770" y="1667198"/>
            <a:ext cx="993398" cy="1113291"/>
          </a:xfrm>
          <a:prstGeom prst="rect">
            <a:avLst/>
          </a:prstGeom>
          <a:noFill/>
        </p:spPr>
      </p:pic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102414" name="Object 14"/>
          <p:cNvGraphicFramePr>
            <a:graphicFrameLocks noChangeAspect="1"/>
          </p:cNvGraphicFramePr>
          <p:nvPr/>
        </p:nvGraphicFramePr>
        <p:xfrm>
          <a:off x="153988" y="620713"/>
          <a:ext cx="8875712" cy="1069975"/>
        </p:xfrm>
        <a:graphic>
          <a:graphicData uri="http://schemas.openxmlformats.org/presentationml/2006/ole">
            <p:oleObj spid="_x0000_s102414" name="Формула" r:id="rId12" imgW="2336760" imgH="317160" progId="Equation.3">
              <p:embed/>
            </p:oleObj>
          </a:graphicData>
        </a:graphic>
      </p:graphicFrame>
      <p:sp>
        <p:nvSpPr>
          <p:cNvPr id="35" name="Управляющая кнопка: сведения 34">
            <a:hlinkClick r:id="rId13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№7(б)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2204865"/>
            <a:ext cx="2376265" cy="1368152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945990" y="2577097"/>
            <a:ext cx="1522459" cy="498558"/>
          </p:xfrm>
          <a:graphic>
            <a:graphicData uri="http://schemas.openxmlformats.org/presentationml/2006/ole">
              <p:oleObj spid="_x0000_s108547" name="Формула" r:id="rId5" imgW="520560" imgH="228600" progId="Equation.3">
                <p:embed/>
              </p:oleObj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323861" y="2644551"/>
            <a:ext cx="681710" cy="411308"/>
          </p:xfrm>
          <a:graphic>
            <a:graphicData uri="http://schemas.openxmlformats.org/presentationml/2006/ole">
              <p:oleObj spid="_x0000_s108548" name="Формула" r:id="rId6" imgW="203040" imgH="164880" progId="Equation.3">
                <p:embed/>
              </p:oleObj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7"/>
            <a:ext cx="2387698" cy="1368153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469196" y="2595221"/>
            <a:ext cx="410773" cy="473757"/>
          </p:xfrm>
          <a:graphic>
            <a:graphicData uri="http://schemas.openxmlformats.org/presentationml/2006/ole">
              <p:oleObj spid="_x0000_s108549" name="Формула" r:id="rId7" imgW="114120" imgH="177480" progId="Equation.3">
                <p:embed/>
              </p:oleObj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3861046"/>
            <a:ext cx="2376265" cy="1368146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816681" y="2515521"/>
            <a:ext cx="1787235" cy="512595"/>
          </p:xfrm>
          <a:graphic>
            <a:graphicData uri="http://schemas.openxmlformats.org/presentationml/2006/ole">
              <p:oleObj spid="_x0000_s108550" name="Формула" r:id="rId8" imgW="609480" imgH="228600" progId="Equation.3">
                <p:embed/>
              </p:oleObj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7495771" y="1667199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96444" y="5443909"/>
            <a:ext cx="993398" cy="1113291"/>
          </a:xfrm>
          <a:prstGeom prst="rect">
            <a:avLst/>
          </a:prstGeom>
          <a:noFill/>
        </p:spPr>
      </p:pic>
      <p:sp>
        <p:nvSpPr>
          <p:cNvPr id="60" name="Скругленный прямоугольник 59"/>
          <p:cNvSpPr/>
          <p:nvPr/>
        </p:nvSpPr>
        <p:spPr>
          <a:xfrm>
            <a:off x="507605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1520" y="116632"/>
            <a:ext cx="4824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14"/>
          <p:cNvGraphicFramePr>
            <a:graphicFrameLocks noChangeAspect="1"/>
          </p:cNvGraphicFramePr>
          <p:nvPr/>
        </p:nvGraphicFramePr>
        <p:xfrm>
          <a:off x="250825" y="620713"/>
          <a:ext cx="8682038" cy="1069975"/>
        </p:xfrm>
        <a:graphic>
          <a:graphicData uri="http://schemas.openxmlformats.org/presentationml/2006/ole">
            <p:oleObj spid="_x0000_s108554" name="Формула" r:id="rId11" imgW="2286000" imgH="317160" progId="Equation.3">
              <p:embed/>
            </p:oleObj>
          </a:graphicData>
        </a:graphic>
      </p:graphicFrame>
      <p:sp>
        <p:nvSpPr>
          <p:cNvPr id="42" name="Управляющая кнопка: назад 41">
            <a:hlinkClick r:id="rId12" action="ppaction://hlinksldjump" highlightClick="1"/>
          </p:cNvPr>
          <p:cNvSpPr/>
          <p:nvPr/>
        </p:nvSpPr>
        <p:spPr>
          <a:xfrm>
            <a:off x="3923928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сведения 50">
            <a:hlinkClick r:id="rId13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№7(в)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61050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798208" y="2553998"/>
            <a:ext cx="1825720" cy="545264"/>
          </p:xfrm>
          <a:graphic>
            <a:graphicData uri="http://schemas.openxmlformats.org/presentationml/2006/ole">
              <p:oleObj spid="_x0000_s110595" name="Формула" r:id="rId5" imgW="533160" imgH="228600" progId="Equation.3">
                <p:embed/>
              </p:oleObj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926866" y="2545994"/>
            <a:ext cx="1560945" cy="542063"/>
          </p:xfrm>
          <a:graphic>
            <a:graphicData uri="http://schemas.openxmlformats.org/presentationml/2006/ole">
              <p:oleObj spid="_x0000_s110596" name="Формула" r:id="rId6" imgW="507960" imgH="228600" progId="Equation.3">
                <p:embed/>
              </p:oleObj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4" y="2204865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739019" y="2580355"/>
            <a:ext cx="1878259" cy="556822"/>
          </p:xfrm>
          <a:graphic>
            <a:graphicData uri="http://schemas.openxmlformats.org/presentationml/2006/ole">
              <p:oleObj spid="_x0000_s110597" name="Формула" r:id="rId7" imgW="634680" imgH="228600" progId="Equation.3">
                <p:embed/>
              </p:oleObj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6" y="2204865"/>
            <a:ext cx="2376266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489394" y="2570543"/>
            <a:ext cx="462900" cy="463914"/>
          </p:xfrm>
          <a:graphic>
            <a:graphicData uri="http://schemas.openxmlformats.org/presentationml/2006/ole">
              <p:oleObj spid="_x0000_s110598" name="Формула" r:id="rId8" imgW="126720" imgH="164880" progId="Equation.3">
                <p:embed/>
              </p:oleObj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601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96444" y="5443909"/>
            <a:ext cx="993398" cy="1113291"/>
          </a:xfrm>
          <a:prstGeom prst="rect">
            <a:avLst/>
          </a:prstGeom>
          <a:noFill/>
        </p:spPr>
      </p:pic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7495771" y="1667198"/>
            <a:ext cx="993398" cy="111329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251520" y="116632"/>
            <a:ext cx="4824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442913" y="684213"/>
          <a:ext cx="8296275" cy="941387"/>
        </p:xfrm>
        <a:graphic>
          <a:graphicData uri="http://schemas.openxmlformats.org/presentationml/2006/ole">
            <p:oleObj spid="_x0000_s110602" name="Формула" r:id="rId11" imgW="2184120" imgH="279360" progId="Equation.3">
              <p:embed/>
            </p:oleObj>
          </a:graphicData>
        </a:graphic>
      </p:graphicFrame>
      <p:sp>
        <p:nvSpPr>
          <p:cNvPr id="38" name="Управляющая кнопка: назад 37">
            <a:hlinkClick r:id="rId12" action="ppaction://hlinksldjump" highlightClick="1"/>
          </p:cNvPr>
          <p:cNvSpPr/>
          <p:nvPr/>
        </p:nvSpPr>
        <p:spPr>
          <a:xfrm>
            <a:off x="3923928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ведения 46">
            <a:hlinkClick r:id="rId13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№7(г)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61048"/>
            <a:ext cx="2376266" cy="1368152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618098" y="2560517"/>
            <a:ext cx="2210568" cy="508334"/>
          </p:xfrm>
          <a:graphic>
            <a:graphicData uri="http://schemas.openxmlformats.org/presentationml/2006/ole">
              <p:oleObj spid="_x0000_s111619" name="Формула" r:id="rId5" imgW="736560" imgH="228600" progId="Equation.3">
                <p:embed/>
              </p:oleObj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7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835079" y="2595272"/>
            <a:ext cx="1700043" cy="517185"/>
          </p:xfrm>
          <a:graphic>
            <a:graphicData uri="http://schemas.openxmlformats.org/presentationml/2006/ole">
              <p:oleObj spid="_x0000_s111620" name="Формула" r:id="rId6" imgW="533160" imgH="228600" progId="Equation.3">
                <p:embed/>
              </p:oleObj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3"/>
            <a:ext cx="2387698" cy="1368151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704789" y="2565391"/>
            <a:ext cx="1901278" cy="522520"/>
          </p:xfrm>
          <a:graphic>
            <a:graphicData uri="http://schemas.openxmlformats.org/presentationml/2006/ole">
              <p:oleObj spid="_x0000_s111621" name="Формула" r:id="rId7" imgW="660240" imgH="228600" progId="Equation.3">
                <p:embed/>
              </p:oleObj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2204865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693529" y="2513456"/>
            <a:ext cx="2105890" cy="572061"/>
          </p:xfrm>
          <a:graphic>
            <a:graphicData uri="http://schemas.openxmlformats.org/presentationml/2006/ole">
              <p:oleObj spid="_x0000_s111622" name="Формула" r:id="rId8" imgW="736560" imgH="228600" progId="Equation.3">
                <p:embed/>
              </p:oleObj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96444" y="5443909"/>
            <a:ext cx="993398" cy="1113291"/>
          </a:xfrm>
          <a:prstGeom prst="rect">
            <a:avLst/>
          </a:prstGeom>
          <a:noFill/>
        </p:spPr>
      </p:pic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7639786" y="1523181"/>
            <a:ext cx="993398" cy="1113291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251520" y="116632"/>
            <a:ext cx="4824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1626" name="Object 10"/>
          <p:cNvGraphicFramePr>
            <a:graphicFrameLocks noChangeAspect="1"/>
          </p:cNvGraphicFramePr>
          <p:nvPr/>
        </p:nvGraphicFramePr>
        <p:xfrm>
          <a:off x="371475" y="684213"/>
          <a:ext cx="8440738" cy="941387"/>
        </p:xfrm>
        <a:graphic>
          <a:graphicData uri="http://schemas.openxmlformats.org/presentationml/2006/ole">
            <p:oleObj spid="_x0000_s111626" name="Формула" r:id="rId11" imgW="2222280" imgH="279360" progId="Equation.3">
              <p:embed/>
            </p:oleObj>
          </a:graphicData>
        </a:graphic>
      </p:graphicFrame>
      <p:sp>
        <p:nvSpPr>
          <p:cNvPr id="37" name="Управляющая кнопка: назад 36">
            <a:hlinkClick r:id="rId12" action="ppaction://hlinksldjump" highlightClick="1"/>
          </p:cNvPr>
          <p:cNvSpPr/>
          <p:nvPr/>
        </p:nvSpPr>
        <p:spPr>
          <a:xfrm>
            <a:off x="3923928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rId13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№7(</a:t>
            </a:r>
            <a:r>
              <a:rPr lang="ru-RU" sz="5400" b="1" cap="none" spc="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4" y="3861049"/>
            <a:ext cx="2376266" cy="1368153"/>
            <a:chOff x="2555776" y="2348880"/>
            <a:chExt cx="2304258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555778" y="2595222"/>
            <a:ext cx="2304256" cy="541955"/>
          </p:xfrm>
          <a:graphic>
            <a:graphicData uri="http://schemas.openxmlformats.org/presentationml/2006/ole">
              <p:oleObj spid="_x0000_s112643" name="Формула" r:id="rId5" imgW="850680" imgH="228600" progId="Equation.3">
                <p:embed/>
              </p:oleObj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76055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076056" y="2204864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895188" y="2560847"/>
            <a:ext cx="1624060" cy="576489"/>
          </p:xfrm>
          <a:graphic>
            <a:graphicData uri="http://schemas.openxmlformats.org/presentationml/2006/ole">
              <p:oleObj spid="_x0000_s112644" name="Формула" r:id="rId6" imgW="533160" imgH="228600" progId="Equation.3">
                <p:embed/>
              </p:oleObj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3"/>
            <a:ext cx="2387698" cy="1368151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722168" y="2571667"/>
            <a:ext cx="1910432" cy="565512"/>
          </p:xfrm>
          <a:graphic>
            <a:graphicData uri="http://schemas.openxmlformats.org/presentationml/2006/ole">
              <p:oleObj spid="_x0000_s112645" name="Формула" r:id="rId7" imgW="672840" imgH="228600" progId="Equation.3">
                <p:embed/>
              </p:oleObj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555774" y="3861048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370213" y="2546442"/>
            <a:ext cx="791560" cy="504039"/>
          </p:xfrm>
          <a:graphic>
            <a:graphicData uri="http://schemas.openxmlformats.org/presentationml/2006/ole">
              <p:oleObj spid="_x0000_s112646" name="Формула" r:id="rId8" imgW="228600" imgH="164880" progId="Equation.3">
                <p:embed/>
              </p:oleObj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96444" y="5443909"/>
            <a:ext cx="993398" cy="1113291"/>
          </a:xfrm>
          <a:prstGeom prst="rect">
            <a:avLst/>
          </a:prstGeom>
          <a:noFill/>
        </p:spPr>
      </p:pic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7639786" y="1523181"/>
            <a:ext cx="993398" cy="1113291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116632"/>
            <a:ext cx="4824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Упростите </a:t>
            </a:r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50" name="Object 10"/>
          <p:cNvGraphicFramePr>
            <a:graphicFrameLocks noChangeAspect="1"/>
          </p:cNvGraphicFramePr>
          <p:nvPr/>
        </p:nvGraphicFramePr>
        <p:xfrm>
          <a:off x="371475" y="684213"/>
          <a:ext cx="8440738" cy="941387"/>
        </p:xfrm>
        <a:graphic>
          <a:graphicData uri="http://schemas.openxmlformats.org/presentationml/2006/ole">
            <p:oleObj spid="_x0000_s112650" name="Формула" r:id="rId11" imgW="2222280" imgH="279360" progId="Equation.3">
              <p:embed/>
            </p:oleObj>
          </a:graphicData>
        </a:graphic>
      </p:graphicFrame>
      <p:sp>
        <p:nvSpPr>
          <p:cNvPr id="35" name="Управляющая кнопка: назад 34">
            <a:hlinkClick r:id="rId12" action="ppaction://hlinksldjump" highlightClick="1"/>
          </p:cNvPr>
          <p:cNvSpPr/>
          <p:nvPr/>
        </p:nvSpPr>
        <p:spPr>
          <a:xfrm>
            <a:off x="3923928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rId13" action="ppaction://hlinksldjump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692696"/>
            <a:ext cx="82289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Арифметический квадратный корень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(АКК)</a:t>
            </a:r>
          </a:p>
        </p:txBody>
      </p:sp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1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5004048" y="3645024"/>
          <a:ext cx="1774246" cy="778768"/>
        </p:xfrm>
        <a:graphic>
          <a:graphicData uri="http://schemas.openxmlformats.org/presentationml/2006/ole">
            <p:oleObj spid="_x0000_s113670" name="Формула" r:id="rId4" imgW="698400" imgH="30456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24328" y="1700808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rId5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2348880"/>
            <a:ext cx="59692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Свойства арифметического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квадратного корня</a:t>
            </a:r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3563888" y="1340768"/>
          <a:ext cx="2032000" cy="1022350"/>
        </p:xfrm>
        <a:graphic>
          <a:graphicData uri="http://schemas.openxmlformats.org/presentationml/2006/ole">
            <p:oleObj spid="_x0000_s113671" name="Формула" r:id="rId6" imgW="583920" imgH="291960" progId="Equation.3">
              <p:embed/>
            </p:oleObj>
          </a:graphicData>
        </a:graphic>
      </p:graphicFrame>
      <p:pic>
        <p:nvPicPr>
          <p:cNvPr id="2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168660" y="2203549"/>
            <a:ext cx="993398" cy="1113291"/>
          </a:xfrm>
          <a:prstGeom prst="rect">
            <a:avLst/>
          </a:prstGeom>
          <a:noFill/>
        </p:spPr>
      </p:pic>
      <p:pic>
        <p:nvPicPr>
          <p:cNvPr id="2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4236" y="1411461"/>
            <a:ext cx="993398" cy="111329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483768" y="3861048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АКК из степени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4509120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АКК из произведения</a:t>
            </a:r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5364088" y="4437112"/>
          <a:ext cx="2355850" cy="585788"/>
        </p:xfrm>
        <a:graphic>
          <a:graphicData uri="http://schemas.openxmlformats.org/presentationml/2006/ole">
            <p:oleObj spid="_x0000_s113672" name="Формула" r:id="rId8" imgW="927000" imgH="228600" progId="Equation.3">
              <p:embed/>
            </p:oleObj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555776" y="5589240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АКК из </a:t>
            </a:r>
            <a:r>
              <a:rPr lang="ru-RU" sz="2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дроби</a:t>
            </a:r>
            <a:endParaRPr lang="ru-RU" sz="2400" b="1" cap="none" spc="0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5076056" y="5085184"/>
          <a:ext cx="1646237" cy="1169987"/>
        </p:xfrm>
        <a:graphic>
          <a:graphicData uri="http://schemas.openxmlformats.org/presentationml/2006/ole">
            <p:oleObj spid="_x0000_s113673" name="Формула" r:id="rId9" imgW="6476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752" y="116632"/>
            <a:ext cx="2376264" cy="5040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92696"/>
            <a:ext cx="8613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Умножение одночлена на многочлен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798" y="1341438"/>
            <a:ext cx="7294563" cy="7556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993" y="2276872"/>
            <a:ext cx="89372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Умножение многочлена на многочлен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4032" y="116632"/>
            <a:ext cx="2232248" cy="550598"/>
          </a:xfrm>
          <a:prstGeom prst="rect">
            <a:avLst/>
          </a:prstGeom>
          <a:noFill/>
        </p:spPr>
      </p:pic>
      <p:pic>
        <p:nvPicPr>
          <p:cNvPr id="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4272" y="116632"/>
            <a:ext cx="2232248" cy="550598"/>
          </a:xfrm>
          <a:prstGeom prst="rect">
            <a:avLst/>
          </a:prstGeom>
          <a:noFill/>
        </p:spPr>
      </p:pic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116632"/>
            <a:ext cx="2232248" cy="550598"/>
          </a:xfrm>
          <a:prstGeom prst="rect">
            <a:avLst/>
          </a:prstGeom>
          <a:noFill/>
        </p:spPr>
      </p:pic>
      <p:pic>
        <p:nvPicPr>
          <p:cNvPr id="11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96952"/>
            <a:ext cx="6938962" cy="755650"/>
          </a:xfrm>
          <a:prstGeom prst="rect">
            <a:avLst/>
          </a:prstGeom>
          <a:noFill/>
        </p:spPr>
      </p:pic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7974632" y="5949280"/>
            <a:ext cx="864096" cy="360040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061864" y="2204864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19872" y="3645024"/>
            <a:ext cx="53441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Знаки при умножении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4725144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724128" y="4725144"/>
            <a:ext cx="648072" cy="648072"/>
            <a:chOff x="3059832" y="4725144"/>
            <a:chExt cx="648072" cy="64807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7092280" y="5661248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724128" y="5661248"/>
            <a:ext cx="648072" cy="648072"/>
            <a:chOff x="3059832" y="4725144"/>
            <a:chExt cx="648072" cy="64807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092280" y="4725144"/>
            <a:ext cx="648072" cy="648072"/>
            <a:chOff x="3059832" y="4725144"/>
            <a:chExt cx="648072" cy="64807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0" name="TextBox 35"/>
          <p:cNvSpPr txBox="1"/>
          <p:nvPr/>
        </p:nvSpPr>
        <p:spPr>
          <a:xfrm>
            <a:off x="5148064" y="450912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36"/>
          <p:cNvSpPr txBox="1"/>
          <p:nvPr/>
        </p:nvSpPr>
        <p:spPr>
          <a:xfrm>
            <a:off x="6372200" y="4437112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427984" y="5661248"/>
            <a:ext cx="648072" cy="648072"/>
            <a:chOff x="3059832" y="4725144"/>
            <a:chExt cx="648072" cy="64807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3" name="TextBox 40"/>
          <p:cNvSpPr txBox="1"/>
          <p:nvPr/>
        </p:nvSpPr>
        <p:spPr>
          <a:xfrm>
            <a:off x="5148064" y="537321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1"/>
          <p:cNvSpPr txBox="1"/>
          <p:nvPr/>
        </p:nvSpPr>
        <p:spPr>
          <a:xfrm>
            <a:off x="6372200" y="5373216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назад 24">
            <a:hlinkClick r:id="rId5" action="ppaction://hlinksldjump" highlightClick="1"/>
          </p:cNvPr>
          <p:cNvSpPr/>
          <p:nvPr/>
        </p:nvSpPr>
        <p:spPr>
          <a:xfrm>
            <a:off x="7974632" y="6381328"/>
            <a:ext cx="864096" cy="360040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19810" name="Picture 2" descr="https://img1.liveinternet.ru/images/attach/c/7/94/289/94289643_._376a3_de16e229_orig"/>
          <p:cNvPicPr>
            <a:picLocks noChangeAspect="1" noChangeArrowheads="1"/>
          </p:cNvPicPr>
          <p:nvPr/>
        </p:nvPicPr>
        <p:blipFill>
          <a:blip r:embed="rId6" cstate="print"/>
          <a:srcRect t="12093" r="29517" b="8440"/>
          <a:stretch>
            <a:fillRect/>
          </a:stretch>
        </p:blipFill>
        <p:spPr bwMode="auto">
          <a:xfrm>
            <a:off x="0" y="3545632"/>
            <a:ext cx="345638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5652120" y="1052736"/>
            <a:ext cx="10801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3501010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699792" y="2557091"/>
            <a:ext cx="1872208" cy="550250"/>
          </p:xfrm>
          <a:graphic>
            <a:graphicData uri="http://schemas.openxmlformats.org/presentationml/2006/ole">
              <p:oleObj spid="_x0000_s88066" name="Формула" r:id="rId4" imgW="520560" imgH="241200" progId="Equation.3">
                <p:embed/>
              </p:oleObj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843807" y="2601950"/>
            <a:ext cx="1872209" cy="595499"/>
          </p:xfrm>
          <a:graphic>
            <a:graphicData uri="http://schemas.openxmlformats.org/presentationml/2006/ole">
              <p:oleObj spid="_x0000_s88068" name="Формула" r:id="rId5" imgW="419040" imgH="215640" progId="Equation.3">
                <p:embed/>
              </p:oleObj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501009"/>
            <a:ext cx="2304256" cy="1268448"/>
            <a:chOff x="2555776" y="2292542"/>
            <a:chExt cx="2304256" cy="99244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2"/>
              <a:ext cx="2304256" cy="9924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771800" y="2534299"/>
            <a:ext cx="1872208" cy="626003"/>
          </p:xfrm>
          <a:graphic>
            <a:graphicData uri="http://schemas.openxmlformats.org/presentationml/2006/ole">
              <p:oleObj spid="_x0000_s88069" name="Формула" r:id="rId6" imgW="507960" imgH="241200" progId="Equation.3">
                <p:embed/>
              </p:oleObj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3203848" y="1988840"/>
            <a:ext cx="2304256" cy="1268828"/>
            <a:chOff x="2555776" y="2292268"/>
            <a:chExt cx="2304256" cy="99271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8"/>
              <a:ext cx="2304256" cy="992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2771800" y="2508616"/>
            <a:ext cx="1944216" cy="571339"/>
          </p:xfrm>
          <a:graphic>
            <a:graphicData uri="http://schemas.openxmlformats.org/presentationml/2006/ole">
              <p:oleObj spid="_x0000_s88070" name="Формула" r:id="rId7" imgW="419040" imgH="215640" progId="Equation.3">
                <p:embed/>
              </p:oleObj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34" name="Object 7"/>
          <p:cNvGraphicFramePr>
            <a:graphicFrameLocks noChangeAspect="1"/>
          </p:cNvGraphicFramePr>
          <p:nvPr/>
        </p:nvGraphicFramePr>
        <p:xfrm>
          <a:off x="1979712" y="836712"/>
          <a:ext cx="1648718" cy="778411"/>
        </p:xfrm>
        <a:graphic>
          <a:graphicData uri="http://schemas.openxmlformats.org/presentationml/2006/ole">
            <p:oleObj spid="_x0000_s88072" name="Формула" r:id="rId10" imgW="482400" imgH="241200" progId="Equation.3">
              <p:embed/>
            </p:oleObj>
          </a:graphicData>
        </a:graphic>
      </p:graphicFrame>
      <p:sp>
        <p:nvSpPr>
          <p:cNvPr id="43" name="Овал 42"/>
          <p:cNvSpPr/>
          <p:nvPr/>
        </p:nvSpPr>
        <p:spPr>
          <a:xfrm>
            <a:off x="6516216" y="620688"/>
            <a:ext cx="136815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0"/>
            <a:ext cx="77816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выполняя построения, найдите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оординаты точки пересечения графика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функции                 и  прямой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Управляющая кнопка: назад 44">
            <a:hlinkClick r:id="rId11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5580112" y="980728"/>
          <a:ext cx="1214438" cy="654050"/>
        </p:xfrm>
        <a:graphic>
          <a:graphicData uri="http://schemas.openxmlformats.org/presentationml/2006/ole">
            <p:oleObj spid="_x0000_s88073" name="Формула" r:id="rId12" imgW="355320" imgH="20304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752" y="152636"/>
            <a:ext cx="2376264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063" y="728700"/>
            <a:ext cx="8600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Формулы сокращённого умножения</a:t>
            </a:r>
            <a:endParaRPr lang="ru-RU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786" y="2007679"/>
            <a:ext cx="4773612" cy="800100"/>
          </a:xfrm>
          <a:prstGeom prst="rect">
            <a:avLst/>
          </a:prstGeom>
          <a:noFill/>
        </p:spPr>
      </p:pic>
      <p:pic>
        <p:nvPicPr>
          <p:cNvPr id="5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4032" y="152636"/>
            <a:ext cx="2232248" cy="550598"/>
          </a:xfrm>
          <a:prstGeom prst="rect">
            <a:avLst/>
          </a:prstGeom>
          <a:noFill/>
        </p:spPr>
      </p:pic>
      <p:pic>
        <p:nvPicPr>
          <p:cNvPr id="6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4272" y="152636"/>
            <a:ext cx="2232248" cy="550598"/>
          </a:xfrm>
          <a:prstGeom prst="rect">
            <a:avLst/>
          </a:prstGeom>
          <a:noFill/>
        </p:spPr>
      </p:pic>
      <p:pic>
        <p:nvPicPr>
          <p:cNvPr id="7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152636"/>
            <a:ext cx="2232248" cy="550598"/>
          </a:xfrm>
          <a:prstGeom prst="rect">
            <a:avLst/>
          </a:prstGeom>
          <a:noFill/>
        </p:spPr>
      </p:pic>
      <p:pic>
        <p:nvPicPr>
          <p:cNvPr id="8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273" y="2822067"/>
            <a:ext cx="4905375" cy="844550"/>
          </a:xfrm>
          <a:prstGeom prst="rect">
            <a:avLst/>
          </a:prstGeom>
          <a:noFill/>
        </p:spPr>
      </p:pic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7974632" y="5913276"/>
            <a:ext cx="864096" cy="360040"/>
          </a:xfrm>
          <a:prstGeom prst="actionButtonReturn">
            <a:avLst/>
          </a:prstGeom>
          <a:solidFill>
            <a:srgbClr val="97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61864" y="5697252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ject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273" y="3758692"/>
            <a:ext cx="4905375" cy="844550"/>
          </a:xfrm>
          <a:prstGeom prst="rect">
            <a:avLst/>
          </a:prstGeom>
          <a:noFill/>
        </p:spPr>
      </p:pic>
      <p:pic>
        <p:nvPicPr>
          <p:cNvPr id="13" name="Object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3273" y="4695317"/>
            <a:ext cx="6099175" cy="800100"/>
          </a:xfrm>
          <a:prstGeom prst="rect">
            <a:avLst/>
          </a:prstGeom>
          <a:noFill/>
        </p:spPr>
      </p:pic>
      <p:sp>
        <p:nvSpPr>
          <p:cNvPr id="14" name="Управляющая кнопка: назад 13">
            <a:hlinkClick r:id="rId7" action="ppaction://hlinksldjump" highlightClick="1"/>
          </p:cNvPr>
          <p:cNvSpPr/>
          <p:nvPr/>
        </p:nvSpPr>
        <p:spPr>
          <a:xfrm>
            <a:off x="7974632" y="6345324"/>
            <a:ext cx="864096" cy="360040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1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75" t="864"/>
          <a:stretch>
            <a:fillRect/>
          </a:stretch>
        </p:blipFill>
        <p:spPr bwMode="auto">
          <a:xfrm>
            <a:off x="0" y="3573016"/>
            <a:ext cx="1056524" cy="1998797"/>
          </a:xfrm>
          <a:prstGeom prst="rect">
            <a:avLst/>
          </a:prstGeom>
          <a:noFill/>
        </p:spPr>
      </p:pic>
      <p:pic>
        <p:nvPicPr>
          <p:cNvPr id="1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-292453" y="1322367"/>
            <a:ext cx="1799092" cy="2016224"/>
          </a:xfrm>
          <a:prstGeom prst="rect">
            <a:avLst/>
          </a:prstGeom>
          <a:noFill/>
        </p:spPr>
      </p:pic>
      <p:pic>
        <p:nvPicPr>
          <p:cNvPr id="1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620981" y="3571701"/>
            <a:ext cx="993398" cy="1113291"/>
          </a:xfrm>
          <a:prstGeom prst="rect">
            <a:avLst/>
          </a:prstGeom>
          <a:noFill/>
        </p:spPr>
      </p:pic>
      <p:pic>
        <p:nvPicPr>
          <p:cNvPr id="1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49289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8/01/17/244020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064896" cy="64198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49520" y="27198"/>
            <a:ext cx="1799092" cy="2016224"/>
          </a:xfrm>
          <a:prstGeom prst="rect">
            <a:avLst/>
          </a:prstGeom>
          <a:noFill/>
        </p:spPr>
      </p:pic>
      <p:pic>
        <p:nvPicPr>
          <p:cNvPr id="14341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Математика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Школьная доска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06084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Школьная доска - 2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348880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Школьная доска - 3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36912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Школьная доска </a:t>
            </a:r>
            <a:r>
              <a:rPr lang="en-US" dirty="0" smtClean="0">
                <a:hlinkClick r:id="rId8"/>
              </a:rPr>
              <a:t>- 4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92494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Школьная доска - 5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3212976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Школьная доска - 6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50100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Школьная доска - 7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Школьная доска – 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2204864"/>
            <a:ext cx="414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Мерзляк А.Г. </a:t>
            </a:r>
          </a:p>
          <a:p>
            <a:r>
              <a:rPr lang="ru-RU" dirty="0" smtClean="0"/>
              <a:t>Алгебра: дидактические материалы:</a:t>
            </a:r>
          </a:p>
          <a:p>
            <a:r>
              <a:rPr lang="ru-RU" dirty="0" smtClean="0"/>
              <a:t>8 класс: пособие для учащихся</a:t>
            </a:r>
          </a:p>
          <a:p>
            <a:r>
              <a:rPr lang="ru-RU" dirty="0" smtClean="0"/>
              <a:t>Общеобразовательных организаций/</a:t>
            </a:r>
          </a:p>
          <a:p>
            <a:r>
              <a:rPr lang="ru-RU" dirty="0" smtClean="0"/>
              <a:t>А.Г.Мерзляк, В.Б.Полонский, </a:t>
            </a:r>
          </a:p>
          <a:p>
            <a:r>
              <a:rPr lang="ru-RU" dirty="0" smtClean="0"/>
              <a:t>Е.М.Рабинович и др. – </a:t>
            </a:r>
            <a:r>
              <a:rPr lang="ru-RU" dirty="0" err="1" smtClean="0"/>
              <a:t>М.:Вентана-Граф</a:t>
            </a:r>
            <a:r>
              <a:rPr lang="ru-RU" dirty="0" smtClean="0"/>
              <a:t>,</a:t>
            </a:r>
          </a:p>
          <a:p>
            <a:r>
              <a:rPr lang="ru-RU" dirty="0" smtClean="0"/>
              <a:t>2016, - 96 с.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32656"/>
            <a:ext cx="3678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en-US" sz="4000" b="1" cap="none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4077072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Карандаши</a:t>
            </a:r>
            <a:endParaRPr lang="ru-RU" dirty="0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411760" y="4653136"/>
            <a:ext cx="11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Снежинка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547664" y="4365104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Зима пришла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627784" y="494116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/>
              </a:rPr>
              <a:t>Снегирь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851920" y="49411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/>
              </a:rPr>
              <a:t>Шишки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851920" y="4653136"/>
            <a:ext cx="157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8"/>
              </a:rPr>
              <a:t>Колокольчики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851920" y="4365104"/>
            <a:ext cx="167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9"/>
              </a:rPr>
              <a:t>Еловая веточка</a:t>
            </a:r>
            <a:endParaRPr lang="ru-RU" dirty="0"/>
          </a:p>
        </p:txBody>
      </p:sp>
      <p:pic>
        <p:nvPicPr>
          <p:cNvPr id="2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612868" y="763389"/>
            <a:ext cx="993398" cy="1113291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03425">
            <a:off x="7915369" y="288125"/>
            <a:ext cx="993398" cy="1113291"/>
          </a:xfrm>
          <a:prstGeom prst="rect">
            <a:avLst/>
          </a:prstGeom>
          <a:noFill/>
        </p:spPr>
      </p:pic>
      <p:pic>
        <p:nvPicPr>
          <p:cNvPr id="3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3840">
            <a:off x="7685965" y="4227312"/>
            <a:ext cx="993398" cy="1113291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868144" y="4365104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1"/>
              </a:rPr>
              <a:t>Зимний лес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627783" y="2539597"/>
            <a:ext cx="2160241" cy="603578"/>
          </p:xfrm>
          <a:graphic>
            <a:graphicData uri="http://schemas.openxmlformats.org/presentationml/2006/ole">
              <p:oleObj spid="_x0000_s89090" name="Формула" r:id="rId4" imgW="634680" imgH="241200" progId="Equation.3">
                <p:embed/>
              </p:oleObj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771800" y="2630578"/>
            <a:ext cx="1811352" cy="590507"/>
          </p:xfrm>
          <a:graphic>
            <a:graphicData uri="http://schemas.openxmlformats.org/presentationml/2006/ole">
              <p:oleObj spid="_x0000_s89092" name="Формула" r:id="rId5" imgW="507960" imgH="215640" progId="Equation.3">
                <p:embed/>
              </p:oleObj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699791" y="2517706"/>
            <a:ext cx="2016225" cy="624384"/>
          </p:xfrm>
          <a:graphic>
            <a:graphicData uri="http://schemas.openxmlformats.org/presentationml/2006/ole">
              <p:oleObj spid="_x0000_s89093" name="Формула" r:id="rId6" imgW="596880" imgH="241200" progId="Equation.3">
                <p:embed/>
              </p:oleObj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68137"/>
            <a:ext cx="2304256" cy="1301021"/>
            <a:chOff x="2555776" y="2292269"/>
            <a:chExt cx="2304256" cy="107968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1079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2561829" y="2415257"/>
            <a:ext cx="2298203" cy="844286"/>
          </p:xfrm>
          <a:graphic>
            <a:graphicData uri="http://schemas.openxmlformats.org/presentationml/2006/ole">
              <p:oleObj spid="_x0000_s89094" name="Формула" r:id="rId7" imgW="838080" imgH="406080" progId="Equation.3">
                <p:embed/>
              </p:oleObj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pic>
        <p:nvPicPr>
          <p:cNvPr id="4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5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36" name="Управляющая кнопка: назад 35">
            <a:hlinkClick r:id="rId10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652120" y="1052736"/>
            <a:ext cx="10801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1979712" y="836712"/>
          <a:ext cx="1648718" cy="778411"/>
        </p:xfrm>
        <a:graphic>
          <a:graphicData uri="http://schemas.openxmlformats.org/presentationml/2006/ole">
            <p:oleObj spid="_x0000_s89100" name="Формула" r:id="rId11" imgW="482400" imgH="241200" progId="Equation.3">
              <p:embed/>
            </p:oleObj>
          </a:graphicData>
        </a:graphic>
      </p:graphicFrame>
      <p:sp>
        <p:nvSpPr>
          <p:cNvPr id="42" name="Овал 41"/>
          <p:cNvSpPr/>
          <p:nvPr/>
        </p:nvSpPr>
        <p:spPr>
          <a:xfrm>
            <a:off x="6516216" y="620688"/>
            <a:ext cx="136815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0"/>
            <a:ext cx="77816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выполняя построения, найдите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оординаты точки пересечения графика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функции                 и  прямой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24128" y="1052736"/>
            <a:ext cx="13681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4" name="Object 9"/>
          <p:cNvGraphicFramePr>
            <a:graphicFrameLocks noChangeAspect="1"/>
          </p:cNvGraphicFramePr>
          <p:nvPr/>
        </p:nvGraphicFramePr>
        <p:xfrm>
          <a:off x="5652120" y="980728"/>
          <a:ext cx="1517650" cy="654050"/>
        </p:xfrm>
        <a:graphic>
          <a:graphicData uri="http://schemas.openxmlformats.org/presentationml/2006/ole">
            <p:oleObj spid="_x0000_s89101" name="Формула" r:id="rId12" imgW="444240" imgH="20304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1988840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Принадлежит графику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2555776" y="1988840"/>
            <a:ext cx="2808312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02339" y="2532540"/>
            <a:ext cx="1585221" cy="582436"/>
          </p:xfrm>
          <a:graphic>
            <a:graphicData uri="http://schemas.openxmlformats.org/presentationml/2006/ole">
              <p:oleObj spid="_x0000_s91138" name="Формула" r:id="rId4" imgW="431640" imgH="215640" progId="Equation.3">
                <p:embed/>
              </p:oleObj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2555776" y="1988840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8104" y="1988840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принадлежит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графику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508104" y="1988840"/>
            <a:ext cx="2808312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614819" y="2556539"/>
            <a:ext cx="2166164" cy="630973"/>
          </p:xfrm>
          <a:graphic>
            <a:graphicData uri="http://schemas.openxmlformats.org/presentationml/2006/ole">
              <p:oleObj spid="_x0000_s91140" name="Формула" r:id="rId5" imgW="571320" imgH="215640" progId="Equation.3">
                <p:embed/>
              </p:oleObj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5508104" y="1988840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55776" y="3573016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принадлежит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графику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55776" y="3573016"/>
            <a:ext cx="2808312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643129" y="2525160"/>
            <a:ext cx="2119271" cy="591226"/>
          </p:xfrm>
          <a:graphic>
            <a:graphicData uri="http://schemas.openxmlformats.org/presentationml/2006/ole">
              <p:oleObj spid="_x0000_s91141" name="Формула" r:id="rId6" imgW="596880" imgH="215640" progId="Equation.3">
                <p:embed/>
              </p:oleObj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5508104" y="3573016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Принадлежит графику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508104" y="3573016"/>
            <a:ext cx="2808312" cy="1268826"/>
            <a:chOff x="2555777" y="2292270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7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2615276" y="2519951"/>
            <a:ext cx="2127006" cy="586243"/>
          </p:xfrm>
          <a:graphic>
            <a:graphicData uri="http://schemas.openxmlformats.org/presentationml/2006/ole">
              <p:oleObj spid="_x0000_s91142" name="Формула" r:id="rId7" imgW="736560" imgH="215640" progId="Equation.3">
                <p:embed/>
              </p:oleObj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2555776" y="3573016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08104" y="3573016"/>
            <a:ext cx="2808312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pic>
        <p:nvPicPr>
          <p:cNvPr id="4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4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3851920" y="548680"/>
          <a:ext cx="1936750" cy="914400"/>
        </p:xfrm>
        <a:graphic>
          <a:graphicData uri="http://schemas.openxmlformats.org/presentationml/2006/ole">
            <p:oleObj spid="_x0000_s91147" name="Формула" r:id="rId10" imgW="482400" imgH="241200" progId="Equation.3">
              <p:embed/>
            </p:oleObj>
          </a:graphicData>
        </a:graphic>
      </p:graphicFrame>
      <p:sp>
        <p:nvSpPr>
          <p:cNvPr id="35" name="Овал 34"/>
          <p:cNvSpPr/>
          <p:nvPr/>
        </p:nvSpPr>
        <p:spPr>
          <a:xfrm>
            <a:off x="6588224" y="260648"/>
            <a:ext cx="100811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3528" y="116632"/>
            <a:ext cx="73992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Через какие из данных точек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роходит</a:t>
            </a:r>
          </a:p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график функции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Управляющая кнопка: назад 36">
            <a:hlinkClick r:id="rId11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580455" y="2452889"/>
            <a:ext cx="2207569" cy="741407"/>
          </p:xfrm>
          <a:graphic>
            <a:graphicData uri="http://schemas.openxmlformats.org/presentationml/2006/ole">
              <p:oleObj spid="_x0000_s92162" name="Формула" r:id="rId4" imgW="838080" imgH="406080" progId="Equation.3">
                <p:embed/>
              </p:oleObj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981701" y="3573017"/>
            <a:ext cx="2334715" cy="1296144"/>
            <a:chOff x="2525317" y="2348880"/>
            <a:chExt cx="2334715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525317" y="2617827"/>
            <a:ext cx="2334715" cy="522601"/>
          </p:xfrm>
          <a:graphic>
            <a:graphicData uri="http://schemas.openxmlformats.org/presentationml/2006/ole">
              <p:oleObj spid="_x0000_s92164" name="Формула" r:id="rId5" imgW="736560" imgH="215640" progId="Equation.3">
                <p:embed/>
              </p:oleObj>
            </a:graphicData>
          </a:graphic>
        </p:graphicFrame>
      </p:grp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627784" y="2574239"/>
            <a:ext cx="2160240" cy="517002"/>
          </p:xfrm>
          <a:graphic>
            <a:graphicData uri="http://schemas.openxmlformats.org/presentationml/2006/ole">
              <p:oleObj spid="_x0000_s92165" name="Формула" r:id="rId6" imgW="660240" imgH="215640" progId="Equation.3">
                <p:embed/>
              </p:oleObj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1988842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2555776" y="2573958"/>
            <a:ext cx="2304256" cy="530371"/>
          </p:xfrm>
          <a:graphic>
            <a:graphicData uri="http://schemas.openxmlformats.org/presentationml/2006/ole">
              <p:oleObj spid="_x0000_s92166" name="Формула" r:id="rId7" imgW="736560" imgH="215640" progId="Equation.3">
                <p:embed/>
              </p:oleObj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9" name="Управляющая кнопка: назад 38">
            <a:hlinkClick r:id="rId9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5652120" y="1052736"/>
            <a:ext cx="10801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" name="Object 7"/>
          <p:cNvGraphicFramePr>
            <a:graphicFrameLocks noChangeAspect="1"/>
          </p:cNvGraphicFramePr>
          <p:nvPr/>
        </p:nvGraphicFramePr>
        <p:xfrm>
          <a:off x="1979712" y="836712"/>
          <a:ext cx="1648718" cy="778411"/>
        </p:xfrm>
        <a:graphic>
          <a:graphicData uri="http://schemas.openxmlformats.org/presentationml/2006/ole">
            <p:oleObj spid="_x0000_s92172" name="Формула" r:id="rId11" imgW="482400" imgH="241200" progId="Equation.3">
              <p:embed/>
            </p:oleObj>
          </a:graphicData>
        </a:graphic>
      </p:graphicFrame>
      <p:sp>
        <p:nvSpPr>
          <p:cNvPr id="46" name="Овал 45"/>
          <p:cNvSpPr/>
          <p:nvPr/>
        </p:nvSpPr>
        <p:spPr>
          <a:xfrm>
            <a:off x="6516216" y="620688"/>
            <a:ext cx="136815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9512" y="0"/>
            <a:ext cx="77816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выполняя построения, найдите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оординаты точки пересечения графика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функции                 и  прямой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80112" y="1052736"/>
            <a:ext cx="158417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Object 9"/>
          <p:cNvGraphicFramePr>
            <a:graphicFrameLocks noChangeAspect="1"/>
          </p:cNvGraphicFramePr>
          <p:nvPr/>
        </p:nvGraphicFramePr>
        <p:xfrm>
          <a:off x="5580112" y="980728"/>
          <a:ext cx="1604962" cy="654050"/>
        </p:xfrm>
        <a:graphic>
          <a:graphicData uri="http://schemas.openxmlformats.org/presentationml/2006/ole">
            <p:oleObj spid="_x0000_s92173" name="Формула" r:id="rId12" imgW="469800" imgH="20304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188640"/>
            <a:ext cx="1994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Сравните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860032" y="476672"/>
          <a:ext cx="523875" cy="644525"/>
        </p:xfrm>
        <a:graphic>
          <a:graphicData uri="http://schemas.openxmlformats.org/presentationml/2006/ole">
            <p:oleObj spid="_x0000_s20487" name="Формула" r:id="rId5" imgW="126720" imgH="164880" progId="Equation.3">
              <p:embed/>
            </p:oleObj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3275856" y="1988842"/>
            <a:ext cx="2304256" cy="1296145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203848" y="2608907"/>
            <a:ext cx="936104" cy="525061"/>
          </p:xfrm>
          <a:graphic>
            <a:graphicData uri="http://schemas.openxmlformats.org/presentationml/2006/ole">
              <p:oleObj spid="_x0000_s20488" name="Формула" r:id="rId6" imgW="126720" imgH="101520" progId="Equation.3">
                <p:embed/>
              </p:oleObj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084168" y="3573017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275856" y="2574238"/>
            <a:ext cx="864096" cy="666877"/>
          </p:xfrm>
          <a:graphic>
            <a:graphicData uri="http://schemas.openxmlformats.org/presentationml/2006/ole">
              <p:oleObj spid="_x0000_s20489" name="Формула" r:id="rId7" imgW="126720" imgH="126720" progId="Equation.3">
                <p:embed/>
              </p:oleObj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Группа 23"/>
          <p:cNvGrpSpPr/>
          <p:nvPr/>
        </p:nvGrpSpPr>
        <p:grpSpPr>
          <a:xfrm>
            <a:off x="3275856" y="3573018"/>
            <a:ext cx="2304256" cy="1268449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275856" y="2405221"/>
            <a:ext cx="1008112" cy="791501"/>
          </p:xfrm>
          <a:graphic>
            <a:graphicData uri="http://schemas.openxmlformats.org/presentationml/2006/ole">
              <p:oleObj spid="_x0000_s20490" name="Формула" r:id="rId8" imgW="126720" imgH="152280" progId="Equation.3">
                <p:embed/>
              </p:oleObj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28"/>
          <p:cNvGrpSpPr/>
          <p:nvPr/>
        </p:nvGrpSpPr>
        <p:grpSpPr>
          <a:xfrm>
            <a:off x="6084168" y="1988841"/>
            <a:ext cx="2304256" cy="1268826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275856" y="2481727"/>
            <a:ext cx="936350" cy="711953"/>
          </p:xfrm>
          <a:graphic>
            <a:graphicData uri="http://schemas.openxmlformats.org/presentationml/2006/ole">
              <p:oleObj spid="_x0000_s20491" name="Формула" r:id="rId9" imgW="126720" imgH="126720" progId="Equation.3">
                <p:embed/>
              </p:oleObj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60" name="Управляющая кнопка: назад 59">
            <a:hlinkClick r:id="rId11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далее 61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868144" y="260648"/>
          <a:ext cx="1260475" cy="890588"/>
        </p:xfrm>
        <a:graphic>
          <a:graphicData uri="http://schemas.openxmlformats.org/presentationml/2006/ole">
            <p:oleObj spid="_x0000_s20493" name="Формула" r:id="rId13" imgW="304560" imgH="228600" progId="Equation.3">
              <p:embed/>
            </p:oleObj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5436096" y="476672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299615" y="2608905"/>
            <a:ext cx="912345" cy="520057"/>
          </p:xfrm>
          <a:graphic>
            <a:graphicData uri="http://schemas.openxmlformats.org/presentationml/2006/ole">
              <p:oleObj spid="_x0000_s93187" name="Формула" r:id="rId5" imgW="126720" imgH="101520" progId="Equation.3">
                <p:embed/>
              </p:oleObj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9"/>
            <a:ext cx="2304256" cy="1296145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347864" y="2587823"/>
            <a:ext cx="864096" cy="663460"/>
          </p:xfrm>
          <a:graphic>
            <a:graphicData uri="http://schemas.openxmlformats.org/presentationml/2006/ole">
              <p:oleObj spid="_x0000_s93188" name="Формула" r:id="rId6" imgW="126720" imgH="126720" progId="Equation.3">
                <p:embed/>
              </p:oleObj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7"/>
            <a:ext cx="2304256" cy="1268449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347864" y="2461561"/>
            <a:ext cx="681271" cy="674317"/>
          </p:xfrm>
          <a:graphic>
            <a:graphicData uri="http://schemas.openxmlformats.org/presentationml/2006/ole">
              <p:oleObj spid="_x0000_s93189" name="Формула" r:id="rId7" imgW="126720" imgH="152280" progId="Equation.3">
                <p:embed/>
              </p:oleObj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88841"/>
            <a:ext cx="2304256" cy="1268826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260785" y="2517621"/>
            <a:ext cx="1012475" cy="655046"/>
          </p:xfrm>
          <a:graphic>
            <a:graphicData uri="http://schemas.openxmlformats.org/presentationml/2006/ole">
              <p:oleObj spid="_x0000_s93190" name="Формула" r:id="rId8" imgW="126720" imgH="126720" progId="Equation.3">
                <p:embed/>
              </p:oleObj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pic>
        <p:nvPicPr>
          <p:cNvPr id="56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411760" y="188640"/>
            <a:ext cx="1994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Сравните</a:t>
            </a:r>
          </a:p>
        </p:txBody>
      </p:sp>
      <p:graphicFrame>
        <p:nvGraphicFramePr>
          <p:cNvPr id="58" name="Object 7"/>
          <p:cNvGraphicFramePr>
            <a:graphicFrameLocks noChangeAspect="1"/>
          </p:cNvGraphicFramePr>
          <p:nvPr/>
        </p:nvGraphicFramePr>
        <p:xfrm>
          <a:off x="4649788" y="452438"/>
          <a:ext cx="942975" cy="693737"/>
        </p:xfrm>
        <a:graphic>
          <a:graphicData uri="http://schemas.openxmlformats.org/presentationml/2006/ole">
            <p:oleObj spid="_x0000_s93193" name="Формула" r:id="rId11" imgW="228600" imgH="177480" progId="Equation.3">
              <p:embed/>
            </p:oleObj>
          </a:graphicData>
        </a:graphic>
      </p:graphicFrame>
      <p:graphicFrame>
        <p:nvGraphicFramePr>
          <p:cNvPr id="59" name="Object 13"/>
          <p:cNvGraphicFramePr>
            <a:graphicFrameLocks noChangeAspect="1"/>
          </p:cNvGraphicFramePr>
          <p:nvPr/>
        </p:nvGraphicFramePr>
        <p:xfrm>
          <a:off x="6156176" y="260648"/>
          <a:ext cx="1733550" cy="890588"/>
        </p:xfrm>
        <a:graphic>
          <a:graphicData uri="http://schemas.openxmlformats.org/presentationml/2006/ole">
            <p:oleObj spid="_x0000_s93194" name="Формула" r:id="rId12" imgW="419040" imgH="228600" progId="Equation.3">
              <p:embed/>
            </p:oleObj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652120" y="476672"/>
            <a:ext cx="450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Управляющая кнопка: назад 60">
            <a:hlinkClick r:id="rId13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6796</TotalTime>
  <Words>760</Words>
  <Application>Microsoft Office PowerPoint</Application>
  <PresentationFormat>Экран (4:3)</PresentationFormat>
  <Paragraphs>350</Paragraphs>
  <Slides>42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Тема Office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KarMaN</cp:lastModifiedBy>
  <cp:revision>679</cp:revision>
  <dcterms:created xsi:type="dcterms:W3CDTF">2018-07-11T10:51:18Z</dcterms:created>
  <dcterms:modified xsi:type="dcterms:W3CDTF">2018-07-24T04:59:09Z</dcterms:modified>
</cp:coreProperties>
</file>