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50" r:id="rId6"/>
    <p:sldMasterId id="2147483652" r:id="rId7"/>
    <p:sldMasterId id="2147483654" r:id="rId8"/>
    <p:sldMasterId id="2147483656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</p:sldIdLst>
  <p:sldSz cy="6858000" cx="9144000"/>
  <p:notesSz cx="6858000" cy="9144000"/>
  <p:embeddedFontLst>
    <p:embeddedFont>
      <p:font typeface="Constantia"/>
      <p:regular r:id="rId36"/>
      <p:bold r:id="rId37"/>
      <p:italic r:id="rId38"/>
      <p:boldItalic r:id="rId39"/>
    </p:embeddedFont>
    <p:embeddedFont>
      <p:font typeface="Tahoma"/>
      <p:regular r:id="rId40"/>
      <p:bold r:id="rId4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456">
          <p15:clr>
            <a:srgbClr val="000000"/>
          </p15:clr>
        </p15:guide>
        <p15:guide id="2" pos="3120">
          <p15:clr>
            <a:srgbClr val="000000"/>
          </p15:clr>
        </p15:guide>
      </p15:sldGuideLst>
    </p:ext>
    <p:ext uri="GoogleSlidesCustomDataVersion2">
      <go:slidesCustomData xmlns:go="http://customooxmlschemas.google.com/" r:id="rId42" roundtripDataSignature="AMtx7mgD4JP7+TcPC8r8bjHecIlgcqeb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BE990B05-BA26-4F66-B8BF-F5A00B73BDBA}">
  <a:tblStyle styleId="{BE990B05-BA26-4F66-B8BF-F5A00B73BDBA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456" orient="horz"/>
        <p:guide pos="31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Tahoma-regular.fntdata"/><Relationship Id="rId20" Type="http://schemas.openxmlformats.org/officeDocument/2006/relationships/slide" Target="slides/slide10.xml"/><Relationship Id="rId42" Type="http://customschemas.google.com/relationships/presentationmetadata" Target="metadata"/><Relationship Id="rId41" Type="http://schemas.openxmlformats.org/officeDocument/2006/relationships/font" Target="fonts/Tahoma-bold.fntdata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slide" Target="slides/slide19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11" Type="http://schemas.openxmlformats.org/officeDocument/2006/relationships/slide" Target="slides/slide1.xml"/><Relationship Id="rId33" Type="http://schemas.openxmlformats.org/officeDocument/2006/relationships/slide" Target="slides/slide23.xml"/><Relationship Id="rId10" Type="http://schemas.openxmlformats.org/officeDocument/2006/relationships/notesMaster" Target="notesMasters/notesMaster1.xml"/><Relationship Id="rId32" Type="http://schemas.openxmlformats.org/officeDocument/2006/relationships/slide" Target="slides/slide22.xml"/><Relationship Id="rId13" Type="http://schemas.openxmlformats.org/officeDocument/2006/relationships/slide" Target="slides/slide3.xml"/><Relationship Id="rId35" Type="http://schemas.openxmlformats.org/officeDocument/2006/relationships/slide" Target="slides/slide25.xml"/><Relationship Id="rId12" Type="http://schemas.openxmlformats.org/officeDocument/2006/relationships/slide" Target="slides/slide2.xml"/><Relationship Id="rId34" Type="http://schemas.openxmlformats.org/officeDocument/2006/relationships/slide" Target="slides/slide24.xml"/><Relationship Id="rId15" Type="http://schemas.openxmlformats.org/officeDocument/2006/relationships/slide" Target="slides/slide5.xml"/><Relationship Id="rId37" Type="http://schemas.openxmlformats.org/officeDocument/2006/relationships/font" Target="fonts/Constantia-bold.fntdata"/><Relationship Id="rId14" Type="http://schemas.openxmlformats.org/officeDocument/2006/relationships/slide" Target="slides/slide4.xml"/><Relationship Id="rId36" Type="http://schemas.openxmlformats.org/officeDocument/2006/relationships/font" Target="fonts/Constantia-regular.fntdata"/><Relationship Id="rId17" Type="http://schemas.openxmlformats.org/officeDocument/2006/relationships/slide" Target="slides/slide7.xml"/><Relationship Id="rId39" Type="http://schemas.openxmlformats.org/officeDocument/2006/relationships/font" Target="fonts/Constantia-boldItalic.fntdata"/><Relationship Id="rId16" Type="http://schemas.openxmlformats.org/officeDocument/2006/relationships/slide" Target="slides/slide6.xml"/><Relationship Id="rId38" Type="http://schemas.openxmlformats.org/officeDocument/2006/relationships/font" Target="fonts/Constantia-italic.fntdata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4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2" name="Google Shape;662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8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0" name="Google Shape;70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Google Shape;72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5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16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787" name="Google Shape;78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8" name="Google Shape;788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В режиме слайдов ответы появляются после кликанья мышкой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7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802" name="Google Shape;802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03" name="Google Shape;803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В режиме слайдов ответы появляются после кликанья мышкой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Google Shape;808;p18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809" name="Google Shape;809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10" name="Google Shape;810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В режиме слайдов ответы появляются после кликанья мышкой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6" name="Google Shape;816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80" name="Google Shape;380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:notes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fld id="{00000000-1234-1234-1234-123412341234}" type="slidenum">
              <a:rPr b="0" i="0" lang="en-US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0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8" name="Google Shape;858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4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6" name="Google Shape;87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93" name="Google Shape;893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3" name="Google Shape;913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Тесты, Геометрия 7-9 классы. Учебно-методическое пособие. П.И. Алтынов.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6" name="Google Shape;4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4" name="Google Shape;57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0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0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54330" lvl="0" marL="457200" algn="l">
              <a:spcBef>
                <a:spcPts val="360"/>
              </a:spcBef>
              <a:spcAft>
                <a:spcPts val="0"/>
              </a:spcAft>
              <a:buSzPts val="1980"/>
              <a:buChar char="•"/>
              <a:defRPr/>
            </a:lvl1pPr>
            <a:lvl2pPr indent="-297180" lvl="1" marL="914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indent="-337185" lvl="2" marL="1371600" algn="l">
              <a:spcBef>
                <a:spcPts val="360"/>
              </a:spcBef>
              <a:spcAft>
                <a:spcPts val="0"/>
              </a:spcAft>
              <a:buSzPts val="1710"/>
              <a:buChar char="⬥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/>
        </p:txBody>
      </p:sp>
      <p:sp>
        <p:nvSpPr>
          <p:cNvPr id="79" name="Google Shape;79;p40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40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0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2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42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42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44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p44"/>
          <p:cNvSpPr txBox="1"/>
          <p:nvPr>
            <p:ph idx="1" type="body"/>
          </p:nvPr>
        </p:nvSpPr>
        <p:spPr>
          <a:xfrm>
            <a:off x="8382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algn="l">
              <a:spcBef>
                <a:spcPts val="560"/>
              </a:spcBef>
              <a:spcAft>
                <a:spcPts val="0"/>
              </a:spcAft>
              <a:buSzPts val="3080"/>
              <a:buChar char="•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⬥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223" name="Google Shape;223;p44"/>
          <p:cNvSpPr txBox="1"/>
          <p:nvPr>
            <p:ph idx="2" type="body"/>
          </p:nvPr>
        </p:nvSpPr>
        <p:spPr>
          <a:xfrm>
            <a:off x="4800600" y="19050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24180" lvl="0" marL="457200" algn="l">
              <a:spcBef>
                <a:spcPts val="560"/>
              </a:spcBef>
              <a:spcAft>
                <a:spcPts val="0"/>
              </a:spcAft>
              <a:buSzPts val="3080"/>
              <a:buChar char="•"/>
              <a:defRPr sz="2800"/>
            </a:lvl1pPr>
            <a:lvl2pPr indent="-320040" lvl="1" marL="91440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indent="-349250" lvl="2" marL="1371600" algn="l">
              <a:spcBef>
                <a:spcPts val="400"/>
              </a:spcBef>
              <a:spcAft>
                <a:spcPts val="0"/>
              </a:spcAft>
              <a:buSzPts val="1900"/>
              <a:buChar char="⬥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■"/>
              <a:defRPr sz="1800"/>
            </a:lvl4pPr>
            <a:lvl5pPr indent="-297179" lvl="4" marL="22860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indent="-297179" lvl="5" marL="27432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indent="-297179" lvl="7" marL="36576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indent="-297179" lvl="8" marL="411480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/>
        </p:txBody>
      </p:sp>
      <p:sp>
        <p:nvSpPr>
          <p:cNvPr id="224" name="Google Shape;224;p44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5" name="Google Shape;225;p44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44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6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6" name="Google Shape;296;p46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7" name="Google Shape;297;p46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8" name="Google Shape;298;p46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48"/>
          <p:cNvSpPr txBox="1"/>
          <p:nvPr>
            <p:ph type="title"/>
          </p:nvPr>
        </p:nvSpPr>
        <p:spPr>
          <a:xfrm>
            <a:off x="1485900" y="209550"/>
            <a:ext cx="73914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48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48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0" name="Google Shape;370;p48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5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2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6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3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1" name="Google Shape;11;p39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2" name="Google Shape;12;p39"/>
              <p:cNvGrpSpPr/>
              <p:nvPr/>
            </p:nvGrpSpPr>
            <p:grpSpPr>
              <a:xfrm>
                <a:off x="0" y="192"/>
                <a:ext cx="5760" cy="4032"/>
                <a:chOff x="0" y="192"/>
                <a:chExt cx="5760" cy="4032"/>
              </a:xfrm>
            </p:grpSpPr>
            <p:cxnSp>
              <p:nvCxnSpPr>
                <p:cNvPr id="13" name="Google Shape;13;p39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4" name="Google Shape;14;p39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" name="Google Shape;15;p39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" name="Google Shape;16;p39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" name="Google Shape;17;p39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" name="Google Shape;18;p39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" name="Google Shape;19;p39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" name="Google Shape;20;p39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1" name="Google Shape;21;p39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2" name="Google Shape;22;p39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" name="Google Shape;23;p39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" name="Google Shape;24;p39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" name="Google Shape;25;p39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" name="Google Shape;26;p39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" name="Google Shape;27;p39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" name="Google Shape;28;p39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9" name="Google Shape;29;p39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" name="Google Shape;30;p39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" name="Google Shape;31;p39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" name="Google Shape;32;p39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" name="Google Shape;33;p39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" name="Google Shape;34;p39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5" name="Google Shape;35;p39"/>
              <p:cNvGrpSpPr/>
              <p:nvPr/>
            </p:nvGrpSpPr>
            <p:grpSpPr>
              <a:xfrm>
                <a:off x="192" y="0"/>
                <a:ext cx="5376" cy="4320"/>
                <a:chOff x="192" y="0"/>
                <a:chExt cx="5376" cy="4320"/>
              </a:xfrm>
            </p:grpSpPr>
            <p:cxnSp>
              <p:nvCxnSpPr>
                <p:cNvPr id="36" name="Google Shape;36;p39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7" name="Google Shape;37;p39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8" name="Google Shape;38;p39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9" name="Google Shape;39;p39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0" name="Google Shape;40;p39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1" name="Google Shape;41;p39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2" name="Google Shape;42;p39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3" name="Google Shape;43;p39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4" name="Google Shape;44;p39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5" name="Google Shape;45;p39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6" name="Google Shape;46;p39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7" name="Google Shape;47;p39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8" name="Google Shape;48;p39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49" name="Google Shape;49;p39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0" name="Google Shape;50;p39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1" name="Google Shape;51;p39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2" name="Google Shape;52;p39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3" name="Google Shape;53;p39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4" name="Google Shape;54;p39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5" name="Google Shape;55;p39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6" name="Google Shape;56;p39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7" name="Google Shape;57;p39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8" name="Google Shape;58;p39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59" name="Google Shape;59;p39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0" name="Google Shape;60;p39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1" name="Google Shape;61;p39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2" name="Google Shape;62;p39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3" name="Google Shape;63;p39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64" name="Google Shape;64;p39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65" name="Google Shape;65;p39"/>
            <p:cNvSpPr txBox="1"/>
            <p:nvPr/>
          </p:nvSpPr>
          <p:spPr>
            <a:xfrm>
              <a:off x="2112" y="0"/>
              <a:ext cx="3648" cy="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66" name="Google Shape;66;p39"/>
            <p:cNvCxnSpPr/>
            <p:nvPr/>
          </p:nvCxnSpPr>
          <p:spPr>
            <a:xfrm>
              <a:off x="5568" y="0"/>
              <a:ext cx="0" cy="1488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67" name="Google Shape;67;p39"/>
            <p:cNvGrpSpPr/>
            <p:nvPr/>
          </p:nvGrpSpPr>
          <p:grpSpPr>
            <a:xfrm>
              <a:off x="261" y="892"/>
              <a:ext cx="1124" cy="1464"/>
              <a:chOff x="96" y="916"/>
              <a:chExt cx="2208" cy="2876"/>
            </a:xfrm>
          </p:grpSpPr>
          <p:cxnSp>
            <p:nvCxnSpPr>
              <p:cNvPr id="68" name="Google Shape;68;p39"/>
              <p:cNvCxnSpPr/>
              <p:nvPr/>
            </p:nvCxnSpPr>
            <p:spPr>
              <a:xfrm rot="10800000">
                <a:off x="96" y="1038"/>
                <a:ext cx="22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69" name="Google Shape;69;p39"/>
              <p:cNvCxnSpPr/>
              <p:nvPr/>
            </p:nvCxnSpPr>
            <p:spPr>
              <a:xfrm>
                <a:off x="336" y="920"/>
                <a:ext cx="0" cy="287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70" name="Google Shape;70;p39"/>
              <p:cNvSpPr/>
              <p:nvPr/>
            </p:nvSpPr>
            <p:spPr>
              <a:xfrm flipH="1">
                <a:off x="218" y="916"/>
                <a:ext cx="238" cy="240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1" name="Google Shape;71;p39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72" name="Google Shape;72;p39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3" name="Google Shape;73;p39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4" name="Google Shape;74;p39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75" name="Google Shape;75;p39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4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84" name="Google Shape;84;p41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85" name="Google Shape;85;p41"/>
              <p:cNvGrpSpPr/>
              <p:nvPr/>
            </p:nvGrpSpPr>
            <p:grpSpPr>
              <a:xfrm>
                <a:off x="0" y="192"/>
                <a:ext cx="5760" cy="4032"/>
                <a:chOff x="0" y="192"/>
                <a:chExt cx="5760" cy="4032"/>
              </a:xfrm>
            </p:grpSpPr>
            <p:cxnSp>
              <p:nvCxnSpPr>
                <p:cNvPr id="86" name="Google Shape;86;p41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87" name="Google Shape;87;p41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88" name="Google Shape;88;p41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89" name="Google Shape;89;p41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0" name="Google Shape;90;p41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1" name="Google Shape;91;p41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2" name="Google Shape;92;p41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3" name="Google Shape;93;p41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4" name="Google Shape;94;p41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5" name="Google Shape;95;p41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6" name="Google Shape;96;p41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7" name="Google Shape;97;p41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8" name="Google Shape;98;p41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99" name="Google Shape;99;p41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0" name="Google Shape;100;p41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1" name="Google Shape;101;p41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2" name="Google Shape;102;p41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3" name="Google Shape;103;p41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4" name="Google Shape;104;p41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5" name="Google Shape;105;p41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6" name="Google Shape;106;p41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07" name="Google Shape;107;p41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08" name="Google Shape;108;p41"/>
              <p:cNvGrpSpPr/>
              <p:nvPr/>
            </p:nvGrpSpPr>
            <p:grpSpPr>
              <a:xfrm>
                <a:off x="192" y="0"/>
                <a:ext cx="5376" cy="4320"/>
                <a:chOff x="192" y="0"/>
                <a:chExt cx="5376" cy="4320"/>
              </a:xfrm>
            </p:grpSpPr>
            <p:cxnSp>
              <p:nvCxnSpPr>
                <p:cNvPr id="109" name="Google Shape;109;p41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0" name="Google Shape;110;p41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1" name="Google Shape;111;p41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2" name="Google Shape;112;p41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3" name="Google Shape;113;p41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4" name="Google Shape;114;p41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5" name="Google Shape;115;p41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6" name="Google Shape;116;p41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7" name="Google Shape;117;p41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8" name="Google Shape;118;p41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19" name="Google Shape;119;p41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0" name="Google Shape;120;p41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1" name="Google Shape;121;p41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2" name="Google Shape;122;p41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3" name="Google Shape;123;p41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4" name="Google Shape;124;p41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5" name="Google Shape;125;p41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6" name="Google Shape;126;p41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7" name="Google Shape;127;p41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8" name="Google Shape;128;p41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29" name="Google Shape;129;p41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0" name="Google Shape;130;p41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1" name="Google Shape;131;p41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2" name="Google Shape;132;p41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3" name="Google Shape;133;p41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4" name="Google Shape;134;p41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5" name="Google Shape;135;p41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6" name="Google Shape;136;p41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37" name="Google Shape;137;p41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138" name="Google Shape;138;p41"/>
            <p:cNvSpPr txBox="1"/>
            <p:nvPr/>
          </p:nvSpPr>
          <p:spPr>
            <a:xfrm>
              <a:off x="2112" y="0"/>
              <a:ext cx="3648" cy="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139" name="Google Shape;139;p41"/>
            <p:cNvCxnSpPr/>
            <p:nvPr/>
          </p:nvCxnSpPr>
          <p:spPr>
            <a:xfrm>
              <a:off x="5568" y="0"/>
              <a:ext cx="0" cy="1488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140" name="Google Shape;140;p41"/>
            <p:cNvGrpSpPr/>
            <p:nvPr/>
          </p:nvGrpSpPr>
          <p:grpSpPr>
            <a:xfrm>
              <a:off x="261" y="892"/>
              <a:ext cx="1124" cy="1464"/>
              <a:chOff x="96" y="916"/>
              <a:chExt cx="2208" cy="2876"/>
            </a:xfrm>
          </p:grpSpPr>
          <p:cxnSp>
            <p:nvCxnSpPr>
              <p:cNvPr id="141" name="Google Shape;141;p41"/>
              <p:cNvCxnSpPr/>
              <p:nvPr/>
            </p:nvCxnSpPr>
            <p:spPr>
              <a:xfrm rot="10800000">
                <a:off x="96" y="1038"/>
                <a:ext cx="22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142" name="Google Shape;142;p41"/>
              <p:cNvCxnSpPr/>
              <p:nvPr/>
            </p:nvCxnSpPr>
            <p:spPr>
              <a:xfrm>
                <a:off x="336" y="920"/>
                <a:ext cx="0" cy="287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143" name="Google Shape;143;p41"/>
              <p:cNvSpPr/>
              <p:nvPr/>
            </p:nvSpPr>
            <p:spPr>
              <a:xfrm flipH="1">
                <a:off x="218" y="916"/>
                <a:ext cx="238" cy="240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144" name="Google Shape;144;p41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145" name="Google Shape;145;p41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6" name="Google Shape;146;p41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7" name="Google Shape;147;p41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48" name="Google Shape;148;p41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43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55" name="Google Shape;155;p43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56" name="Google Shape;156;p43"/>
              <p:cNvGrpSpPr/>
              <p:nvPr/>
            </p:nvGrpSpPr>
            <p:grpSpPr>
              <a:xfrm>
                <a:off x="0" y="192"/>
                <a:ext cx="5760" cy="4032"/>
                <a:chOff x="0" y="192"/>
                <a:chExt cx="5760" cy="4032"/>
              </a:xfrm>
            </p:grpSpPr>
            <p:cxnSp>
              <p:nvCxnSpPr>
                <p:cNvPr id="157" name="Google Shape;157;p43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8" name="Google Shape;158;p43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59" name="Google Shape;159;p43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0" name="Google Shape;160;p43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1" name="Google Shape;161;p43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2" name="Google Shape;162;p43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3" name="Google Shape;163;p43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4" name="Google Shape;164;p43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5" name="Google Shape;165;p43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6" name="Google Shape;166;p43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7" name="Google Shape;167;p43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8" name="Google Shape;168;p43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69" name="Google Shape;169;p43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0" name="Google Shape;170;p43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1" name="Google Shape;171;p43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2" name="Google Shape;172;p43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3" name="Google Shape;173;p43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4" name="Google Shape;174;p43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5" name="Google Shape;175;p43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6" name="Google Shape;176;p43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7" name="Google Shape;177;p43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78" name="Google Shape;178;p43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179" name="Google Shape;179;p43"/>
              <p:cNvGrpSpPr/>
              <p:nvPr/>
            </p:nvGrpSpPr>
            <p:grpSpPr>
              <a:xfrm>
                <a:off x="192" y="0"/>
                <a:ext cx="5376" cy="4320"/>
                <a:chOff x="192" y="0"/>
                <a:chExt cx="5376" cy="4320"/>
              </a:xfrm>
            </p:grpSpPr>
            <p:cxnSp>
              <p:nvCxnSpPr>
                <p:cNvPr id="180" name="Google Shape;180;p43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1" name="Google Shape;181;p43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2" name="Google Shape;182;p43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3" name="Google Shape;183;p43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4" name="Google Shape;184;p43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5" name="Google Shape;185;p43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6" name="Google Shape;186;p43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7" name="Google Shape;187;p43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8" name="Google Shape;188;p43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89" name="Google Shape;189;p43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0" name="Google Shape;190;p43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1" name="Google Shape;191;p43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2" name="Google Shape;192;p43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3" name="Google Shape;193;p43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4" name="Google Shape;194;p43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5" name="Google Shape;195;p43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6" name="Google Shape;196;p43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7" name="Google Shape;197;p43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8" name="Google Shape;198;p43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199" name="Google Shape;199;p43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0" name="Google Shape;200;p43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1" name="Google Shape;201;p43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2" name="Google Shape;202;p43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3" name="Google Shape;203;p43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4" name="Google Shape;204;p43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5" name="Google Shape;205;p43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6" name="Google Shape;206;p43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7" name="Google Shape;207;p43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08" name="Google Shape;208;p43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209" name="Google Shape;209;p43"/>
            <p:cNvSpPr txBox="1"/>
            <p:nvPr/>
          </p:nvSpPr>
          <p:spPr>
            <a:xfrm>
              <a:off x="2112" y="0"/>
              <a:ext cx="3648" cy="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10" name="Google Shape;210;p43"/>
            <p:cNvCxnSpPr/>
            <p:nvPr/>
          </p:nvCxnSpPr>
          <p:spPr>
            <a:xfrm>
              <a:off x="5568" y="0"/>
              <a:ext cx="0" cy="1488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11" name="Google Shape;211;p43"/>
            <p:cNvGrpSpPr/>
            <p:nvPr/>
          </p:nvGrpSpPr>
          <p:grpSpPr>
            <a:xfrm>
              <a:off x="261" y="892"/>
              <a:ext cx="1124" cy="1464"/>
              <a:chOff x="96" y="916"/>
              <a:chExt cx="2208" cy="2876"/>
            </a:xfrm>
          </p:grpSpPr>
          <p:cxnSp>
            <p:nvCxnSpPr>
              <p:cNvPr id="212" name="Google Shape;212;p43"/>
              <p:cNvCxnSpPr/>
              <p:nvPr/>
            </p:nvCxnSpPr>
            <p:spPr>
              <a:xfrm rot="10800000">
                <a:off x="96" y="1038"/>
                <a:ext cx="22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13" name="Google Shape;213;p43"/>
              <p:cNvCxnSpPr/>
              <p:nvPr/>
            </p:nvCxnSpPr>
            <p:spPr>
              <a:xfrm>
                <a:off x="336" y="920"/>
                <a:ext cx="0" cy="287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14" name="Google Shape;214;p43"/>
              <p:cNvSpPr/>
              <p:nvPr/>
            </p:nvSpPr>
            <p:spPr>
              <a:xfrm flipH="1">
                <a:off x="218" y="916"/>
                <a:ext cx="238" cy="240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15" name="Google Shape;215;p43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16" name="Google Shape;216;p43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7" name="Google Shape;217;p43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8" name="Google Shape;218;p43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19" name="Google Shape;219;p43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Google Shape;228;p4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229" name="Google Shape;229;p45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230" name="Google Shape;230;p45"/>
              <p:cNvGrpSpPr/>
              <p:nvPr/>
            </p:nvGrpSpPr>
            <p:grpSpPr>
              <a:xfrm>
                <a:off x="0" y="192"/>
                <a:ext cx="5760" cy="4032"/>
                <a:chOff x="0" y="192"/>
                <a:chExt cx="5760" cy="4032"/>
              </a:xfrm>
            </p:grpSpPr>
            <p:cxnSp>
              <p:nvCxnSpPr>
                <p:cNvPr id="231" name="Google Shape;231;p45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2" name="Google Shape;232;p45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3" name="Google Shape;233;p45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4" name="Google Shape;234;p45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5" name="Google Shape;235;p45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6" name="Google Shape;236;p45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7" name="Google Shape;237;p45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8" name="Google Shape;238;p45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39" name="Google Shape;239;p45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0" name="Google Shape;240;p45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1" name="Google Shape;241;p45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2" name="Google Shape;242;p45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3" name="Google Shape;243;p45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4" name="Google Shape;244;p45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5" name="Google Shape;245;p45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6" name="Google Shape;246;p45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7" name="Google Shape;247;p45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8" name="Google Shape;248;p45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49" name="Google Shape;249;p45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0" name="Google Shape;250;p45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1" name="Google Shape;251;p45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2" name="Google Shape;252;p45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253" name="Google Shape;253;p45"/>
              <p:cNvGrpSpPr/>
              <p:nvPr/>
            </p:nvGrpSpPr>
            <p:grpSpPr>
              <a:xfrm>
                <a:off x="192" y="0"/>
                <a:ext cx="5376" cy="4320"/>
                <a:chOff x="192" y="0"/>
                <a:chExt cx="5376" cy="4320"/>
              </a:xfrm>
            </p:grpSpPr>
            <p:cxnSp>
              <p:nvCxnSpPr>
                <p:cNvPr id="254" name="Google Shape;254;p45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5" name="Google Shape;255;p45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6" name="Google Shape;256;p45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7" name="Google Shape;257;p45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8" name="Google Shape;258;p45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59" name="Google Shape;259;p45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0" name="Google Shape;260;p45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1" name="Google Shape;261;p45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2" name="Google Shape;262;p45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3" name="Google Shape;263;p45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4" name="Google Shape;264;p45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5" name="Google Shape;265;p45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6" name="Google Shape;266;p45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7" name="Google Shape;267;p45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8" name="Google Shape;268;p45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69" name="Google Shape;269;p45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0" name="Google Shape;270;p45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1" name="Google Shape;271;p45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2" name="Google Shape;272;p45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3" name="Google Shape;273;p45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4" name="Google Shape;274;p45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5" name="Google Shape;275;p45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6" name="Google Shape;276;p45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7" name="Google Shape;277;p45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8" name="Google Shape;278;p45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79" name="Google Shape;279;p45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0" name="Google Shape;280;p45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1" name="Google Shape;281;p45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282" name="Google Shape;282;p45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283" name="Google Shape;283;p45"/>
            <p:cNvSpPr txBox="1"/>
            <p:nvPr/>
          </p:nvSpPr>
          <p:spPr>
            <a:xfrm>
              <a:off x="2112" y="0"/>
              <a:ext cx="3648" cy="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284" name="Google Shape;284;p45"/>
            <p:cNvCxnSpPr/>
            <p:nvPr/>
          </p:nvCxnSpPr>
          <p:spPr>
            <a:xfrm>
              <a:off x="5568" y="0"/>
              <a:ext cx="0" cy="1488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285" name="Google Shape;285;p45"/>
            <p:cNvGrpSpPr/>
            <p:nvPr/>
          </p:nvGrpSpPr>
          <p:grpSpPr>
            <a:xfrm>
              <a:off x="261" y="892"/>
              <a:ext cx="1124" cy="1464"/>
              <a:chOff x="96" y="916"/>
              <a:chExt cx="2208" cy="2876"/>
            </a:xfrm>
          </p:grpSpPr>
          <p:cxnSp>
            <p:nvCxnSpPr>
              <p:cNvPr id="286" name="Google Shape;286;p45"/>
              <p:cNvCxnSpPr/>
              <p:nvPr/>
            </p:nvCxnSpPr>
            <p:spPr>
              <a:xfrm rot="10800000">
                <a:off x="96" y="1038"/>
                <a:ext cx="22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287" name="Google Shape;287;p45"/>
              <p:cNvCxnSpPr/>
              <p:nvPr/>
            </p:nvCxnSpPr>
            <p:spPr>
              <a:xfrm>
                <a:off x="336" y="920"/>
                <a:ext cx="0" cy="287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288" name="Google Shape;288;p45"/>
              <p:cNvSpPr/>
              <p:nvPr/>
            </p:nvSpPr>
            <p:spPr>
              <a:xfrm flipH="1">
                <a:off x="218" y="916"/>
                <a:ext cx="238" cy="240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289" name="Google Shape;289;p4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290" name="Google Shape;290;p45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1" name="Google Shape;291;p45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2" name="Google Shape;292;p45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293" name="Google Shape;293;p45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4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1" name="Google Shape;301;p47"/>
            <p:cNvGrpSpPr/>
            <p:nvPr/>
          </p:nvGrpSpPr>
          <p:grpSpPr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302" name="Google Shape;302;p47"/>
              <p:cNvGrpSpPr/>
              <p:nvPr/>
            </p:nvGrpSpPr>
            <p:grpSpPr>
              <a:xfrm>
                <a:off x="0" y="192"/>
                <a:ext cx="5760" cy="4032"/>
                <a:chOff x="0" y="192"/>
                <a:chExt cx="5760" cy="4032"/>
              </a:xfrm>
            </p:grpSpPr>
            <p:cxnSp>
              <p:nvCxnSpPr>
                <p:cNvPr id="303" name="Google Shape;303;p47"/>
                <p:cNvCxnSpPr/>
                <p:nvPr/>
              </p:nvCxnSpPr>
              <p:spPr>
                <a:xfrm>
                  <a:off x="0" y="19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4" name="Google Shape;304;p47"/>
                <p:cNvCxnSpPr/>
                <p:nvPr/>
              </p:nvCxnSpPr>
              <p:spPr>
                <a:xfrm>
                  <a:off x="0" y="38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5" name="Google Shape;305;p47"/>
                <p:cNvCxnSpPr/>
                <p:nvPr/>
              </p:nvCxnSpPr>
              <p:spPr>
                <a:xfrm>
                  <a:off x="0" y="57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6" name="Google Shape;306;p47"/>
                <p:cNvCxnSpPr/>
                <p:nvPr/>
              </p:nvCxnSpPr>
              <p:spPr>
                <a:xfrm>
                  <a:off x="0" y="76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7" name="Google Shape;307;p47"/>
                <p:cNvCxnSpPr/>
                <p:nvPr/>
              </p:nvCxnSpPr>
              <p:spPr>
                <a:xfrm>
                  <a:off x="0" y="96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8" name="Google Shape;308;p47"/>
                <p:cNvCxnSpPr/>
                <p:nvPr/>
              </p:nvCxnSpPr>
              <p:spPr>
                <a:xfrm>
                  <a:off x="0" y="115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09" name="Google Shape;309;p47"/>
                <p:cNvCxnSpPr/>
                <p:nvPr/>
              </p:nvCxnSpPr>
              <p:spPr>
                <a:xfrm>
                  <a:off x="0" y="134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0" name="Google Shape;310;p47"/>
                <p:cNvCxnSpPr/>
                <p:nvPr/>
              </p:nvCxnSpPr>
              <p:spPr>
                <a:xfrm>
                  <a:off x="0" y="153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1" name="Google Shape;311;p47"/>
                <p:cNvCxnSpPr/>
                <p:nvPr/>
              </p:nvCxnSpPr>
              <p:spPr>
                <a:xfrm>
                  <a:off x="0" y="172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2" name="Google Shape;312;p47"/>
                <p:cNvCxnSpPr/>
                <p:nvPr/>
              </p:nvCxnSpPr>
              <p:spPr>
                <a:xfrm>
                  <a:off x="0" y="192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3" name="Google Shape;313;p47"/>
                <p:cNvCxnSpPr/>
                <p:nvPr/>
              </p:nvCxnSpPr>
              <p:spPr>
                <a:xfrm>
                  <a:off x="0" y="211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4" name="Google Shape;314;p47"/>
                <p:cNvCxnSpPr/>
                <p:nvPr/>
              </p:nvCxnSpPr>
              <p:spPr>
                <a:xfrm>
                  <a:off x="0" y="230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5" name="Google Shape;315;p47"/>
                <p:cNvCxnSpPr/>
                <p:nvPr/>
              </p:nvCxnSpPr>
              <p:spPr>
                <a:xfrm>
                  <a:off x="0" y="249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6" name="Google Shape;316;p47"/>
                <p:cNvCxnSpPr/>
                <p:nvPr/>
              </p:nvCxnSpPr>
              <p:spPr>
                <a:xfrm>
                  <a:off x="0" y="268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7" name="Google Shape;317;p47"/>
                <p:cNvCxnSpPr/>
                <p:nvPr/>
              </p:nvCxnSpPr>
              <p:spPr>
                <a:xfrm>
                  <a:off x="0" y="288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8" name="Google Shape;318;p47"/>
                <p:cNvCxnSpPr/>
                <p:nvPr/>
              </p:nvCxnSpPr>
              <p:spPr>
                <a:xfrm>
                  <a:off x="0" y="307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19" name="Google Shape;319;p47"/>
                <p:cNvCxnSpPr/>
                <p:nvPr/>
              </p:nvCxnSpPr>
              <p:spPr>
                <a:xfrm>
                  <a:off x="0" y="326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0" name="Google Shape;320;p47"/>
                <p:cNvCxnSpPr/>
                <p:nvPr/>
              </p:nvCxnSpPr>
              <p:spPr>
                <a:xfrm>
                  <a:off x="0" y="3456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1" name="Google Shape;321;p47"/>
                <p:cNvCxnSpPr/>
                <p:nvPr/>
              </p:nvCxnSpPr>
              <p:spPr>
                <a:xfrm>
                  <a:off x="0" y="3648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2" name="Google Shape;322;p47"/>
                <p:cNvCxnSpPr/>
                <p:nvPr/>
              </p:nvCxnSpPr>
              <p:spPr>
                <a:xfrm>
                  <a:off x="0" y="3840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3" name="Google Shape;323;p47"/>
                <p:cNvCxnSpPr/>
                <p:nvPr/>
              </p:nvCxnSpPr>
              <p:spPr>
                <a:xfrm>
                  <a:off x="0" y="4032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4" name="Google Shape;324;p47"/>
                <p:cNvCxnSpPr/>
                <p:nvPr/>
              </p:nvCxnSpPr>
              <p:spPr>
                <a:xfrm>
                  <a:off x="0" y="4224"/>
                  <a:ext cx="5760" cy="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  <p:grpSp>
            <p:nvGrpSpPr>
              <p:cNvPr id="325" name="Google Shape;325;p47"/>
              <p:cNvGrpSpPr/>
              <p:nvPr/>
            </p:nvGrpSpPr>
            <p:grpSpPr>
              <a:xfrm>
                <a:off x="192" y="0"/>
                <a:ext cx="5376" cy="4320"/>
                <a:chOff x="192" y="0"/>
                <a:chExt cx="5376" cy="4320"/>
              </a:xfrm>
            </p:grpSpPr>
            <p:cxnSp>
              <p:nvCxnSpPr>
                <p:cNvPr id="326" name="Google Shape;326;p47"/>
                <p:cNvCxnSpPr/>
                <p:nvPr/>
              </p:nvCxnSpPr>
              <p:spPr>
                <a:xfrm>
                  <a:off x="1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7" name="Google Shape;327;p47"/>
                <p:cNvCxnSpPr/>
                <p:nvPr/>
              </p:nvCxnSpPr>
              <p:spPr>
                <a:xfrm>
                  <a:off x="3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8" name="Google Shape;328;p47"/>
                <p:cNvCxnSpPr/>
                <p:nvPr/>
              </p:nvCxnSpPr>
              <p:spPr>
                <a:xfrm>
                  <a:off x="5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29" name="Google Shape;329;p47"/>
                <p:cNvCxnSpPr/>
                <p:nvPr/>
              </p:nvCxnSpPr>
              <p:spPr>
                <a:xfrm>
                  <a:off x="7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0" name="Google Shape;330;p47"/>
                <p:cNvCxnSpPr/>
                <p:nvPr/>
              </p:nvCxnSpPr>
              <p:spPr>
                <a:xfrm>
                  <a:off x="96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1" name="Google Shape;331;p47"/>
                <p:cNvCxnSpPr/>
                <p:nvPr/>
              </p:nvCxnSpPr>
              <p:spPr>
                <a:xfrm>
                  <a:off x="115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2" name="Google Shape;332;p47"/>
                <p:cNvCxnSpPr/>
                <p:nvPr/>
              </p:nvCxnSpPr>
              <p:spPr>
                <a:xfrm>
                  <a:off x="134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3" name="Google Shape;333;p47"/>
                <p:cNvCxnSpPr/>
                <p:nvPr/>
              </p:nvCxnSpPr>
              <p:spPr>
                <a:xfrm>
                  <a:off x="153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4" name="Google Shape;334;p47"/>
                <p:cNvCxnSpPr/>
                <p:nvPr/>
              </p:nvCxnSpPr>
              <p:spPr>
                <a:xfrm>
                  <a:off x="172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5" name="Google Shape;335;p47"/>
                <p:cNvCxnSpPr/>
                <p:nvPr/>
              </p:nvCxnSpPr>
              <p:spPr>
                <a:xfrm>
                  <a:off x="192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6" name="Google Shape;336;p47"/>
                <p:cNvCxnSpPr/>
                <p:nvPr/>
              </p:nvCxnSpPr>
              <p:spPr>
                <a:xfrm>
                  <a:off x="211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7" name="Google Shape;337;p47"/>
                <p:cNvCxnSpPr/>
                <p:nvPr/>
              </p:nvCxnSpPr>
              <p:spPr>
                <a:xfrm>
                  <a:off x="230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8" name="Google Shape;338;p47"/>
                <p:cNvCxnSpPr/>
                <p:nvPr/>
              </p:nvCxnSpPr>
              <p:spPr>
                <a:xfrm>
                  <a:off x="249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39" name="Google Shape;339;p47"/>
                <p:cNvCxnSpPr/>
                <p:nvPr/>
              </p:nvCxnSpPr>
              <p:spPr>
                <a:xfrm>
                  <a:off x="268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0" name="Google Shape;340;p47"/>
                <p:cNvCxnSpPr/>
                <p:nvPr/>
              </p:nvCxnSpPr>
              <p:spPr>
                <a:xfrm>
                  <a:off x="288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1" name="Google Shape;341;p47"/>
                <p:cNvCxnSpPr/>
                <p:nvPr/>
              </p:nvCxnSpPr>
              <p:spPr>
                <a:xfrm>
                  <a:off x="307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2" name="Google Shape;342;p47"/>
                <p:cNvCxnSpPr/>
                <p:nvPr/>
              </p:nvCxnSpPr>
              <p:spPr>
                <a:xfrm>
                  <a:off x="326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3" name="Google Shape;343;p47"/>
                <p:cNvCxnSpPr/>
                <p:nvPr/>
              </p:nvCxnSpPr>
              <p:spPr>
                <a:xfrm>
                  <a:off x="345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4" name="Google Shape;344;p47"/>
                <p:cNvCxnSpPr/>
                <p:nvPr/>
              </p:nvCxnSpPr>
              <p:spPr>
                <a:xfrm>
                  <a:off x="364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5" name="Google Shape;345;p47"/>
                <p:cNvCxnSpPr/>
                <p:nvPr/>
              </p:nvCxnSpPr>
              <p:spPr>
                <a:xfrm>
                  <a:off x="384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6" name="Google Shape;346;p47"/>
                <p:cNvCxnSpPr/>
                <p:nvPr/>
              </p:nvCxnSpPr>
              <p:spPr>
                <a:xfrm>
                  <a:off x="403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7" name="Google Shape;347;p47"/>
                <p:cNvCxnSpPr/>
                <p:nvPr/>
              </p:nvCxnSpPr>
              <p:spPr>
                <a:xfrm>
                  <a:off x="422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8" name="Google Shape;348;p47"/>
                <p:cNvCxnSpPr/>
                <p:nvPr/>
              </p:nvCxnSpPr>
              <p:spPr>
                <a:xfrm>
                  <a:off x="441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49" name="Google Shape;349;p47"/>
                <p:cNvCxnSpPr/>
                <p:nvPr/>
              </p:nvCxnSpPr>
              <p:spPr>
                <a:xfrm>
                  <a:off x="460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0" name="Google Shape;350;p47"/>
                <p:cNvCxnSpPr/>
                <p:nvPr/>
              </p:nvCxnSpPr>
              <p:spPr>
                <a:xfrm>
                  <a:off x="4800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1" name="Google Shape;351;p47"/>
                <p:cNvCxnSpPr/>
                <p:nvPr/>
              </p:nvCxnSpPr>
              <p:spPr>
                <a:xfrm>
                  <a:off x="4992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2" name="Google Shape;352;p47"/>
                <p:cNvCxnSpPr/>
                <p:nvPr/>
              </p:nvCxnSpPr>
              <p:spPr>
                <a:xfrm>
                  <a:off x="5184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3" name="Google Shape;353;p47"/>
                <p:cNvCxnSpPr/>
                <p:nvPr/>
              </p:nvCxnSpPr>
              <p:spPr>
                <a:xfrm>
                  <a:off x="5376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  <p:cxnSp>
              <p:nvCxnSpPr>
                <p:cNvPr id="354" name="Google Shape;354;p47"/>
                <p:cNvCxnSpPr/>
                <p:nvPr/>
              </p:nvCxnSpPr>
              <p:spPr>
                <a:xfrm>
                  <a:off x="5568" y="0"/>
                  <a:ext cx="0" cy="4320"/>
                </a:xfrm>
                <a:prstGeom prst="straightConnector1">
                  <a:avLst/>
                </a:prstGeom>
                <a:noFill/>
                <a:ln cap="flat" cmpd="sng" w="9525">
                  <a:solidFill>
                    <a:schemeClr val="folHlink"/>
                  </a:solidFill>
                  <a:prstDash val="solid"/>
                  <a:miter lim="800000"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descr="60%" id="355" name="Google Shape;355;p47"/>
            <p:cNvSpPr txBox="1"/>
            <p:nvPr/>
          </p:nvSpPr>
          <p:spPr>
            <a:xfrm>
              <a:off x="2112" y="0"/>
              <a:ext cx="3648" cy="9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cxnSp>
          <p:nvCxnSpPr>
            <p:cNvPr id="356" name="Google Shape;356;p47"/>
            <p:cNvCxnSpPr/>
            <p:nvPr/>
          </p:nvCxnSpPr>
          <p:spPr>
            <a:xfrm>
              <a:off x="5568" y="0"/>
              <a:ext cx="0" cy="1488"/>
            </a:xfrm>
            <a:prstGeom prst="straightConnector1">
              <a:avLst/>
            </a:prstGeom>
            <a:noFill/>
            <a:ln cap="flat" cmpd="sng" w="9525">
              <a:solidFill>
                <a:schemeClr val="hlink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grpSp>
          <p:nvGrpSpPr>
            <p:cNvPr id="357" name="Google Shape;357;p47"/>
            <p:cNvGrpSpPr/>
            <p:nvPr/>
          </p:nvGrpSpPr>
          <p:grpSpPr>
            <a:xfrm>
              <a:off x="261" y="892"/>
              <a:ext cx="1124" cy="1464"/>
              <a:chOff x="96" y="916"/>
              <a:chExt cx="2208" cy="2876"/>
            </a:xfrm>
          </p:grpSpPr>
          <p:cxnSp>
            <p:nvCxnSpPr>
              <p:cNvPr id="358" name="Google Shape;358;p47"/>
              <p:cNvCxnSpPr/>
              <p:nvPr/>
            </p:nvCxnSpPr>
            <p:spPr>
              <a:xfrm rot="10800000">
                <a:off x="96" y="1038"/>
                <a:ext cx="2208" cy="0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cxnSp>
            <p:nvCxnSpPr>
              <p:cNvPr id="359" name="Google Shape;359;p47"/>
              <p:cNvCxnSpPr/>
              <p:nvPr/>
            </p:nvCxnSpPr>
            <p:spPr>
              <a:xfrm>
                <a:off x="336" y="920"/>
                <a:ext cx="0" cy="2872"/>
              </a:xfrm>
              <a:prstGeom prst="straightConnector1">
                <a:avLst/>
              </a:prstGeom>
              <a:noFill/>
              <a:ln cap="flat" cmpd="sng" w="9525">
                <a:solidFill>
                  <a:schemeClr val="hlink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360" name="Google Shape;360;p47"/>
              <p:cNvSpPr/>
              <p:nvPr/>
            </p:nvSpPr>
            <p:spPr>
              <a:xfrm flipH="1">
                <a:off x="218" y="916"/>
                <a:ext cx="238" cy="240"/>
              </a:xfrm>
              <a:custGeom>
                <a:rect b="b" l="l" r="r" t="t"/>
                <a:pathLst>
                  <a:path extrusionOk="0" fill="none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extrusionOk="0" h="43200" w="43195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lnTo>
                      <a:pt x="21114" y="5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chemeClr val="hlink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361" name="Google Shape;361;p47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descr="Rectangle: Click to edit Master text styles &#10;Second level &#10;Third level &#10;Fourth level &#10;Fifth level" id="362" name="Google Shape;362;p47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2119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Char char="•"/>
              <a:defRPr b="0" i="0" sz="3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528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Noto Sans Symbols"/>
              <a:buChar char="■"/>
              <a:defRPr b="0" i="0" sz="2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7338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hlink"/>
              </a:buClr>
              <a:buSzPts val="2280"/>
              <a:buFont typeface="Noto Sans Symbols"/>
              <a:buChar char="⬥"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048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048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048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048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048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3" name="Google Shape;363;p47"/>
          <p:cNvSpPr txBox="1"/>
          <p:nvPr>
            <p:ph idx="10" type="dt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4" name="Google Shape;364;p47"/>
          <p:cNvSpPr txBox="1"/>
          <p:nvPr>
            <p:ph idx="11" type="ftr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365" name="Google Shape;365;p47"/>
          <p:cNvSpPr txBox="1"/>
          <p:nvPr>
            <p:ph idx="12" type="sldNum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ahoma"/>
              <a:buNone/>
              <a:defRPr b="0" i="0" sz="1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png"/><Relationship Id="rId4" Type="http://schemas.openxmlformats.org/officeDocument/2006/relationships/image" Target="../media/image15.png"/><Relationship Id="rId5" Type="http://schemas.openxmlformats.org/officeDocument/2006/relationships/image" Target="../media/image12.png"/><Relationship Id="rId6" Type="http://schemas.openxmlformats.org/officeDocument/2006/relationships/image" Target="../media/image1.png"/><Relationship Id="rId7" Type="http://schemas.openxmlformats.org/officeDocument/2006/relationships/image" Target="../media/image13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26.png"/><Relationship Id="rId5" Type="http://schemas.openxmlformats.org/officeDocument/2006/relationships/image" Target="../media/image15.png"/><Relationship Id="rId6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5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2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5" Type="http://schemas.openxmlformats.org/officeDocument/2006/relationships/image" Target="../media/image8.png"/><Relationship Id="rId6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" name="Google Shape;375;p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6412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1"/>
          <p:cNvSpPr txBox="1"/>
          <p:nvPr/>
        </p:nvSpPr>
        <p:spPr>
          <a:xfrm>
            <a:off x="755650" y="2205037"/>
            <a:ext cx="7991475" cy="15700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Основные геометрические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Arial"/>
              <a:buNone/>
            </a:pPr>
            <a:r>
              <a:rPr b="0" i="0" lang="en-US" sz="480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понятия</a:t>
            </a:r>
            <a:endParaRPr/>
          </a:p>
        </p:txBody>
      </p:sp>
      <p:sp>
        <p:nvSpPr>
          <p:cNvPr id="377" name="Google Shape;377;p1"/>
          <p:cNvSpPr txBox="1"/>
          <p:nvPr/>
        </p:nvSpPr>
        <p:spPr>
          <a:xfrm>
            <a:off x="3851275" y="3357562"/>
            <a:ext cx="184150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10"/>
          <p:cNvSpPr txBox="1"/>
          <p:nvPr>
            <p:ph type="title"/>
          </p:nvPr>
        </p:nvSpPr>
        <p:spPr>
          <a:xfrm>
            <a:off x="457200" y="928687"/>
            <a:ext cx="8229600" cy="2071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Tahoma"/>
              <a:buNone/>
            </a:pPr>
            <a:r>
              <a:rPr b="1" i="1" lang="en-US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Отрезок – часть прямой ограниченная  двумя точками. Эти точки называются концами отрезка ( отрезок содержит все точки прямой, лежащие между его концами и концы отрезка) </a:t>
            </a:r>
            <a:br>
              <a:rPr b="1" i="1" lang="en-US" sz="2400" u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grpSp>
        <p:nvGrpSpPr>
          <p:cNvPr id="649" name="Google Shape;649;p10"/>
          <p:cNvGrpSpPr/>
          <p:nvPr/>
        </p:nvGrpSpPr>
        <p:grpSpPr>
          <a:xfrm rot="10260000">
            <a:off x="284162" y="4676775"/>
            <a:ext cx="8229600" cy="95250"/>
            <a:chOff x="0" y="1896"/>
            <a:chExt cx="5760" cy="120"/>
          </a:xfrm>
        </p:grpSpPr>
        <p:sp>
          <p:nvSpPr>
            <p:cNvPr id="650" name="Google Shape;650;p10"/>
            <p:cNvSpPr txBox="1"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1" name="Google Shape;651;p10"/>
            <p:cNvSpPr txBox="1"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652" name="Google Shape;652;p10"/>
          <p:cNvGrpSpPr/>
          <p:nvPr/>
        </p:nvGrpSpPr>
        <p:grpSpPr>
          <a:xfrm rot="-300000">
            <a:off x="1994307" y="4462073"/>
            <a:ext cx="4278485" cy="588239"/>
            <a:chOff x="796" y="1743"/>
            <a:chExt cx="4189" cy="366"/>
          </a:xfrm>
        </p:grpSpPr>
        <p:sp>
          <p:nvSpPr>
            <p:cNvPr id="653" name="Google Shape;653;p10"/>
            <p:cNvSpPr txBox="1"/>
            <p:nvPr/>
          </p:nvSpPr>
          <p:spPr>
            <a:xfrm rot="10560000">
              <a:off x="794" y="1933"/>
              <a:ext cx="4195" cy="29"/>
            </a:xfrm>
            <a:prstGeom prst="rect">
              <a:avLst/>
            </a:prstGeom>
            <a:gradFill>
              <a:gsLst>
                <a:gs pos="0">
                  <a:srgbClr val="FF0000"/>
                </a:gs>
                <a:gs pos="100000">
                  <a:srgbClr val="FFD8D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54" name="Google Shape;654;p10"/>
            <p:cNvSpPr txBox="1"/>
            <p:nvPr/>
          </p:nvSpPr>
          <p:spPr>
            <a:xfrm rot="10560000">
              <a:off x="792" y="1889"/>
              <a:ext cx="4195" cy="46"/>
            </a:xfrm>
            <a:prstGeom prst="rect">
              <a:avLst/>
            </a:prstGeom>
            <a:gradFill>
              <a:gsLst>
                <a:gs pos="0">
                  <a:srgbClr val="FFB2B2"/>
                </a:gs>
                <a:gs pos="100000">
                  <a:srgbClr val="FF000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655" name="Google Shape;655;p10"/>
          <p:cNvSpPr/>
          <p:nvPr/>
        </p:nvSpPr>
        <p:spPr>
          <a:xfrm>
            <a:off x="1857375" y="4929187"/>
            <a:ext cx="285750" cy="214312"/>
          </a:xfrm>
          <a:prstGeom prst="flowChartConnector">
            <a:avLst/>
          </a:prstGeom>
          <a:solidFill>
            <a:srgbClr val="E0BF33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56" name="Google Shape;656;p10"/>
          <p:cNvSpPr/>
          <p:nvPr/>
        </p:nvSpPr>
        <p:spPr>
          <a:xfrm>
            <a:off x="6143625" y="4286250"/>
            <a:ext cx="285750" cy="214312"/>
          </a:xfrm>
          <a:prstGeom prst="flowChartConnector">
            <a:avLst/>
          </a:prstGeom>
          <a:solidFill>
            <a:srgbClr val="E0BF33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_A" id="657" name="Google Shape;657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1020000">
            <a:off x="1619250" y="4040187"/>
            <a:ext cx="592137" cy="7000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_B" id="658" name="Google Shape;658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600000">
            <a:off x="6065837" y="3424237"/>
            <a:ext cx="550862" cy="658812"/>
          </a:xfrm>
          <a:prstGeom prst="rect">
            <a:avLst/>
          </a:prstGeom>
          <a:noFill/>
          <a:ln>
            <a:noFill/>
          </a:ln>
        </p:spPr>
      </p:pic>
      <p:sp>
        <p:nvSpPr>
          <p:cNvPr id="659" name="Google Shape;659;p10"/>
          <p:cNvSpPr txBox="1"/>
          <p:nvPr/>
        </p:nvSpPr>
        <p:spPr>
          <a:xfrm>
            <a:off x="571500" y="35718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ts val="3600"/>
              <a:buFont typeface="Tahoma"/>
              <a:buNone/>
            </a:pPr>
            <a:r>
              <a:rPr b="0" i="1" lang="en-US" sz="3600" u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Начальные геометрические сведения</a:t>
            </a:r>
            <a:r>
              <a:rPr b="0" i="0" lang="en-US" sz="3600" u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600"/>
                                        <p:tgtEl>
                                          <p:spTgt spid="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3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1"/>
          <p:cNvSpPr txBox="1"/>
          <p:nvPr/>
        </p:nvSpPr>
        <p:spPr>
          <a:xfrm>
            <a:off x="714375" y="3071812"/>
            <a:ext cx="7715250" cy="71437"/>
          </a:xfrm>
          <a:prstGeom prst="rect">
            <a:avLst/>
          </a:prstGeom>
          <a:solidFill>
            <a:srgbClr val="BFBFBF"/>
          </a:solidFill>
          <a:ln cap="flat" cmpd="sng" w="25400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5" name="Google Shape;665;p11"/>
          <p:cNvSpPr txBox="1"/>
          <p:nvPr>
            <p:ph type="title"/>
          </p:nvPr>
        </p:nvSpPr>
        <p:spPr>
          <a:xfrm>
            <a:off x="571500" y="428625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ts val="3200"/>
              <a:buFont typeface="Tahoma"/>
              <a:buNone/>
            </a:pPr>
            <a:r>
              <a:rPr b="0" i="1" lang="en-US" sz="3200" u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Начальные геометрические сведения</a:t>
            </a:r>
            <a:r>
              <a:rPr b="0" i="0" lang="en-US" sz="3200" u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id="666" name="Google Shape;666;p11"/>
          <p:cNvSpPr/>
          <p:nvPr/>
        </p:nvSpPr>
        <p:spPr>
          <a:xfrm>
            <a:off x="1500187" y="3000375"/>
            <a:ext cx="285750" cy="214312"/>
          </a:xfrm>
          <a:prstGeom prst="flowChartConnector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7" name="Google Shape;667;p11"/>
          <p:cNvSpPr/>
          <p:nvPr>
            <p:ph idx="1" type="body"/>
          </p:nvPr>
        </p:nvSpPr>
        <p:spPr>
          <a:xfrm>
            <a:off x="3071812" y="3000375"/>
            <a:ext cx="257175" cy="207962"/>
          </a:xfrm>
          <a:prstGeom prst="flowChartConnector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119379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sz="32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8" name="Google Shape;668;p11"/>
          <p:cNvSpPr/>
          <p:nvPr/>
        </p:nvSpPr>
        <p:spPr>
          <a:xfrm>
            <a:off x="4714875" y="3000375"/>
            <a:ext cx="285750" cy="214312"/>
          </a:xfrm>
          <a:prstGeom prst="flowChartConnector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69" name="Google Shape;669;p11"/>
          <p:cNvSpPr/>
          <p:nvPr/>
        </p:nvSpPr>
        <p:spPr>
          <a:xfrm>
            <a:off x="6429375" y="3000375"/>
            <a:ext cx="285750" cy="214312"/>
          </a:xfrm>
          <a:prstGeom prst="flowChartConnector">
            <a:avLst/>
          </a:prstGeom>
          <a:solidFill>
            <a:srgbClr val="FFC000"/>
          </a:solidFill>
          <a:ln cap="flat" cmpd="sng" w="25400">
            <a:solidFill>
              <a:srgbClr val="FFC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70" name="Google Shape;670;p11"/>
          <p:cNvSpPr txBox="1"/>
          <p:nvPr/>
        </p:nvSpPr>
        <p:spPr>
          <a:xfrm>
            <a:off x="1143000" y="1785937"/>
            <a:ext cx="8572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b="0" i="0" lang="en-US" sz="7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</a:t>
            </a:r>
            <a:endParaRPr/>
          </a:p>
        </p:txBody>
      </p:sp>
      <p:sp>
        <p:nvSpPr>
          <p:cNvPr id="671" name="Google Shape;671;p11"/>
          <p:cNvSpPr txBox="1"/>
          <p:nvPr/>
        </p:nvSpPr>
        <p:spPr>
          <a:xfrm>
            <a:off x="2857500" y="1785937"/>
            <a:ext cx="8572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b="0" i="0" lang="en-US" sz="7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</a:t>
            </a:r>
            <a:endParaRPr/>
          </a:p>
        </p:txBody>
      </p:sp>
      <p:sp>
        <p:nvSpPr>
          <p:cNvPr id="672" name="Google Shape;672;p11"/>
          <p:cNvSpPr txBox="1"/>
          <p:nvPr/>
        </p:nvSpPr>
        <p:spPr>
          <a:xfrm>
            <a:off x="4357687" y="1785937"/>
            <a:ext cx="8572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b="0" i="0" lang="en-US" sz="7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</a:t>
            </a:r>
            <a:endParaRPr/>
          </a:p>
        </p:txBody>
      </p:sp>
      <p:sp>
        <p:nvSpPr>
          <p:cNvPr id="673" name="Google Shape;673;p11"/>
          <p:cNvSpPr txBox="1"/>
          <p:nvPr/>
        </p:nvSpPr>
        <p:spPr>
          <a:xfrm>
            <a:off x="6143625" y="1785937"/>
            <a:ext cx="8572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b="0" i="0" lang="en-US" sz="7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endParaRPr/>
          </a:p>
        </p:txBody>
      </p:sp>
      <p:sp>
        <p:nvSpPr>
          <p:cNvPr id="674" name="Google Shape;674;p11"/>
          <p:cNvSpPr txBox="1"/>
          <p:nvPr/>
        </p:nvSpPr>
        <p:spPr>
          <a:xfrm>
            <a:off x="1143000" y="3500437"/>
            <a:ext cx="128587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0" i="0" lang="en-US" sz="6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AC</a:t>
            </a:r>
            <a:endParaRPr/>
          </a:p>
        </p:txBody>
      </p:sp>
      <p:sp>
        <p:nvSpPr>
          <p:cNvPr id="675" name="Google Shape;675;p11"/>
          <p:cNvSpPr txBox="1"/>
          <p:nvPr/>
        </p:nvSpPr>
        <p:spPr>
          <a:xfrm>
            <a:off x="2928937" y="3500437"/>
            <a:ext cx="1571625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0" i="0" lang="en-US" sz="6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AM</a:t>
            </a:r>
            <a:endParaRPr/>
          </a:p>
        </p:txBody>
      </p:sp>
      <p:sp>
        <p:nvSpPr>
          <p:cNvPr id="676" name="Google Shape;676;p11"/>
          <p:cNvSpPr txBox="1"/>
          <p:nvPr/>
        </p:nvSpPr>
        <p:spPr>
          <a:xfrm>
            <a:off x="4857750" y="3500437"/>
            <a:ext cx="142875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0" i="0" lang="en-US" sz="6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AO</a:t>
            </a:r>
            <a:endParaRPr/>
          </a:p>
        </p:txBody>
      </p:sp>
      <p:sp>
        <p:nvSpPr>
          <p:cNvPr id="677" name="Google Shape;677;p11"/>
          <p:cNvSpPr txBox="1"/>
          <p:nvPr/>
        </p:nvSpPr>
        <p:spPr>
          <a:xfrm>
            <a:off x="1071562" y="4572000"/>
            <a:ext cx="1500187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0" i="0" lang="en-US" sz="6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CM</a:t>
            </a:r>
            <a:endParaRPr/>
          </a:p>
        </p:txBody>
      </p:sp>
      <p:sp>
        <p:nvSpPr>
          <p:cNvPr id="678" name="Google Shape;678;p11"/>
          <p:cNvSpPr txBox="1"/>
          <p:nvPr/>
        </p:nvSpPr>
        <p:spPr>
          <a:xfrm>
            <a:off x="2928937" y="4572000"/>
            <a:ext cx="1428750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0" i="0" lang="en-US" sz="6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CO</a:t>
            </a:r>
            <a:endParaRPr/>
          </a:p>
        </p:txBody>
      </p:sp>
      <p:sp>
        <p:nvSpPr>
          <p:cNvPr id="679" name="Google Shape;679;p11"/>
          <p:cNvSpPr txBox="1"/>
          <p:nvPr/>
        </p:nvSpPr>
        <p:spPr>
          <a:xfrm>
            <a:off x="1143000" y="5572125"/>
            <a:ext cx="1785937" cy="1108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onstantia"/>
              <a:buNone/>
            </a:pPr>
            <a:r>
              <a:rPr b="0" i="0" lang="en-US" sz="66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MO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8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12"/>
          <p:cNvSpPr txBox="1"/>
          <p:nvPr>
            <p:ph type="title"/>
          </p:nvPr>
        </p:nvSpPr>
        <p:spPr>
          <a:xfrm>
            <a:off x="457200" y="704850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ahoma"/>
              <a:buNone/>
            </a:pPr>
            <a:r>
              <a:rPr b="0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Закрепление</a:t>
            </a:r>
            <a:endParaRPr/>
          </a:p>
        </p:txBody>
      </p:sp>
      <p:sp>
        <p:nvSpPr>
          <p:cNvPr id="685" name="Google Shape;685;p12"/>
          <p:cNvSpPr txBox="1"/>
          <p:nvPr/>
        </p:nvSpPr>
        <p:spPr>
          <a:xfrm>
            <a:off x="928687" y="3000375"/>
            <a:ext cx="7429500" cy="71437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6" name="Google Shape;686;p12"/>
          <p:cNvSpPr/>
          <p:nvPr/>
        </p:nvSpPr>
        <p:spPr>
          <a:xfrm>
            <a:off x="1500187" y="2928937"/>
            <a:ext cx="285750" cy="285750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7" name="Google Shape;687;p12"/>
          <p:cNvSpPr/>
          <p:nvPr/>
        </p:nvSpPr>
        <p:spPr>
          <a:xfrm>
            <a:off x="3714750" y="2928937"/>
            <a:ext cx="285750" cy="285750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8" name="Google Shape;688;p12"/>
          <p:cNvSpPr/>
          <p:nvPr/>
        </p:nvSpPr>
        <p:spPr>
          <a:xfrm>
            <a:off x="6429375" y="2857500"/>
            <a:ext cx="285750" cy="285750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89" name="Google Shape;689;p12"/>
          <p:cNvSpPr/>
          <p:nvPr/>
        </p:nvSpPr>
        <p:spPr>
          <a:xfrm>
            <a:off x="6715125" y="4214812"/>
            <a:ext cx="285750" cy="285750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0" name="Google Shape;690;p12"/>
          <p:cNvSpPr/>
          <p:nvPr/>
        </p:nvSpPr>
        <p:spPr>
          <a:xfrm>
            <a:off x="2571750" y="4429125"/>
            <a:ext cx="285750" cy="285750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1" name="Google Shape;691;p12"/>
          <p:cNvSpPr/>
          <p:nvPr/>
        </p:nvSpPr>
        <p:spPr>
          <a:xfrm>
            <a:off x="5143500" y="1643062"/>
            <a:ext cx="285750" cy="285750"/>
          </a:xfrm>
          <a:prstGeom prst="flowChartConnector">
            <a:avLst/>
          </a:prstGeom>
          <a:solidFill>
            <a:schemeClr val="accent1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2" name="Google Shape;692;p12"/>
          <p:cNvSpPr txBox="1"/>
          <p:nvPr/>
        </p:nvSpPr>
        <p:spPr>
          <a:xfrm>
            <a:off x="1259632" y="1772816"/>
            <a:ext cx="8572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8C4F9"/>
              </a:buClr>
              <a:buSzPts val="7200"/>
              <a:buFont typeface="Tahoma"/>
              <a:buNone/>
            </a:pPr>
            <a:r>
              <a:rPr b="1" i="0" lang="en-US" sz="7200" u="none" cap="none" strike="noStrike">
                <a:solidFill>
                  <a:srgbClr val="B8C4F9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b="1" i="0" sz="7200" u="none" cap="none" strike="noStrike">
              <a:solidFill>
                <a:srgbClr val="B8C4F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3" name="Google Shape;693;p12"/>
          <p:cNvSpPr txBox="1"/>
          <p:nvPr/>
        </p:nvSpPr>
        <p:spPr>
          <a:xfrm>
            <a:off x="6715125" y="1785937"/>
            <a:ext cx="85725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CC"/>
              </a:buClr>
              <a:buSzPts val="7200"/>
              <a:buFont typeface="Tahoma"/>
              <a:buNone/>
            </a:pPr>
            <a:r>
              <a:rPr b="0" i="0" lang="en-US" sz="7200" u="none">
                <a:solidFill>
                  <a:srgbClr val="FF33CC"/>
                </a:solidFill>
                <a:latin typeface="Tahoma"/>
                <a:ea typeface="Tahoma"/>
                <a:cs typeface="Tahoma"/>
                <a:sym typeface="Tahoma"/>
              </a:rPr>
              <a:t>F</a:t>
            </a:r>
            <a:endParaRPr/>
          </a:p>
        </p:txBody>
      </p:sp>
      <p:sp>
        <p:nvSpPr>
          <p:cNvPr id="694" name="Google Shape;694;p12"/>
          <p:cNvSpPr txBox="1"/>
          <p:nvPr/>
        </p:nvSpPr>
        <p:spPr>
          <a:xfrm>
            <a:off x="5429256" y="928670"/>
            <a:ext cx="8572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ts val="7200"/>
              <a:buFont typeface="Tahoma"/>
              <a:buNone/>
            </a:pPr>
            <a:r>
              <a:rPr b="0" i="0" lang="en-US" sz="7200" u="none" cap="none" strike="noStrike">
                <a:solidFill>
                  <a:srgbClr val="7030A0"/>
                </a:solidFill>
                <a:latin typeface="Tahoma"/>
                <a:ea typeface="Tahoma"/>
                <a:cs typeface="Tahoma"/>
                <a:sym typeface="Tahoma"/>
              </a:rPr>
              <a:t>P</a:t>
            </a:r>
            <a:endParaRPr b="0" i="0" sz="7200" u="none" cap="none" strike="noStrike">
              <a:solidFill>
                <a:srgbClr val="7030A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5" name="Google Shape;695;p12"/>
          <p:cNvSpPr txBox="1"/>
          <p:nvPr/>
        </p:nvSpPr>
        <p:spPr>
          <a:xfrm>
            <a:off x="3428992" y="1785926"/>
            <a:ext cx="8572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6600"/>
              </a:buClr>
              <a:buSzPts val="7200"/>
              <a:buFont typeface="Tahoma"/>
              <a:buNone/>
            </a:pPr>
            <a:r>
              <a:rPr b="0" i="0" lang="en-US" sz="7200" u="none" cap="none" strike="noStrike">
                <a:solidFill>
                  <a:srgbClr val="996600"/>
                </a:solidFill>
                <a:latin typeface="Tahoma"/>
                <a:ea typeface="Tahoma"/>
                <a:cs typeface="Tahoma"/>
                <a:sym typeface="Tahoma"/>
              </a:rPr>
              <a:t>R</a:t>
            </a:r>
            <a:endParaRPr b="0" i="0" sz="7200" u="none" cap="none" strike="noStrike">
              <a:solidFill>
                <a:srgbClr val="9966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6" name="Google Shape;696;p12"/>
          <p:cNvSpPr txBox="1"/>
          <p:nvPr/>
        </p:nvSpPr>
        <p:spPr>
          <a:xfrm>
            <a:off x="2428860" y="3429000"/>
            <a:ext cx="8572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7200"/>
              <a:buFont typeface="Tahoma"/>
              <a:buNone/>
            </a:pPr>
            <a:r>
              <a:rPr b="0" i="0" lang="en-US" sz="7200" u="none" cap="none" strike="noStrike">
                <a:solidFill>
                  <a:srgbClr val="FF0000"/>
                </a:solidFill>
                <a:latin typeface="Tahoma"/>
                <a:ea typeface="Tahoma"/>
                <a:cs typeface="Tahoma"/>
                <a:sym typeface="Tahoma"/>
              </a:rPr>
              <a:t>L</a:t>
            </a:r>
            <a:endParaRPr b="0" i="0" sz="7200" u="none" cap="none" strike="noStrike">
              <a:solidFill>
                <a:srgbClr val="FF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97" name="Google Shape;697;p12"/>
          <p:cNvSpPr txBox="1"/>
          <p:nvPr/>
        </p:nvSpPr>
        <p:spPr>
          <a:xfrm>
            <a:off x="6786578" y="3286124"/>
            <a:ext cx="85725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C864"/>
              </a:buClr>
              <a:buSzPts val="7200"/>
              <a:buFont typeface="Tahoma"/>
              <a:buNone/>
            </a:pPr>
            <a:r>
              <a:rPr b="0" i="0" lang="en-US" sz="7200" u="none" cap="none" strike="noStrike">
                <a:solidFill>
                  <a:srgbClr val="E3C864"/>
                </a:solidFill>
                <a:latin typeface="Tahoma"/>
                <a:ea typeface="Tahoma"/>
                <a:cs typeface="Tahoma"/>
                <a:sym typeface="Tahoma"/>
              </a:rPr>
              <a:t>T</a:t>
            </a:r>
            <a:endParaRPr b="0" i="0" sz="7200" u="none" cap="none" strike="noStrike">
              <a:solidFill>
                <a:srgbClr val="E3C864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p13"/>
          <p:cNvSpPr txBox="1"/>
          <p:nvPr/>
        </p:nvSpPr>
        <p:spPr>
          <a:xfrm>
            <a:off x="612775" y="188912"/>
            <a:ext cx="8280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Если прямые имеют общую точку, то говорят, что прямые пересекаются.</a:t>
            </a:r>
            <a:endParaRPr/>
          </a:p>
        </p:txBody>
      </p:sp>
      <p:grpSp>
        <p:nvGrpSpPr>
          <p:cNvPr id="703" name="Google Shape;703;p13"/>
          <p:cNvGrpSpPr/>
          <p:nvPr/>
        </p:nvGrpSpPr>
        <p:grpSpPr>
          <a:xfrm>
            <a:off x="250825" y="3357562"/>
            <a:ext cx="2951162" cy="1800225"/>
            <a:chOff x="930" y="2659"/>
            <a:chExt cx="1859" cy="1134"/>
          </a:xfrm>
        </p:grpSpPr>
        <p:cxnSp>
          <p:nvCxnSpPr>
            <p:cNvPr id="704" name="Google Shape;704;p13"/>
            <p:cNvCxnSpPr/>
            <p:nvPr/>
          </p:nvCxnSpPr>
          <p:spPr>
            <a:xfrm flipH="1" rot="10800000">
              <a:off x="930" y="2886"/>
              <a:ext cx="1859" cy="907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05" name="Google Shape;705;p13"/>
            <p:cNvSpPr txBox="1"/>
            <p:nvPr/>
          </p:nvSpPr>
          <p:spPr>
            <a:xfrm>
              <a:off x="2426" y="2659"/>
              <a:ext cx="258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1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706" name="Google Shape;706;p13"/>
          <p:cNvSpPr/>
          <p:nvPr/>
        </p:nvSpPr>
        <p:spPr>
          <a:xfrm>
            <a:off x="3201987" y="1371600"/>
            <a:ext cx="4805362" cy="2347912"/>
          </a:xfrm>
          <a:custGeom>
            <a:rect b="b" l="l" r="r" t="t"/>
            <a:pathLst>
              <a:path extrusionOk="0" h="1479" w="3027">
                <a:moveTo>
                  <a:pt x="0" y="1479"/>
                </a:moveTo>
                <a:lnTo>
                  <a:pt x="3027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07" name="Google Shape;707;p13"/>
          <p:cNvGrpSpPr/>
          <p:nvPr/>
        </p:nvGrpSpPr>
        <p:grpSpPr>
          <a:xfrm>
            <a:off x="4501663" y="600023"/>
            <a:ext cx="3027493" cy="2760714"/>
            <a:chOff x="3591" y="922"/>
            <a:chExt cx="1907" cy="1739"/>
          </a:xfrm>
        </p:grpSpPr>
        <p:cxnSp>
          <p:nvCxnSpPr>
            <p:cNvPr id="708" name="Google Shape;708;p13"/>
            <p:cNvCxnSpPr/>
            <p:nvPr/>
          </p:nvCxnSpPr>
          <p:spPr>
            <a:xfrm rot="-300000">
              <a:off x="3696" y="1207"/>
              <a:ext cx="1755" cy="1150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09" name="Google Shape;709;p13"/>
            <p:cNvSpPr txBox="1"/>
            <p:nvPr/>
          </p:nvSpPr>
          <p:spPr>
            <a:xfrm rot="-300000">
              <a:off x="3606" y="935"/>
              <a:ext cx="315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1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710" name="Google Shape;710;p13"/>
            <p:cNvSpPr txBox="1"/>
            <p:nvPr/>
          </p:nvSpPr>
          <p:spPr>
            <a:xfrm>
              <a:off x="5193" y="2296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  <p:grpSp>
        <p:nvGrpSpPr>
          <p:cNvPr id="711" name="Google Shape;711;p13"/>
          <p:cNvGrpSpPr/>
          <p:nvPr/>
        </p:nvGrpSpPr>
        <p:grpSpPr>
          <a:xfrm>
            <a:off x="6326187" y="1557337"/>
            <a:ext cx="620712" cy="649287"/>
            <a:chOff x="703" y="2568"/>
            <a:chExt cx="391" cy="409"/>
          </a:xfrm>
        </p:grpSpPr>
        <p:sp>
          <p:nvSpPr>
            <p:cNvPr id="712" name="Google Shape;712;p13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13" name="Google Shape;713;p13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А</a:t>
              </a:r>
              <a:endParaRPr/>
            </a:p>
          </p:txBody>
        </p:sp>
      </p:grpSp>
      <p:pic>
        <p:nvPicPr>
          <p:cNvPr id="714" name="Google Shape;7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087" y="1773237"/>
            <a:ext cx="2305050" cy="5873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5" name="Google Shape;715;p13"/>
          <p:cNvGrpSpPr/>
          <p:nvPr/>
        </p:nvGrpSpPr>
        <p:grpSpPr>
          <a:xfrm>
            <a:off x="5434050" y="2975064"/>
            <a:ext cx="3616248" cy="3252609"/>
            <a:chOff x="3295" y="2083"/>
            <a:chExt cx="2278" cy="2049"/>
          </a:xfrm>
        </p:grpSpPr>
        <p:cxnSp>
          <p:nvCxnSpPr>
            <p:cNvPr id="716" name="Google Shape;716;p13"/>
            <p:cNvCxnSpPr/>
            <p:nvPr/>
          </p:nvCxnSpPr>
          <p:spPr>
            <a:xfrm flipH="1" rot="-9780000">
              <a:off x="3387" y="2335"/>
              <a:ext cx="1859" cy="907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17" name="Google Shape;717;p13"/>
            <p:cNvSpPr txBox="1"/>
            <p:nvPr/>
          </p:nvSpPr>
          <p:spPr>
            <a:xfrm>
              <a:off x="4995" y="2324"/>
              <a:ext cx="258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1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а</a:t>
              </a:r>
              <a:endParaRPr/>
            </a:p>
          </p:txBody>
        </p:sp>
        <p:cxnSp>
          <p:nvCxnSpPr>
            <p:cNvPr id="718" name="Google Shape;718;p13"/>
            <p:cNvCxnSpPr/>
            <p:nvPr/>
          </p:nvCxnSpPr>
          <p:spPr>
            <a:xfrm flipH="1" rot="-9780000">
              <a:off x="3622" y="2973"/>
              <a:ext cx="1859" cy="907"/>
            </a:xfrm>
            <a:prstGeom prst="straightConnector1">
              <a:avLst/>
            </a:prstGeom>
            <a:noFill/>
            <a:ln cap="flat" cmpd="sng" w="2857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19" name="Google Shape;719;p13"/>
            <p:cNvSpPr txBox="1"/>
            <p:nvPr/>
          </p:nvSpPr>
          <p:spPr>
            <a:xfrm>
              <a:off x="5231" y="2967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1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grpSp>
        <p:nvGrpSpPr>
          <p:cNvPr id="720" name="Google Shape;720;p13"/>
          <p:cNvGrpSpPr/>
          <p:nvPr/>
        </p:nvGrpSpPr>
        <p:grpSpPr>
          <a:xfrm>
            <a:off x="179387" y="3716337"/>
            <a:ext cx="2035175" cy="1296987"/>
            <a:chOff x="113" y="2341"/>
            <a:chExt cx="1282" cy="817"/>
          </a:xfrm>
        </p:grpSpPr>
        <p:cxnSp>
          <p:nvCxnSpPr>
            <p:cNvPr id="721" name="Google Shape;721;p13"/>
            <p:cNvCxnSpPr/>
            <p:nvPr/>
          </p:nvCxnSpPr>
          <p:spPr>
            <a:xfrm flipH="1" rot="10800000">
              <a:off x="340" y="2704"/>
              <a:ext cx="952" cy="454"/>
            </a:xfrm>
            <a:prstGeom prst="straightConnector1">
              <a:avLst/>
            </a:prstGeom>
            <a:noFill/>
            <a:ln cap="flat" cmpd="sng" w="57150">
              <a:solidFill>
                <a:srgbClr val="33CC33"/>
              </a:solidFill>
              <a:prstDash val="solid"/>
              <a:miter lim="800000"/>
              <a:headEnd len="med" w="med" type="oval"/>
              <a:tailEnd len="med" w="med" type="oval"/>
            </a:ln>
          </p:spPr>
        </p:cxnSp>
        <p:sp>
          <p:nvSpPr>
            <p:cNvPr id="722" name="Google Shape;722;p13"/>
            <p:cNvSpPr txBox="1"/>
            <p:nvPr/>
          </p:nvSpPr>
          <p:spPr>
            <a:xfrm>
              <a:off x="1066" y="2341"/>
              <a:ext cx="329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CC33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33CC33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723" name="Google Shape;723;p13"/>
            <p:cNvSpPr txBox="1"/>
            <p:nvPr/>
          </p:nvSpPr>
          <p:spPr>
            <a:xfrm>
              <a:off x="113" y="2750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3CC33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33CC33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sp>
        <p:nvSpPr>
          <p:cNvPr id="724" name="Google Shape;724;p13"/>
          <p:cNvSpPr txBox="1"/>
          <p:nvPr/>
        </p:nvSpPr>
        <p:spPr>
          <a:xfrm rot="-1620000">
            <a:off x="611187" y="4581525"/>
            <a:ext cx="1438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отрезок</a:t>
            </a:r>
            <a:endParaRPr/>
          </a:p>
        </p:txBody>
      </p:sp>
      <p:sp>
        <p:nvSpPr>
          <p:cNvPr id="725" name="Google Shape;725;p13"/>
          <p:cNvSpPr txBox="1"/>
          <p:nvPr/>
        </p:nvSpPr>
        <p:spPr>
          <a:xfrm>
            <a:off x="250825" y="5805487"/>
            <a:ext cx="856932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Две прямые либо имеют только одну общую точку, либо не имеют общих точек.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14"/>
          <p:cNvGrpSpPr/>
          <p:nvPr/>
        </p:nvGrpSpPr>
        <p:grpSpPr>
          <a:xfrm rot="180000">
            <a:off x="230991" y="42018"/>
            <a:ext cx="6872620" cy="4049080"/>
            <a:chOff x="547" y="436"/>
            <a:chExt cx="4329" cy="2551"/>
          </a:xfrm>
        </p:grpSpPr>
        <p:grpSp>
          <p:nvGrpSpPr>
            <p:cNvPr id="731" name="Google Shape;731;p14"/>
            <p:cNvGrpSpPr/>
            <p:nvPr/>
          </p:nvGrpSpPr>
          <p:grpSpPr>
            <a:xfrm rot="960000">
              <a:off x="601" y="2483"/>
              <a:ext cx="442" cy="452"/>
              <a:chOff x="779" y="2167"/>
              <a:chExt cx="1677" cy="1758"/>
            </a:xfrm>
          </p:grpSpPr>
          <p:sp>
            <p:nvSpPr>
              <p:cNvPr id="732" name="Google Shape;732;p14"/>
              <p:cNvSpPr/>
              <p:nvPr/>
            </p:nvSpPr>
            <p:spPr>
              <a:xfrm>
                <a:off x="779" y="2206"/>
                <a:ext cx="1636" cy="1719"/>
              </a:xfrm>
              <a:custGeom>
                <a:rect b="b" l="l" r="r" t="t"/>
                <a:pathLst>
                  <a:path extrusionOk="0" h="1724" w="1633">
                    <a:moveTo>
                      <a:pt x="0" y="1452"/>
                    </a:moveTo>
                    <a:lnTo>
                      <a:pt x="908" y="454"/>
                    </a:lnTo>
                    <a:lnTo>
                      <a:pt x="862" y="182"/>
                    </a:lnTo>
                    <a:lnTo>
                      <a:pt x="1044" y="0"/>
                    </a:lnTo>
                    <a:lnTo>
                      <a:pt x="1633" y="590"/>
                    </a:lnTo>
                    <a:lnTo>
                      <a:pt x="1463" y="763"/>
                    </a:lnTo>
                    <a:lnTo>
                      <a:pt x="1225" y="681"/>
                    </a:lnTo>
                    <a:lnTo>
                      <a:pt x="318" y="1724"/>
                    </a:lnTo>
                    <a:lnTo>
                      <a:pt x="182" y="1724"/>
                    </a:lnTo>
                    <a:lnTo>
                      <a:pt x="46" y="1679"/>
                    </a:lnTo>
                    <a:lnTo>
                      <a:pt x="0" y="1588"/>
                    </a:lnTo>
                    <a:lnTo>
                      <a:pt x="0" y="145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1"/>
                  </a:gs>
                  <a:gs pos="100000">
                    <a:schemeClr val="lt2"/>
                  </a:gs>
                </a:gsLst>
                <a:lin ang="189000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3" name="Google Shape;733;p14"/>
              <p:cNvSpPr/>
              <p:nvPr/>
            </p:nvSpPr>
            <p:spPr>
              <a:xfrm>
                <a:off x="1807" y="2167"/>
                <a:ext cx="649" cy="666"/>
              </a:xfrm>
              <a:custGeom>
                <a:rect b="b" l="l" r="r" t="t"/>
                <a:pathLst>
                  <a:path extrusionOk="0" h="666" w="649">
                    <a:moveTo>
                      <a:pt x="30" y="38"/>
                    </a:moveTo>
                    <a:cubicBezTo>
                      <a:pt x="60" y="0"/>
                      <a:pt x="295" y="76"/>
                      <a:pt x="393" y="174"/>
                    </a:cubicBezTo>
                    <a:cubicBezTo>
                      <a:pt x="491" y="272"/>
                      <a:pt x="649" y="590"/>
                      <a:pt x="619" y="628"/>
                    </a:cubicBezTo>
                    <a:cubicBezTo>
                      <a:pt x="589" y="666"/>
                      <a:pt x="309" y="499"/>
                      <a:pt x="211" y="401"/>
                    </a:cubicBezTo>
                    <a:cubicBezTo>
                      <a:pt x="113" y="303"/>
                      <a:pt x="0" y="76"/>
                      <a:pt x="30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4" name="Google Shape;734;p14"/>
              <p:cNvSpPr/>
              <p:nvPr/>
            </p:nvSpPr>
            <p:spPr>
              <a:xfrm>
                <a:off x="1760" y="2294"/>
                <a:ext cx="576" cy="592"/>
              </a:xfrm>
              <a:custGeom>
                <a:rect b="b" l="l" r="r" t="t"/>
                <a:pathLst>
                  <a:path extrusionOk="0" h="592" w="576">
                    <a:moveTo>
                      <a:pt x="0" y="0"/>
                    </a:moveTo>
                    <a:cubicBezTo>
                      <a:pt x="31" y="61"/>
                      <a:pt x="88" y="269"/>
                      <a:pt x="184" y="368"/>
                    </a:cubicBezTo>
                    <a:cubicBezTo>
                      <a:pt x="280" y="467"/>
                      <a:pt x="494" y="545"/>
                      <a:pt x="576" y="592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5" name="Google Shape;735;p14"/>
              <p:cNvSpPr/>
              <p:nvPr/>
            </p:nvSpPr>
            <p:spPr>
              <a:xfrm>
                <a:off x="1701" y="2704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6" name="Google Shape;736;p14"/>
              <p:cNvSpPr/>
              <p:nvPr/>
            </p:nvSpPr>
            <p:spPr>
              <a:xfrm>
                <a:off x="1701" y="2387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37" name="Google Shape;737;p14"/>
              <p:cNvSpPr/>
              <p:nvPr/>
            </p:nvSpPr>
            <p:spPr>
              <a:xfrm>
                <a:off x="1610" y="2795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738" name="Google Shape;738;p14"/>
            <p:cNvGrpSpPr/>
            <p:nvPr/>
          </p:nvGrpSpPr>
          <p:grpSpPr>
            <a:xfrm>
              <a:off x="975" y="436"/>
              <a:ext cx="3901" cy="2177"/>
              <a:chOff x="975" y="43"/>
              <a:chExt cx="3273" cy="2525"/>
            </a:xfrm>
          </p:grpSpPr>
          <p:sp>
            <p:nvSpPr>
              <p:cNvPr id="739" name="Google Shape;739;p14"/>
              <p:cNvSpPr/>
              <p:nvPr/>
            </p:nvSpPr>
            <p:spPr>
              <a:xfrm>
                <a:off x="975" y="73"/>
                <a:ext cx="3220" cy="2495"/>
              </a:xfrm>
              <a:custGeom>
                <a:rect b="b" l="l" r="r" t="t"/>
                <a:pathLst>
                  <a:path extrusionOk="0" h="2495" w="3220">
                    <a:moveTo>
                      <a:pt x="0" y="2405"/>
                    </a:moveTo>
                    <a:lnTo>
                      <a:pt x="3039" y="0"/>
                    </a:lnTo>
                    <a:lnTo>
                      <a:pt x="3220" y="273"/>
                    </a:lnTo>
                    <a:lnTo>
                      <a:pt x="91" y="2495"/>
                    </a:lnTo>
                  </a:path>
                </a:pathLst>
              </a:custGeom>
              <a:gradFill>
                <a:gsLst>
                  <a:gs pos="0">
                    <a:srgbClr val="FFFF00"/>
                  </a:gs>
                  <a:gs pos="50000">
                    <a:schemeClr val="lt1"/>
                  </a:gs>
                  <a:gs pos="100000">
                    <a:srgbClr val="FFFF00"/>
                  </a:gs>
                </a:gsLst>
                <a:lin ang="18900000" scaled="0"/>
              </a:gradFill>
              <a:ln cap="flat" cmpd="sng" w="9525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740" name="Google Shape;740;p14"/>
              <p:cNvSpPr/>
              <p:nvPr/>
            </p:nvSpPr>
            <p:spPr>
              <a:xfrm>
                <a:off x="3984" y="43"/>
                <a:ext cx="264" cy="310"/>
              </a:xfrm>
              <a:custGeom>
                <a:rect b="b" l="l" r="r" t="t"/>
                <a:pathLst>
                  <a:path extrusionOk="0" h="310" w="264">
                    <a:moveTo>
                      <a:pt x="30" y="30"/>
                    </a:moveTo>
                    <a:cubicBezTo>
                      <a:pt x="7" y="60"/>
                      <a:pt x="0" y="167"/>
                      <a:pt x="30" y="212"/>
                    </a:cubicBezTo>
                    <a:cubicBezTo>
                      <a:pt x="60" y="257"/>
                      <a:pt x="173" y="310"/>
                      <a:pt x="211" y="303"/>
                    </a:cubicBezTo>
                    <a:cubicBezTo>
                      <a:pt x="249" y="296"/>
                      <a:pt x="264" y="212"/>
                      <a:pt x="257" y="167"/>
                    </a:cubicBezTo>
                    <a:cubicBezTo>
                      <a:pt x="250" y="122"/>
                      <a:pt x="204" y="53"/>
                      <a:pt x="166" y="30"/>
                    </a:cubicBezTo>
                    <a:cubicBezTo>
                      <a:pt x="128" y="7"/>
                      <a:pt x="53" y="0"/>
                      <a:pt x="30" y="30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rgbClr val="FF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741" name="Google Shape;741;p14"/>
          <p:cNvSpPr txBox="1"/>
          <p:nvPr/>
        </p:nvSpPr>
        <p:spPr>
          <a:xfrm>
            <a:off x="4210050" y="1770062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grpSp>
        <p:nvGrpSpPr>
          <p:cNvPr id="742" name="Google Shape;742;p14"/>
          <p:cNvGrpSpPr/>
          <p:nvPr/>
        </p:nvGrpSpPr>
        <p:grpSpPr>
          <a:xfrm>
            <a:off x="1114425" y="1770062"/>
            <a:ext cx="3024187" cy="2019300"/>
            <a:chOff x="1927" y="2975"/>
            <a:chExt cx="1905" cy="1272"/>
          </a:xfrm>
        </p:grpSpPr>
        <p:sp>
          <p:nvSpPr>
            <p:cNvPr id="743" name="Google Shape;743;p14"/>
            <p:cNvSpPr txBox="1"/>
            <p:nvPr/>
          </p:nvSpPr>
          <p:spPr>
            <a:xfrm>
              <a:off x="1972" y="3882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grpSp>
          <p:nvGrpSpPr>
            <p:cNvPr id="744" name="Google Shape;744;p14"/>
            <p:cNvGrpSpPr/>
            <p:nvPr/>
          </p:nvGrpSpPr>
          <p:grpSpPr>
            <a:xfrm>
              <a:off x="1927" y="2975"/>
              <a:ext cx="1905" cy="953"/>
              <a:chOff x="2608" y="2795"/>
              <a:chExt cx="1905" cy="953"/>
            </a:xfrm>
          </p:grpSpPr>
          <p:cxnSp>
            <p:nvCxnSpPr>
              <p:cNvPr id="745" name="Google Shape;745;p14"/>
              <p:cNvCxnSpPr/>
              <p:nvPr/>
            </p:nvCxnSpPr>
            <p:spPr>
              <a:xfrm flipH="1" rot="10800000">
                <a:off x="2653" y="2795"/>
                <a:ext cx="1860" cy="907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A2E5C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746" name="Google Shape;746;p14"/>
              <p:cNvSpPr/>
              <p:nvPr/>
            </p:nvSpPr>
            <p:spPr>
              <a:xfrm>
                <a:off x="2608" y="365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747" name="Google Shape;747;p14"/>
          <p:cNvGrpSpPr/>
          <p:nvPr/>
        </p:nvGrpSpPr>
        <p:grpSpPr>
          <a:xfrm rot="360000">
            <a:off x="5364162" y="4365625"/>
            <a:ext cx="3573462" cy="2090737"/>
            <a:chOff x="3509" y="3003"/>
            <a:chExt cx="2251" cy="1317"/>
          </a:xfrm>
        </p:grpSpPr>
        <p:cxnSp>
          <p:nvCxnSpPr>
            <p:cNvPr id="748" name="Google Shape;748;p14"/>
            <p:cNvCxnSpPr/>
            <p:nvPr/>
          </p:nvCxnSpPr>
          <p:spPr>
            <a:xfrm flipH="1" rot="10800000">
              <a:off x="3554" y="3048"/>
              <a:ext cx="1859" cy="907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49" name="Google Shape;749;p14"/>
            <p:cNvSpPr txBox="1"/>
            <p:nvPr/>
          </p:nvSpPr>
          <p:spPr>
            <a:xfrm>
              <a:off x="5459" y="3046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750" name="Google Shape;750;p14"/>
            <p:cNvSpPr txBox="1"/>
            <p:nvPr/>
          </p:nvSpPr>
          <p:spPr>
            <a:xfrm>
              <a:off x="3600" y="3955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751" name="Google Shape;751;p14"/>
            <p:cNvSpPr/>
            <p:nvPr/>
          </p:nvSpPr>
          <p:spPr>
            <a:xfrm>
              <a:off x="5369" y="3003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52" name="Google Shape;752;p14"/>
            <p:cNvSpPr/>
            <p:nvPr/>
          </p:nvSpPr>
          <p:spPr>
            <a:xfrm>
              <a:off x="3509" y="3910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753" name="Google Shape;753;p14"/>
          <p:cNvSpPr/>
          <p:nvPr/>
        </p:nvSpPr>
        <p:spPr>
          <a:xfrm>
            <a:off x="4138612" y="-25400"/>
            <a:ext cx="3621087" cy="1797050"/>
          </a:xfrm>
          <a:custGeom>
            <a:rect b="b" l="l" r="r" t="t"/>
            <a:pathLst>
              <a:path extrusionOk="0" h="1132" w="2281">
                <a:moveTo>
                  <a:pt x="0" y="1132"/>
                </a:moveTo>
                <a:lnTo>
                  <a:pt x="2281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54" name="Google Shape;754;p14"/>
          <p:cNvGrpSpPr/>
          <p:nvPr/>
        </p:nvGrpSpPr>
        <p:grpSpPr>
          <a:xfrm>
            <a:off x="1979612" y="3213100"/>
            <a:ext cx="3024187" cy="1512887"/>
            <a:chOff x="1247" y="2024"/>
            <a:chExt cx="1905" cy="953"/>
          </a:xfrm>
        </p:grpSpPr>
        <p:sp>
          <p:nvSpPr>
            <p:cNvPr id="755" name="Google Shape;755;p14"/>
            <p:cNvSpPr txBox="1"/>
            <p:nvPr/>
          </p:nvSpPr>
          <p:spPr>
            <a:xfrm>
              <a:off x="2880" y="2069"/>
              <a:ext cx="2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cxnSp>
          <p:nvCxnSpPr>
            <p:cNvPr id="756" name="Google Shape;756;p14"/>
            <p:cNvCxnSpPr/>
            <p:nvPr/>
          </p:nvCxnSpPr>
          <p:spPr>
            <a:xfrm flipH="1" rot="10800000">
              <a:off x="1292" y="2024"/>
              <a:ext cx="1860" cy="907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757" name="Google Shape;757;p14"/>
            <p:cNvSpPr/>
            <p:nvPr/>
          </p:nvSpPr>
          <p:spPr>
            <a:xfrm>
              <a:off x="1247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758" name="Google Shape;758;p14"/>
          <p:cNvGrpSpPr/>
          <p:nvPr/>
        </p:nvGrpSpPr>
        <p:grpSpPr>
          <a:xfrm>
            <a:off x="5902187" y="656282"/>
            <a:ext cx="3243537" cy="3168947"/>
            <a:chOff x="3718" y="413"/>
            <a:chExt cx="2043" cy="1996"/>
          </a:xfrm>
        </p:grpSpPr>
        <p:grpSp>
          <p:nvGrpSpPr>
            <p:cNvPr id="759" name="Google Shape;759;p14"/>
            <p:cNvGrpSpPr/>
            <p:nvPr/>
          </p:nvGrpSpPr>
          <p:grpSpPr>
            <a:xfrm rot="8220000">
              <a:off x="3787" y="935"/>
              <a:ext cx="1905" cy="953"/>
              <a:chOff x="2608" y="2795"/>
              <a:chExt cx="1905" cy="953"/>
            </a:xfrm>
          </p:grpSpPr>
          <p:cxnSp>
            <p:nvCxnSpPr>
              <p:cNvPr id="760" name="Google Shape;760;p14"/>
              <p:cNvCxnSpPr/>
              <p:nvPr/>
            </p:nvCxnSpPr>
            <p:spPr>
              <a:xfrm flipH="1" rot="10800000">
                <a:off x="2653" y="2795"/>
                <a:ext cx="1860" cy="907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A2E5C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761" name="Google Shape;761;p14"/>
              <p:cNvSpPr/>
              <p:nvPr/>
            </p:nvSpPr>
            <p:spPr>
              <a:xfrm>
                <a:off x="2608" y="365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62" name="Google Shape;762;p14"/>
            <p:cNvSpPr txBox="1"/>
            <p:nvPr/>
          </p:nvSpPr>
          <p:spPr>
            <a:xfrm>
              <a:off x="4468" y="2024"/>
              <a:ext cx="344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</p:grpSp>
      <p:sp>
        <p:nvSpPr>
          <p:cNvPr id="763" name="Google Shape;763;p14"/>
          <p:cNvSpPr/>
          <p:nvPr/>
        </p:nvSpPr>
        <p:spPr>
          <a:xfrm>
            <a:off x="5003800" y="1412875"/>
            <a:ext cx="3621087" cy="1797050"/>
          </a:xfrm>
          <a:custGeom>
            <a:rect b="b" l="l" r="r" t="t"/>
            <a:pathLst>
              <a:path extrusionOk="0" h="1132" w="2281">
                <a:moveTo>
                  <a:pt x="0" y="1132"/>
                </a:moveTo>
                <a:lnTo>
                  <a:pt x="2281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64" name="Google Shape;764;p14"/>
          <p:cNvGrpSpPr/>
          <p:nvPr/>
        </p:nvGrpSpPr>
        <p:grpSpPr>
          <a:xfrm>
            <a:off x="7623175" y="1268412"/>
            <a:ext cx="620712" cy="1066800"/>
            <a:chOff x="703" y="2568"/>
            <a:chExt cx="391" cy="672"/>
          </a:xfrm>
        </p:grpSpPr>
        <p:sp>
          <p:nvSpPr>
            <p:cNvPr id="765" name="Google Shape;765;p14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66" name="Google Shape;766;p14"/>
            <p:cNvSpPr txBox="1"/>
            <p:nvPr/>
          </p:nvSpPr>
          <p:spPr>
            <a:xfrm>
              <a:off x="793" y="2568"/>
              <a:ext cx="301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r>
                <a:t/>
              </a:r>
              <a:endParaRPr b="1" i="0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grpSp>
        <p:nvGrpSpPr>
          <p:cNvPr id="767" name="Google Shape;767;p14"/>
          <p:cNvGrpSpPr/>
          <p:nvPr/>
        </p:nvGrpSpPr>
        <p:grpSpPr>
          <a:xfrm rot="240000">
            <a:off x="311809" y="4450128"/>
            <a:ext cx="3205309" cy="2155706"/>
            <a:chOff x="1107" y="2783"/>
            <a:chExt cx="2019" cy="1358"/>
          </a:xfrm>
        </p:grpSpPr>
        <p:grpSp>
          <p:nvGrpSpPr>
            <p:cNvPr id="768" name="Google Shape;768;p14"/>
            <p:cNvGrpSpPr/>
            <p:nvPr/>
          </p:nvGrpSpPr>
          <p:grpSpPr>
            <a:xfrm rot="10320000">
              <a:off x="1164" y="2911"/>
              <a:ext cx="1905" cy="953"/>
              <a:chOff x="2608" y="2795"/>
              <a:chExt cx="1905" cy="953"/>
            </a:xfrm>
          </p:grpSpPr>
          <p:cxnSp>
            <p:nvCxnSpPr>
              <p:cNvPr id="769" name="Google Shape;769;p14"/>
              <p:cNvCxnSpPr/>
              <p:nvPr/>
            </p:nvCxnSpPr>
            <p:spPr>
              <a:xfrm flipH="1" rot="10800000">
                <a:off x="2653" y="2795"/>
                <a:ext cx="1860" cy="907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A2E5C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770" name="Google Shape;770;p14"/>
              <p:cNvSpPr/>
              <p:nvPr/>
            </p:nvSpPr>
            <p:spPr>
              <a:xfrm>
                <a:off x="2608" y="365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771" name="Google Shape;771;p14"/>
            <p:cNvSpPr txBox="1"/>
            <p:nvPr/>
          </p:nvSpPr>
          <p:spPr>
            <a:xfrm>
              <a:off x="1409" y="3776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sp>
        <p:nvSpPr>
          <p:cNvPr id="772" name="Google Shape;772;p14"/>
          <p:cNvSpPr/>
          <p:nvPr/>
        </p:nvSpPr>
        <p:spPr>
          <a:xfrm>
            <a:off x="5778500" y="3771900"/>
            <a:ext cx="1168400" cy="3086100"/>
          </a:xfrm>
          <a:custGeom>
            <a:rect b="b" l="l" r="r" t="t"/>
            <a:pathLst>
              <a:path extrusionOk="0" h="1944" w="736">
                <a:moveTo>
                  <a:pt x="0" y="1944"/>
                </a:moveTo>
                <a:lnTo>
                  <a:pt x="736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73" name="Google Shape;773;p14"/>
          <p:cNvGrpSpPr/>
          <p:nvPr/>
        </p:nvGrpSpPr>
        <p:grpSpPr>
          <a:xfrm>
            <a:off x="6300787" y="4738687"/>
            <a:ext cx="598487" cy="1066800"/>
            <a:chOff x="703" y="2568"/>
            <a:chExt cx="377" cy="672"/>
          </a:xfrm>
        </p:grpSpPr>
        <p:sp>
          <p:nvSpPr>
            <p:cNvPr id="774" name="Google Shape;774;p14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775" name="Google Shape;775;p14"/>
            <p:cNvSpPr txBox="1"/>
            <p:nvPr/>
          </p:nvSpPr>
          <p:spPr>
            <a:xfrm>
              <a:off x="793" y="2568"/>
              <a:ext cx="287" cy="6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Tahoma"/>
                <a:buNone/>
              </a:pPr>
              <a:r>
                <a:t/>
              </a:r>
              <a:endParaRPr b="1" i="0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Х</a:t>
              </a:r>
              <a:endParaRPr/>
            </a:p>
          </p:txBody>
        </p:sp>
      </p:grpSp>
      <p:sp>
        <p:nvSpPr>
          <p:cNvPr id="776" name="Google Shape;776;p14"/>
          <p:cNvSpPr txBox="1"/>
          <p:nvPr/>
        </p:nvSpPr>
        <p:spPr>
          <a:xfrm rot="-1680000">
            <a:off x="1979612" y="1700212"/>
            <a:ext cx="1735137" cy="641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imes New Roman"/>
              <a:buNone/>
            </a:pPr>
            <a:r>
              <a:rPr b="1" i="0" lang="en-US" sz="360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Луч FN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15"/>
          <p:cNvSpPr txBox="1"/>
          <p:nvPr>
            <p:ph type="title"/>
          </p:nvPr>
        </p:nvSpPr>
        <p:spPr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99"/>
              </a:buClr>
              <a:buSzPts val="3200"/>
              <a:buFont typeface="Tahoma"/>
              <a:buNone/>
            </a:pPr>
            <a:r>
              <a:rPr b="0" i="0" lang="en-US" sz="3200" u="none">
                <a:solidFill>
                  <a:srgbClr val="FF3399"/>
                </a:solidFill>
                <a:latin typeface="Tahoma"/>
                <a:ea typeface="Tahoma"/>
                <a:cs typeface="Tahoma"/>
                <a:sym typeface="Tahoma"/>
              </a:rPr>
              <a:t>Специальные символы, позволяющие кратко записывать какое-либо утверждение.</a:t>
            </a:r>
            <a:endParaRPr/>
          </a:p>
        </p:txBody>
      </p:sp>
      <p:sp>
        <p:nvSpPr>
          <p:cNvPr descr="Rectangle: Click to edit Master text styles &#10;Second level &#10;Third level &#10;Fourth level &#10;Fifth level" id="782" name="Google Shape;782;p15"/>
          <p:cNvSpPr txBox="1"/>
          <p:nvPr>
            <p:ph idx="1" type="body"/>
          </p:nvPr>
        </p:nvSpPr>
        <p:spPr>
          <a:xfrm>
            <a:off x="395287" y="1828800"/>
            <a:ext cx="7986712" cy="4479925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524288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609600" lvl="0" marL="609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b="0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є  - </a:t>
            </a: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принадлежит, «лежит»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4400"/>
              <a:buNone/>
            </a:pPr>
            <a:r>
              <a:rPr b="0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є  - </a:t>
            </a:r>
            <a:r>
              <a:rPr b="0" i="0" lang="en-US" sz="3200" u="none">
                <a:solidFill>
                  <a:schemeClr val="hlink"/>
                </a:solidFill>
                <a:latin typeface="Tahoma"/>
                <a:ea typeface="Tahoma"/>
                <a:cs typeface="Tahoma"/>
                <a:sym typeface="Tahoma"/>
              </a:rPr>
              <a:t>не принадлежит, «не лежит»</a:t>
            </a:r>
            <a:r>
              <a:rPr b="0" i="0" lang="en-US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3.</a:t>
            </a:r>
            <a:r>
              <a:rPr b="0" i="0" lang="en-US" sz="3200" u="none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32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Используя символы,  запишите предложение: 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20"/>
              <a:buNone/>
            </a:pPr>
            <a:r>
              <a:rPr b="0" i="0" lang="en-US" sz="32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«Точка D принадлежит прямой AB, точка  C не принадлежит прямой a »</a:t>
            </a:r>
            <a:endParaRPr/>
          </a:p>
          <a:p>
            <a:pPr indent="-609600" lvl="0" marL="609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520"/>
              <a:buNone/>
            </a:pPr>
            <a:r>
              <a:rPr b="0" i="0" lang="en-US" sz="32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                     D </a:t>
            </a:r>
            <a:r>
              <a:rPr b="0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є </a:t>
            </a:r>
            <a:r>
              <a:rPr b="0" i="0" lang="en-US" sz="320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AB,     C </a:t>
            </a:r>
            <a:r>
              <a:rPr b="0" i="0" lang="en-US" sz="40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є </a:t>
            </a:r>
            <a:r>
              <a:rPr b="0" i="0" lang="en-US" sz="400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endParaRPr b="0" i="0" sz="3200" u="none">
              <a:solidFill>
                <a:srgbClr val="333399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9379" lvl="0" marL="342900" rtl="0" algn="l">
              <a:spcBef>
                <a:spcPts val="64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0" i="0" sz="3200" u="none">
              <a:solidFill>
                <a:srgbClr val="333399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783" name="Google Shape;783;p15"/>
          <p:cNvCxnSpPr/>
          <p:nvPr/>
        </p:nvCxnSpPr>
        <p:spPr>
          <a:xfrm flipH="1">
            <a:off x="468312" y="2708275"/>
            <a:ext cx="360362" cy="504825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</p:spPr>
      </p:cxnSp>
      <p:cxnSp>
        <p:nvCxnSpPr>
          <p:cNvPr id="784" name="Google Shape;784;p15"/>
          <p:cNvCxnSpPr/>
          <p:nvPr/>
        </p:nvCxnSpPr>
        <p:spPr>
          <a:xfrm flipH="1">
            <a:off x="5508625" y="5516562"/>
            <a:ext cx="431800" cy="504825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9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p16"/>
          <p:cNvSpPr txBox="1"/>
          <p:nvPr>
            <p:ph type="title"/>
          </p:nvPr>
        </p:nvSpPr>
        <p:spPr>
          <a:xfrm>
            <a:off x="685800" y="7620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ahoma"/>
              <a:buNone/>
            </a:pPr>
            <a:br>
              <a:rPr b="0" i="0" lang="en-US" sz="3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Обозначения</a:t>
            </a:r>
            <a:endParaRPr/>
          </a:p>
        </p:txBody>
      </p:sp>
      <p:graphicFrame>
        <p:nvGraphicFramePr>
          <p:cNvPr id="791" name="Google Shape;791;p16"/>
          <p:cNvGraphicFramePr/>
          <p:nvPr/>
        </p:nvGraphicFramePr>
        <p:xfrm>
          <a:off x="468312" y="836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{BE990B05-BA26-4F66-B8BF-F5A00B73BDBA}</a:tableStyleId>
              </a:tblPr>
              <a:tblGrid>
                <a:gridCol w="2386000"/>
                <a:gridCol w="5995975"/>
              </a:tblGrid>
              <a:tr h="846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Запись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 cap="none" strike="noStrike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Чтение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455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715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t/>
                      </a:r>
                      <a:endParaRPr b="0" i="1" sz="2800" u="non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1" sz="2800" u="non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5573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chemeClr val="accen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525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792" name="Google Shape;79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3860800"/>
            <a:ext cx="1276350" cy="50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31912" y="5300662"/>
            <a:ext cx="1193800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16"/>
          <p:cNvSpPr txBox="1"/>
          <p:nvPr/>
        </p:nvSpPr>
        <p:spPr>
          <a:xfrm>
            <a:off x="2916237" y="1752600"/>
            <a:ext cx="5846762" cy="523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Точка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точка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точка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</a:t>
            </a:r>
            <a:endParaRPr/>
          </a:p>
        </p:txBody>
      </p:sp>
      <p:sp>
        <p:nvSpPr>
          <p:cNvPr id="795" name="Google Shape;795;p16"/>
          <p:cNvSpPr txBox="1"/>
          <p:nvPr/>
        </p:nvSpPr>
        <p:spPr>
          <a:xfrm>
            <a:off x="395287" y="1773237"/>
            <a:ext cx="2667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</a:t>
            </a:r>
            <a:endParaRPr/>
          </a:p>
        </p:txBody>
      </p:sp>
      <p:sp>
        <p:nvSpPr>
          <p:cNvPr id="796" name="Google Shape;796;p16"/>
          <p:cNvSpPr txBox="1"/>
          <p:nvPr/>
        </p:nvSpPr>
        <p:spPr>
          <a:xfrm>
            <a:off x="457200" y="2438400"/>
            <a:ext cx="2459037" cy="103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</a:t>
            </a:r>
            <a:endParaRPr/>
          </a:p>
        </p:txBody>
      </p:sp>
      <p:sp>
        <p:nvSpPr>
          <p:cNvPr id="797" name="Google Shape;797;p16"/>
          <p:cNvSpPr txBox="1"/>
          <p:nvPr/>
        </p:nvSpPr>
        <p:spPr>
          <a:xfrm>
            <a:off x="2916237" y="2438400"/>
            <a:ext cx="5922962" cy="1031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Прямая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прямая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Прямая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AB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прямая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CD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…</a:t>
            </a:r>
            <a:endParaRPr/>
          </a:p>
        </p:txBody>
      </p:sp>
      <p:sp>
        <p:nvSpPr>
          <p:cNvPr id="798" name="Google Shape;798;p16"/>
          <p:cNvSpPr txBox="1"/>
          <p:nvPr/>
        </p:nvSpPr>
        <p:spPr>
          <a:xfrm>
            <a:off x="2916237" y="3657600"/>
            <a:ext cx="5846762" cy="1471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Точка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 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принадлежит прямой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Или прямая а проходит через точку А.</a:t>
            </a:r>
            <a:endParaRPr/>
          </a:p>
        </p:txBody>
      </p:sp>
      <p:sp>
        <p:nvSpPr>
          <p:cNvPr id="799" name="Google Shape;799;p16"/>
          <p:cNvSpPr txBox="1"/>
          <p:nvPr/>
        </p:nvSpPr>
        <p:spPr>
          <a:xfrm>
            <a:off x="2916237" y="5157787"/>
            <a:ext cx="5846762" cy="1901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Точка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 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не принадлежит прямой </a:t>
            </a:r>
            <a:r>
              <a:rPr b="0" i="1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a</a:t>
            </a: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Или прямая а не проходит через точку В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7"/>
          <p:cNvSpPr txBox="1"/>
          <p:nvPr>
            <p:ph type="title"/>
          </p:nvPr>
        </p:nvSpPr>
        <p:spPr>
          <a:xfrm>
            <a:off x="685800" y="7620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ahoma"/>
              <a:buNone/>
            </a:pPr>
            <a:br>
              <a:rPr b="0" i="0" lang="en-US" sz="3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Обозначения</a:t>
            </a:r>
            <a:endParaRPr/>
          </a:p>
        </p:txBody>
      </p:sp>
      <p:graphicFrame>
        <p:nvGraphicFramePr>
          <p:cNvPr id="806" name="Google Shape;806;p17"/>
          <p:cNvGraphicFramePr/>
          <p:nvPr/>
        </p:nvGraphicFramePr>
        <p:xfrm>
          <a:off x="468312" y="836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{BE990B05-BA26-4F66-B8BF-F5A00B73BDBA}</a:tableStyleId>
              </a:tblPr>
              <a:tblGrid>
                <a:gridCol w="2376475"/>
                <a:gridCol w="6005500"/>
              </a:tblGrid>
              <a:tr h="53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Запись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Чтение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43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A1A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 ∩ b = М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Прямая а и прямая </a:t>
                      </a: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пересекаются в точке М.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Или прямая а и прямая </a:t>
                      </a: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имеют общую точку М.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827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A1A1"/>
                        </a:buClr>
                        <a:buSzPts val="2800"/>
                        <a:buFont typeface="Tahoma"/>
                        <a:buNone/>
                      </a:pPr>
                      <a:r>
                        <a:rPr b="0" i="1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АВ</a:t>
                      </a:r>
                      <a:r>
                        <a:rPr b="0" i="1" lang="en-US" sz="2800" u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∩ СD = О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A1A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Прямая АВ и прямая СD пересекаются в точке О. </a:t>
                      </a:r>
                      <a:endParaRPr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560"/>
                        </a:spcBef>
                        <a:spcAft>
                          <a:spcPts val="0"/>
                        </a:spcAft>
                        <a:buClr>
                          <a:srgbClr val="A1A1A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Или прямая АВ и прямая СD имеют общую точку О.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2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(часть прямой) МТ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A1A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Отрезок МТ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rgbClr val="A1A1A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18"/>
          <p:cNvSpPr txBox="1"/>
          <p:nvPr>
            <p:ph type="title"/>
          </p:nvPr>
        </p:nvSpPr>
        <p:spPr>
          <a:xfrm>
            <a:off x="685800" y="76200"/>
            <a:ext cx="7772400" cy="6889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ahoma"/>
              <a:buNone/>
            </a:pPr>
            <a:br>
              <a:rPr b="0" i="0" lang="en-US" sz="3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0" i="0" lang="en-US" sz="3600" u="none">
                <a:solidFill>
                  <a:srgbClr val="FF3300"/>
                </a:solidFill>
                <a:latin typeface="Tahoma"/>
                <a:ea typeface="Tahoma"/>
                <a:cs typeface="Tahoma"/>
                <a:sym typeface="Tahoma"/>
              </a:rPr>
              <a:t>Обозначения</a:t>
            </a:r>
            <a:endParaRPr/>
          </a:p>
        </p:txBody>
      </p:sp>
      <p:graphicFrame>
        <p:nvGraphicFramePr>
          <p:cNvPr id="813" name="Google Shape;813;p18"/>
          <p:cNvGraphicFramePr/>
          <p:nvPr/>
        </p:nvGraphicFramePr>
        <p:xfrm>
          <a:off x="468312" y="83661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{BE990B05-BA26-4F66-B8BF-F5A00B73BDBA}</a:tableStyleId>
              </a:tblPr>
              <a:tblGrid>
                <a:gridCol w="2016125"/>
                <a:gridCol w="6365875"/>
              </a:tblGrid>
              <a:tr h="530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Запись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3300"/>
                        </a:buClr>
                        <a:buSzPts val="2800"/>
                        <a:buFont typeface="Times New Roman"/>
                        <a:buNone/>
                      </a:pPr>
                      <a:r>
                        <a:rPr b="0" i="0" lang="en-US" sz="2800" u="none">
                          <a:solidFill>
                            <a:srgbClr val="FF3300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Чтение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1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 || d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Прямая  с и прямая </a:t>
                      </a:r>
                      <a:r>
                        <a:rPr b="1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d </a:t>
                      </a: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параллельные.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457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A1A1A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a </a:t>
                      </a:r>
                      <a:r>
                        <a:rPr b="0" i="0" lang="en-US" sz="2800" u="sng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│</a:t>
                      </a:r>
                      <a:r>
                        <a:rPr b="0" i="0" lang="en-US" sz="2800" u="none">
                          <a:solidFill>
                            <a:srgbClr val="A1A1A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b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rgbClr val="A1A1A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Прямая  а и прямая </a:t>
                      </a:r>
                      <a:r>
                        <a:rPr b="1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 </a:t>
                      </a: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перпендикулярные. </a:t>
                      </a:r>
                      <a:endParaRPr/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2800" u="none">
                        <a:solidFill>
                          <a:schemeClr val="dk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260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С – А – В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 typeface="Tahoma"/>
                        <a:buNone/>
                      </a:pP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Точка А </a:t>
                      </a:r>
                      <a:r>
                        <a:rPr b="1" i="1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лежит между  </a:t>
                      </a: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                                                           точками С и </a:t>
                      </a:r>
                      <a:r>
                        <a:rPr b="0" i="1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B</a:t>
                      </a:r>
                      <a:r>
                        <a:rPr b="0" i="0" lang="en-US" sz="2800" u="none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/>
                    </a:p>
                  </a:txBody>
                  <a:tcPr marT="45725" marB="45725" marR="91450" marL="91450">
                    <a:lnL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33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19"/>
          <p:cNvSpPr txBox="1"/>
          <p:nvPr>
            <p:ph type="title"/>
          </p:nvPr>
        </p:nvSpPr>
        <p:spPr>
          <a:xfrm>
            <a:off x="685800" y="404812"/>
            <a:ext cx="7054850" cy="1347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Математический диктант </a:t>
            </a:r>
            <a:b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b="1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(с последующей проверкой).</a:t>
            </a:r>
            <a:br>
              <a:rPr b="0" i="0" lang="en-US" sz="4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</a:br>
            <a:endParaRPr/>
          </a:p>
        </p:txBody>
      </p:sp>
      <p:sp>
        <p:nvSpPr>
          <p:cNvPr descr="Rectangle: Click to edit Master text styles &#10;Second level &#10;Third level &#10;Fourth level &#10;Fifth level" id="819" name="Google Shape;819;p19"/>
          <p:cNvSpPr txBox="1"/>
          <p:nvPr>
            <p:ph idx="1" type="body"/>
          </p:nvPr>
        </p:nvSpPr>
        <p:spPr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1. Начертите прямую и обозначьте ее буквой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а) Отметьте точку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М,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лежащую на прямой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б) Отметьте точку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N,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не лежащую на прямой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в) Используя символы и , запишите предложение: "Точка М лежит на прямой b, а точка N не лежит на ней".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2. Начертите прямые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пересекающиеся в точке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 На прямой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отметьте точку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, отличную от точки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а) Являются ли прямые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MN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и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а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различными прямыми?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б) Может ли прямая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b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проходить через точку </a:t>
            </a:r>
            <a:r>
              <a:rPr b="1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N</a:t>
            </a: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Char char="•"/>
            </a:pPr>
            <a:r>
              <a:rPr b="0" i="0" lang="en-US" sz="16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(Ответы обоснуйте) </a:t>
            </a:r>
            <a:endParaRPr/>
          </a:p>
          <a:p>
            <a:pPr indent="-231140" lvl="0" marL="342900" marR="0" rtl="0" algn="l">
              <a:spcBef>
                <a:spcPts val="320"/>
              </a:spcBef>
              <a:spcAft>
                <a:spcPts val="0"/>
              </a:spcAft>
              <a:buClr>
                <a:schemeClr val="hlink"/>
              </a:buClr>
              <a:buSzPts val="1760"/>
              <a:buFont typeface="Noto Sans Symbols"/>
              <a:buNone/>
            </a:pPr>
            <a:r>
              <a:t/>
            </a:r>
            <a:endParaRPr b="0" i="0" sz="16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&#10;Second level &#10;Third level &#10;Fourth level &#10;Fifth level" id="383" name="Google Shape;383;p2"/>
          <p:cNvSpPr txBox="1"/>
          <p:nvPr>
            <p:ph idx="1" type="body"/>
          </p:nvPr>
        </p:nvSpPr>
        <p:spPr>
          <a:xfrm>
            <a:off x="684212" y="1773237"/>
            <a:ext cx="7920037" cy="4840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20"/>
              <a:buNone/>
            </a:pP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О</a:t>
            </a:r>
            <a:r>
              <a:rPr b="0" i="0" lang="en-US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бозначение</a:t>
            </a:r>
            <a:r>
              <a:rPr b="0" i="0" lang="en-US" sz="32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                                         </a:t>
            </a:r>
            <a:r>
              <a:rPr b="0" i="0" lang="en-US" sz="9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</a:t>
            </a:r>
            <a:r>
              <a:rPr b="0" i="0" lang="en-US" sz="54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А, В, С, Е, D, N, M …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0" i="0" lang="en-US" sz="320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.</a:t>
            </a:r>
            <a:r>
              <a:rPr b="0" i="0" lang="en-US" sz="32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      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20"/>
              <a:buNone/>
            </a:pPr>
            <a:r>
              <a:rPr b="0" i="0" lang="en-US" sz="32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                         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SzPts val="3520"/>
              <a:buNone/>
            </a:pPr>
            <a:r>
              <a:rPr b="0" i="0" lang="en-US" sz="32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             </a:t>
            </a:r>
            <a:r>
              <a:rPr b="0" i="0" lang="en-US" sz="48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a, b, c, d, AB, CD, NM </a:t>
            </a:r>
            <a:r>
              <a:rPr b="0" i="0" lang="en-US" sz="3200" u="none">
                <a:solidFill>
                  <a:srgbClr val="000066"/>
                </a:solidFill>
                <a:latin typeface="Tahoma"/>
                <a:ea typeface="Tahoma"/>
                <a:cs typeface="Tahoma"/>
                <a:sym typeface="Tahoma"/>
              </a:rPr>
              <a:t>…</a:t>
            </a:r>
            <a:endParaRPr/>
          </a:p>
          <a:p>
            <a:pPr indent="-3429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0" i="0" sz="3200" u="none">
              <a:solidFill>
                <a:srgbClr val="000066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9379" lvl="0" marL="342900" rtl="0" algn="l">
              <a:spcBef>
                <a:spcPts val="640"/>
              </a:spcBef>
              <a:spcAft>
                <a:spcPts val="0"/>
              </a:spcAft>
              <a:buSzPts val="3520"/>
              <a:buNone/>
            </a:pPr>
            <a:r>
              <a:t/>
            </a:r>
            <a:endParaRPr b="0" i="0" sz="3200" u="none">
              <a:solidFill>
                <a:srgbClr val="000066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384" name="Google Shape;384;p2"/>
          <p:cNvCxnSpPr/>
          <p:nvPr/>
        </p:nvCxnSpPr>
        <p:spPr>
          <a:xfrm flipH="1" rot="10800000">
            <a:off x="1187450" y="4652962"/>
            <a:ext cx="4319587" cy="647700"/>
          </a:xfrm>
          <a:prstGeom prst="straightConnector1">
            <a:avLst/>
          </a:prstGeom>
          <a:noFill/>
          <a:ln cap="flat" cmpd="sng" w="47625">
            <a:solidFill>
              <a:schemeClr val="dk2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blurRad="63500" dir="5400000" dist="23000">
              <a:srgbClr val="000000">
                <a:alpha val="34901"/>
              </a:srgbClr>
            </a:outerShdw>
          </a:effectLst>
        </p:spPr>
      </p:cxnSp>
      <p:sp>
        <p:nvSpPr>
          <p:cNvPr id="385" name="Google Shape;385;p2"/>
          <p:cNvSpPr/>
          <p:nvPr/>
        </p:nvSpPr>
        <p:spPr>
          <a:xfrm>
            <a:off x="1258887" y="333375"/>
            <a:ext cx="6192837" cy="10080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CC99FF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333399"/>
                </a:solidFill>
                <a:latin typeface="Tahoma"/>
              </a:rPr>
              <a:t>Основные фигуры </a:t>
            </a:r>
          </a:p>
        </p:txBody>
      </p:sp>
      <p:sp>
        <p:nvSpPr>
          <p:cNvPr descr="Белый мрамор" id="386" name="Google Shape;386;p2"/>
          <p:cNvSpPr/>
          <p:nvPr/>
        </p:nvSpPr>
        <p:spPr>
          <a:xfrm>
            <a:off x="755650" y="2276475"/>
            <a:ext cx="1630363" cy="73977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noFill/>
                <a:latin typeface="Tahoma"/>
              </a:rPr>
              <a:t>Точка </a:t>
            </a:r>
          </a:p>
        </p:txBody>
      </p:sp>
      <p:sp>
        <p:nvSpPr>
          <p:cNvPr descr="Белый мрамор" id="387" name="Google Shape;387;p2"/>
          <p:cNvSpPr/>
          <p:nvPr/>
        </p:nvSpPr>
        <p:spPr>
          <a:xfrm>
            <a:off x="684212" y="4292600"/>
            <a:ext cx="2016125" cy="57626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l"/>
            <a:r>
              <a:rPr b="0" i="0">
                <a:ln cap="flat" cmpd="sng" w="9525">
                  <a:solidFill>
                    <a:srgbClr val="000000"/>
                  </a:solidFill>
                  <a:prstDash val="solid"/>
                  <a:miter lim="800000"/>
                  <a:headEnd len="sm" w="sm" type="none"/>
                  <a:tailEnd len="sm" w="sm" type="none"/>
                </a:ln>
                <a:solidFill>
                  <a:srgbClr val="0070C0"/>
                </a:solidFill>
                <a:latin typeface="Comic Sans MS"/>
              </a:rPr>
              <a:t>Прямая 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0"/>
          <p:cNvSpPr txBox="1"/>
          <p:nvPr/>
        </p:nvSpPr>
        <p:spPr>
          <a:xfrm>
            <a:off x="3276600" y="2060575"/>
            <a:ext cx="2951162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Tahoma"/>
              <a:buNone/>
            </a:pPr>
            <a:r>
              <a:rPr b="0" i="0" lang="en-US" sz="28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М     b; N    b.</a:t>
            </a:r>
            <a:endParaRPr/>
          </a:p>
        </p:txBody>
      </p:sp>
      <p:sp>
        <p:nvSpPr>
          <p:cNvPr id="825" name="Google Shape;825;p20"/>
          <p:cNvSpPr txBox="1"/>
          <p:nvPr>
            <p:ph type="title"/>
          </p:nvPr>
        </p:nvSpPr>
        <p:spPr>
          <a:xfrm>
            <a:off x="685800" y="152400"/>
            <a:ext cx="6870700" cy="755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Проверка математического диктанта</a:t>
            </a:r>
            <a:endParaRPr/>
          </a:p>
        </p:txBody>
      </p:sp>
      <p:grpSp>
        <p:nvGrpSpPr>
          <p:cNvPr id="826" name="Google Shape;826;p20"/>
          <p:cNvGrpSpPr/>
          <p:nvPr/>
        </p:nvGrpSpPr>
        <p:grpSpPr>
          <a:xfrm rot="10560000">
            <a:off x="1258887" y="4005262"/>
            <a:ext cx="6659562" cy="119062"/>
            <a:chOff x="0" y="1896"/>
            <a:chExt cx="5760" cy="120"/>
          </a:xfrm>
        </p:grpSpPr>
        <p:sp>
          <p:nvSpPr>
            <p:cNvPr id="827" name="Google Shape;827;p20"/>
            <p:cNvSpPr txBox="1"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28" name="Google Shape;828;p20"/>
            <p:cNvSpPr txBox="1"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descr="s_b" id="829" name="Google Shape;82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0650" y="3284537"/>
            <a:ext cx="315912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0" name="Google Shape;830;p20"/>
          <p:cNvSpPr/>
          <p:nvPr/>
        </p:nvSpPr>
        <p:spPr>
          <a:xfrm>
            <a:off x="2843212" y="4076700"/>
            <a:ext cx="215900" cy="2159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6D643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31" name="Google Shape;831;p20"/>
          <p:cNvSpPr/>
          <p:nvPr/>
        </p:nvSpPr>
        <p:spPr>
          <a:xfrm>
            <a:off x="4067175" y="5013325"/>
            <a:ext cx="215900" cy="2159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6D643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_M" id="832" name="Google Shape;8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27312" y="3284537"/>
            <a:ext cx="593725" cy="64928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_N" id="833" name="Google Shape;833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00562" y="4581525"/>
            <a:ext cx="519112" cy="649287"/>
          </a:xfrm>
          <a:prstGeom prst="rect">
            <a:avLst/>
          </a:prstGeom>
          <a:noFill/>
          <a:ln>
            <a:noFill/>
          </a:ln>
        </p:spPr>
      </p:pic>
      <p:sp>
        <p:nvSpPr>
          <p:cNvPr id="834" name="Google Shape;834;p20"/>
          <p:cNvSpPr txBox="1"/>
          <p:nvPr/>
        </p:nvSpPr>
        <p:spPr>
          <a:xfrm>
            <a:off x="2489200" y="21717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35" name="Google Shape;835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17925" y="2120900"/>
            <a:ext cx="398462" cy="398462"/>
          </a:xfrm>
          <a:prstGeom prst="rect">
            <a:avLst/>
          </a:prstGeom>
          <a:noFill/>
          <a:ln>
            <a:noFill/>
          </a:ln>
        </p:spPr>
      </p:pic>
      <p:sp>
        <p:nvSpPr>
          <p:cNvPr id="836" name="Google Shape;836;p20"/>
          <p:cNvSpPr txBox="1"/>
          <p:nvPr/>
        </p:nvSpPr>
        <p:spPr>
          <a:xfrm>
            <a:off x="4851400" y="2489200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837" name="Google Shape;837;p2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03800" y="2133600"/>
            <a:ext cx="288925" cy="43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38" name="Google Shape;838;p20"/>
          <p:cNvSpPr txBox="1"/>
          <p:nvPr/>
        </p:nvSpPr>
        <p:spPr>
          <a:xfrm>
            <a:off x="1692275" y="908050"/>
            <a:ext cx="5903912" cy="366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2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1"/>
          <p:cNvSpPr txBox="1"/>
          <p:nvPr>
            <p:ph type="title"/>
          </p:nvPr>
        </p:nvSpPr>
        <p:spPr>
          <a:xfrm>
            <a:off x="1485900" y="209550"/>
            <a:ext cx="7391400" cy="563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Tahoma"/>
              <a:buNone/>
            </a:pPr>
            <a:r>
              <a:rPr b="0" i="0" lang="en-US" sz="24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Проверка математического диктанта</a:t>
            </a:r>
            <a:endParaRPr/>
          </a:p>
        </p:txBody>
      </p:sp>
      <p:grpSp>
        <p:nvGrpSpPr>
          <p:cNvPr id="844" name="Google Shape;844;p21"/>
          <p:cNvGrpSpPr/>
          <p:nvPr/>
        </p:nvGrpSpPr>
        <p:grpSpPr>
          <a:xfrm rot="10560000">
            <a:off x="1258887" y="4005262"/>
            <a:ext cx="6659562" cy="119062"/>
            <a:chOff x="0" y="1896"/>
            <a:chExt cx="5760" cy="120"/>
          </a:xfrm>
        </p:grpSpPr>
        <p:sp>
          <p:nvSpPr>
            <p:cNvPr id="845" name="Google Shape;845;p21"/>
            <p:cNvSpPr txBox="1"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46" name="Google Shape;846;p21"/>
            <p:cNvSpPr txBox="1"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descr="s_a" id="847" name="Google Shape;8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550" y="2565400"/>
            <a:ext cx="298450" cy="35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_b" id="848" name="Google Shape;84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67625" y="3284537"/>
            <a:ext cx="315912" cy="431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49" name="Google Shape;849;p21"/>
          <p:cNvGrpSpPr/>
          <p:nvPr/>
        </p:nvGrpSpPr>
        <p:grpSpPr>
          <a:xfrm rot="-9840000">
            <a:off x="766762" y="3992562"/>
            <a:ext cx="7235825" cy="119062"/>
            <a:chOff x="0" y="1896"/>
            <a:chExt cx="5760" cy="120"/>
          </a:xfrm>
        </p:grpSpPr>
        <p:sp>
          <p:nvSpPr>
            <p:cNvPr id="850" name="Google Shape;850;p21"/>
            <p:cNvSpPr txBox="1"/>
            <p:nvPr/>
          </p:nvSpPr>
          <p:spPr>
            <a:xfrm>
              <a:off x="0" y="1896"/>
              <a:ext cx="5760" cy="47"/>
            </a:xfrm>
            <a:prstGeom prst="rect">
              <a:avLst/>
            </a:prstGeom>
            <a:gradFill>
              <a:gsLst>
                <a:gs pos="0">
                  <a:srgbClr val="808080"/>
                </a:gs>
                <a:gs pos="100000">
                  <a:srgbClr val="ECECEC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51" name="Google Shape;851;p21"/>
            <p:cNvSpPr txBox="1"/>
            <p:nvPr/>
          </p:nvSpPr>
          <p:spPr>
            <a:xfrm>
              <a:off x="0" y="1942"/>
              <a:ext cx="5760" cy="74"/>
            </a:xfrm>
            <a:prstGeom prst="rect">
              <a:avLst/>
            </a:prstGeom>
            <a:gradFill>
              <a:gsLst>
                <a:gs pos="0">
                  <a:srgbClr val="CFCFCF"/>
                </a:gs>
                <a:gs pos="100000">
                  <a:srgbClr val="5F5F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52" name="Google Shape;852;p21"/>
          <p:cNvSpPr/>
          <p:nvPr/>
        </p:nvSpPr>
        <p:spPr>
          <a:xfrm>
            <a:off x="4333875" y="3971925"/>
            <a:ext cx="215900" cy="2159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6D643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_M" id="853" name="Google Shape;853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211637" y="3213100"/>
            <a:ext cx="593725" cy="649287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21"/>
          <p:cNvSpPr/>
          <p:nvPr/>
        </p:nvSpPr>
        <p:spPr>
          <a:xfrm>
            <a:off x="2339975" y="3357562"/>
            <a:ext cx="215900" cy="2159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rgbClr val="6D643C"/>
              </a:gs>
            </a:gsLst>
            <a:path path="circle">
              <a:fillToRect b="50%" l="50%" r="50%" t="50%"/>
            </a:path>
            <a:tileRect/>
          </a:gradFill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descr="L_N" id="855" name="Google Shape;855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555875" y="2636837"/>
            <a:ext cx="519112" cy="6492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800"/>
                                        <p:tgtEl>
                                          <p:spTgt spid="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0" name="Google Shape;860;p22"/>
          <p:cNvCxnSpPr/>
          <p:nvPr/>
        </p:nvCxnSpPr>
        <p:spPr>
          <a:xfrm rot="-7620000">
            <a:off x="3852862" y="2492375"/>
            <a:ext cx="259238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861" name="Google Shape;861;p22"/>
          <p:cNvSpPr txBox="1"/>
          <p:nvPr/>
        </p:nvSpPr>
        <p:spPr>
          <a:xfrm>
            <a:off x="2051050" y="260350"/>
            <a:ext cx="43926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Сравнение отрезков </a:t>
            </a:r>
            <a:endParaRPr/>
          </a:p>
        </p:txBody>
      </p:sp>
      <p:cxnSp>
        <p:nvCxnSpPr>
          <p:cNvPr id="862" name="Google Shape;862;p22"/>
          <p:cNvCxnSpPr/>
          <p:nvPr/>
        </p:nvCxnSpPr>
        <p:spPr>
          <a:xfrm>
            <a:off x="1258887" y="4149725"/>
            <a:ext cx="2592387" cy="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cxnSp>
        <p:nvCxnSpPr>
          <p:cNvPr id="863" name="Google Shape;863;p22"/>
          <p:cNvCxnSpPr/>
          <p:nvPr/>
        </p:nvCxnSpPr>
        <p:spPr>
          <a:xfrm rot="-7620000">
            <a:off x="3851275" y="2492375"/>
            <a:ext cx="259238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864" name="Google Shape;864;p22"/>
          <p:cNvSpPr txBox="1"/>
          <p:nvPr/>
        </p:nvSpPr>
        <p:spPr>
          <a:xfrm>
            <a:off x="900112" y="4149725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</p:txBody>
      </p:sp>
      <p:sp>
        <p:nvSpPr>
          <p:cNvPr id="865" name="Google Shape;865;p22"/>
          <p:cNvSpPr txBox="1"/>
          <p:nvPr/>
        </p:nvSpPr>
        <p:spPr>
          <a:xfrm>
            <a:off x="3635375" y="4076700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</p:txBody>
      </p:sp>
      <p:sp>
        <p:nvSpPr>
          <p:cNvPr id="866" name="Google Shape;866;p22"/>
          <p:cNvSpPr txBox="1"/>
          <p:nvPr/>
        </p:nvSpPr>
        <p:spPr>
          <a:xfrm>
            <a:off x="6011862" y="3429000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С</a:t>
            </a:r>
            <a:endParaRPr/>
          </a:p>
        </p:txBody>
      </p:sp>
      <p:sp>
        <p:nvSpPr>
          <p:cNvPr id="867" name="Google Shape;867;p22"/>
          <p:cNvSpPr txBox="1"/>
          <p:nvPr/>
        </p:nvSpPr>
        <p:spPr>
          <a:xfrm>
            <a:off x="4356100" y="836612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868" name="Google Shape;868;p22"/>
          <p:cNvSpPr/>
          <p:nvPr/>
        </p:nvSpPr>
        <p:spPr>
          <a:xfrm>
            <a:off x="5148262" y="4581525"/>
            <a:ext cx="3424237" cy="3175"/>
          </a:xfrm>
          <a:custGeom>
            <a:rect b="b" l="l" r="r" t="t"/>
            <a:pathLst>
              <a:path extrusionOk="0" h="2" w="2157">
                <a:moveTo>
                  <a:pt x="0" y="0"/>
                </a:moveTo>
                <a:lnTo>
                  <a:pt x="2157" y="2"/>
                </a:lnTo>
              </a:path>
            </a:pathLst>
          </a:cu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oval"/>
            <a:tailEnd len="med" w="med" type="oval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69" name="Google Shape;869;p22"/>
          <p:cNvSpPr txBox="1"/>
          <p:nvPr/>
        </p:nvSpPr>
        <p:spPr>
          <a:xfrm>
            <a:off x="1547812" y="4941887"/>
            <a:ext cx="182245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АB = CD</a:t>
            </a:r>
            <a:endParaRPr/>
          </a:p>
        </p:txBody>
      </p:sp>
      <p:sp>
        <p:nvSpPr>
          <p:cNvPr id="870" name="Google Shape;870;p22"/>
          <p:cNvSpPr txBox="1"/>
          <p:nvPr/>
        </p:nvSpPr>
        <p:spPr>
          <a:xfrm>
            <a:off x="4859337" y="4581525"/>
            <a:ext cx="5222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871" name="Google Shape;871;p22"/>
          <p:cNvSpPr txBox="1"/>
          <p:nvPr/>
        </p:nvSpPr>
        <p:spPr>
          <a:xfrm>
            <a:off x="8388350" y="4581525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cxnSp>
        <p:nvCxnSpPr>
          <p:cNvPr id="872" name="Google Shape;872;p22"/>
          <p:cNvCxnSpPr/>
          <p:nvPr/>
        </p:nvCxnSpPr>
        <p:spPr>
          <a:xfrm rot="-7620000">
            <a:off x="3852862" y="2492375"/>
            <a:ext cx="2592387" cy="1587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miter lim="800000"/>
            <a:headEnd len="med" w="med" type="oval"/>
            <a:tailEnd len="med" w="med" type="oval"/>
          </a:ln>
        </p:spPr>
      </p:cxnSp>
      <p:sp>
        <p:nvSpPr>
          <p:cNvPr id="873" name="Google Shape;873;p22"/>
          <p:cNvSpPr txBox="1"/>
          <p:nvPr/>
        </p:nvSpPr>
        <p:spPr>
          <a:xfrm>
            <a:off x="6011862" y="5300662"/>
            <a:ext cx="1866900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MN &gt; CD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3000" fill="hold"/>
                                        <p:tgtEl>
                                          <p:spTgt spid="8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7" name="Shape 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Google Shape;878;p23"/>
          <p:cNvSpPr/>
          <p:nvPr/>
        </p:nvSpPr>
        <p:spPr>
          <a:xfrm>
            <a:off x="4610100" y="2428875"/>
            <a:ext cx="2159000" cy="1587"/>
          </a:xfrm>
          <a:custGeom>
            <a:rect b="b" l="l" r="r" t="t"/>
            <a:pathLst>
              <a:path extrusionOk="0" h="1" w="1360">
                <a:moveTo>
                  <a:pt x="0" y="0"/>
                </a:moveTo>
                <a:lnTo>
                  <a:pt x="1360" y="0"/>
                </a:lnTo>
              </a:path>
            </a:pathLst>
          </a:custGeom>
          <a:noFill/>
          <a:ln cap="flat" cmpd="sng" w="38100">
            <a:solidFill>
              <a:srgbClr val="0099FF"/>
            </a:solidFill>
            <a:prstDash val="solid"/>
            <a:round/>
            <a:headEnd len="med" w="med" type="oval"/>
            <a:tailEnd len="med" w="med" type="oval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79" name="Google Shape;879;p23"/>
          <p:cNvSpPr/>
          <p:nvPr/>
        </p:nvSpPr>
        <p:spPr>
          <a:xfrm>
            <a:off x="2432050" y="2425700"/>
            <a:ext cx="4340225" cy="4762"/>
          </a:xfrm>
          <a:custGeom>
            <a:rect b="b" l="l" r="r" t="t"/>
            <a:pathLst>
              <a:path extrusionOk="0" h="3" w="2734">
                <a:moveTo>
                  <a:pt x="0" y="0"/>
                </a:moveTo>
                <a:lnTo>
                  <a:pt x="2734" y="3"/>
                </a:lnTo>
              </a:path>
            </a:pathLst>
          </a:custGeom>
          <a:noFill/>
          <a:ln cap="flat" cmpd="sng" w="38100">
            <a:solidFill>
              <a:schemeClr val="dk1"/>
            </a:solidFill>
            <a:prstDash val="solid"/>
            <a:round/>
            <a:headEnd len="med" w="med" type="oval"/>
            <a:tailEnd len="med" w="med" type="oval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80" name="Google Shape;880;p23"/>
          <p:cNvSpPr txBox="1"/>
          <p:nvPr/>
        </p:nvSpPr>
        <p:spPr>
          <a:xfrm>
            <a:off x="2051050" y="260350"/>
            <a:ext cx="43926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Середина отрезка </a:t>
            </a:r>
            <a:endParaRPr/>
          </a:p>
        </p:txBody>
      </p:sp>
      <p:sp>
        <p:nvSpPr>
          <p:cNvPr id="881" name="Google Shape;881;p23"/>
          <p:cNvSpPr txBox="1"/>
          <p:nvPr/>
        </p:nvSpPr>
        <p:spPr>
          <a:xfrm>
            <a:off x="1979612" y="2420937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</p:txBody>
      </p:sp>
      <p:sp>
        <p:nvSpPr>
          <p:cNvPr id="882" name="Google Shape;882;p23"/>
          <p:cNvSpPr txBox="1"/>
          <p:nvPr/>
        </p:nvSpPr>
        <p:spPr>
          <a:xfrm>
            <a:off x="6732587" y="2492375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В</a:t>
            </a:r>
            <a:endParaRPr/>
          </a:p>
        </p:txBody>
      </p:sp>
      <p:grpSp>
        <p:nvGrpSpPr>
          <p:cNvPr id="883" name="Google Shape;883;p23"/>
          <p:cNvGrpSpPr/>
          <p:nvPr/>
        </p:nvGrpSpPr>
        <p:grpSpPr>
          <a:xfrm>
            <a:off x="4356100" y="2347912"/>
            <a:ext cx="477837" cy="652462"/>
            <a:chOff x="2744" y="2069"/>
            <a:chExt cx="301" cy="411"/>
          </a:xfrm>
        </p:grpSpPr>
        <p:sp>
          <p:nvSpPr>
            <p:cNvPr id="884" name="Google Shape;884;p23"/>
            <p:cNvSpPr txBox="1"/>
            <p:nvPr/>
          </p:nvSpPr>
          <p:spPr>
            <a:xfrm>
              <a:off x="2744" y="2115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С</a:t>
              </a:r>
              <a:endParaRPr/>
            </a:p>
          </p:txBody>
        </p:sp>
        <p:sp>
          <p:nvSpPr>
            <p:cNvPr id="885" name="Google Shape;885;p23"/>
            <p:cNvSpPr/>
            <p:nvPr/>
          </p:nvSpPr>
          <p:spPr>
            <a:xfrm>
              <a:off x="2835" y="2069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86" name="Google Shape;886;p23"/>
          <p:cNvSpPr txBox="1"/>
          <p:nvPr/>
        </p:nvSpPr>
        <p:spPr>
          <a:xfrm>
            <a:off x="1908175" y="3573462"/>
            <a:ext cx="57673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Точка С – середина отрезка</a:t>
            </a:r>
            <a:endParaRPr/>
          </a:p>
        </p:txBody>
      </p:sp>
      <p:grpSp>
        <p:nvGrpSpPr>
          <p:cNvPr id="887" name="Google Shape;887;p23"/>
          <p:cNvGrpSpPr/>
          <p:nvPr/>
        </p:nvGrpSpPr>
        <p:grpSpPr>
          <a:xfrm>
            <a:off x="3289300" y="2276475"/>
            <a:ext cx="2420937" cy="287337"/>
            <a:chOff x="2072" y="2024"/>
            <a:chExt cx="1525" cy="181"/>
          </a:xfrm>
        </p:grpSpPr>
        <p:sp>
          <p:nvSpPr>
            <p:cNvPr id="888" name="Google Shape;888;p23"/>
            <p:cNvSpPr/>
            <p:nvPr/>
          </p:nvSpPr>
          <p:spPr>
            <a:xfrm>
              <a:off x="2072" y="2024"/>
              <a:ext cx="37" cy="181"/>
            </a:xfrm>
            <a:custGeom>
              <a:rect b="b" l="l" r="r" t="t"/>
              <a:pathLst>
                <a:path extrusionOk="0" h="181" w="37">
                  <a:moveTo>
                    <a:pt x="0" y="0"/>
                  </a:moveTo>
                  <a:lnTo>
                    <a:pt x="37" y="181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89" name="Google Shape;889;p23"/>
            <p:cNvSpPr/>
            <p:nvPr/>
          </p:nvSpPr>
          <p:spPr>
            <a:xfrm>
              <a:off x="3560" y="2024"/>
              <a:ext cx="37" cy="181"/>
            </a:xfrm>
            <a:custGeom>
              <a:rect b="b" l="l" r="r" t="t"/>
              <a:pathLst>
                <a:path extrusionOk="0" h="181" w="37">
                  <a:moveTo>
                    <a:pt x="0" y="0"/>
                  </a:moveTo>
                  <a:lnTo>
                    <a:pt x="37" y="181"/>
                  </a:lnTo>
                </a:path>
              </a:pathLst>
            </a:custGeom>
            <a:noFill/>
            <a:ln cap="flat" cmpd="sng" w="381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890" name="Google Shape;890;p23"/>
          <p:cNvSpPr txBox="1"/>
          <p:nvPr/>
        </p:nvSpPr>
        <p:spPr>
          <a:xfrm>
            <a:off x="468312" y="5445125"/>
            <a:ext cx="8569325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Точка отрезка, делящая его пополам, называется серединой отрезка.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ef" id="895" name="Google Shape;89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59562" y="2997200"/>
            <a:ext cx="2170112" cy="1477962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24"/>
          <p:cNvSpPr/>
          <p:nvPr/>
        </p:nvSpPr>
        <p:spPr>
          <a:xfrm rot="-360000">
            <a:off x="1692275" y="188912"/>
            <a:ext cx="2663825" cy="1584325"/>
          </a:xfrm>
          <a:prstGeom prst="triangle">
            <a:avLst>
              <a:gd fmla="val 15958" name="adj"/>
            </a:avLst>
          </a:prstGeom>
          <a:gradFill>
            <a:gsLst>
              <a:gs pos="0">
                <a:schemeClr val="lt1"/>
              </a:gs>
              <a:gs pos="100000">
                <a:srgbClr val="CCFFFF"/>
              </a:gs>
            </a:gsLst>
            <a:path path="circle">
              <a:fillToRect b="50%" l="50%" r="50%" t="50%"/>
            </a:path>
            <a:tileRect/>
          </a:gradFill>
          <a:ln cap="flat" cmpd="sng" w="19050">
            <a:solidFill>
              <a:srgbClr val="2A2E5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897" name="Google Shape;897;p24"/>
          <p:cNvGrpSpPr/>
          <p:nvPr/>
        </p:nvGrpSpPr>
        <p:grpSpPr>
          <a:xfrm flipH="1">
            <a:off x="900112" y="4718050"/>
            <a:ext cx="588962" cy="1371600"/>
            <a:chOff x="2328" y="309"/>
            <a:chExt cx="371" cy="864"/>
          </a:xfrm>
        </p:grpSpPr>
        <p:sp>
          <p:nvSpPr>
            <p:cNvPr id="898" name="Google Shape;898;p24"/>
            <p:cNvSpPr/>
            <p:nvPr/>
          </p:nvSpPr>
          <p:spPr>
            <a:xfrm>
              <a:off x="2328" y="309"/>
              <a:ext cx="371" cy="864"/>
            </a:xfrm>
            <a:custGeom>
              <a:rect b="b" l="l" r="r" t="t"/>
              <a:pathLst>
                <a:path extrusionOk="0" h="864" w="371">
                  <a:moveTo>
                    <a:pt x="16" y="603"/>
                  </a:moveTo>
                  <a:cubicBezTo>
                    <a:pt x="32" y="680"/>
                    <a:pt x="75" y="790"/>
                    <a:pt x="112" y="827"/>
                  </a:cubicBezTo>
                  <a:cubicBezTo>
                    <a:pt x="149" y="864"/>
                    <a:pt x="205" y="851"/>
                    <a:pt x="240" y="827"/>
                  </a:cubicBezTo>
                  <a:cubicBezTo>
                    <a:pt x="275" y="803"/>
                    <a:pt x="299" y="744"/>
                    <a:pt x="320" y="683"/>
                  </a:cubicBezTo>
                  <a:cubicBezTo>
                    <a:pt x="341" y="622"/>
                    <a:pt x="365" y="542"/>
                    <a:pt x="368" y="459"/>
                  </a:cubicBezTo>
                  <a:cubicBezTo>
                    <a:pt x="371" y="376"/>
                    <a:pt x="360" y="262"/>
                    <a:pt x="336" y="187"/>
                  </a:cubicBezTo>
                  <a:cubicBezTo>
                    <a:pt x="312" y="112"/>
                    <a:pt x="267" y="22"/>
                    <a:pt x="224" y="11"/>
                  </a:cubicBezTo>
                  <a:cubicBezTo>
                    <a:pt x="181" y="0"/>
                    <a:pt x="115" y="64"/>
                    <a:pt x="80" y="123"/>
                  </a:cubicBezTo>
                  <a:cubicBezTo>
                    <a:pt x="45" y="182"/>
                    <a:pt x="27" y="283"/>
                    <a:pt x="16" y="363"/>
                  </a:cubicBezTo>
                  <a:cubicBezTo>
                    <a:pt x="5" y="443"/>
                    <a:pt x="0" y="526"/>
                    <a:pt x="16" y="603"/>
                  </a:cubicBezTo>
                  <a:close/>
                </a:path>
              </a:pathLst>
            </a:custGeom>
            <a:solidFill>
              <a:srgbClr val="FFCC00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899" name="Google Shape;899;p24"/>
            <p:cNvSpPr/>
            <p:nvPr/>
          </p:nvSpPr>
          <p:spPr>
            <a:xfrm>
              <a:off x="2376" y="367"/>
              <a:ext cx="280" cy="758"/>
            </a:xfrm>
            <a:custGeom>
              <a:rect b="b" l="l" r="r" t="t"/>
              <a:pathLst>
                <a:path extrusionOk="0" h="758" w="280">
                  <a:moveTo>
                    <a:pt x="0" y="433"/>
                  </a:moveTo>
                  <a:cubicBezTo>
                    <a:pt x="4" y="518"/>
                    <a:pt x="24" y="620"/>
                    <a:pt x="48" y="673"/>
                  </a:cubicBezTo>
                  <a:cubicBezTo>
                    <a:pt x="72" y="726"/>
                    <a:pt x="115" y="758"/>
                    <a:pt x="144" y="753"/>
                  </a:cubicBezTo>
                  <a:cubicBezTo>
                    <a:pt x="173" y="748"/>
                    <a:pt x="203" y="694"/>
                    <a:pt x="224" y="641"/>
                  </a:cubicBezTo>
                  <a:cubicBezTo>
                    <a:pt x="245" y="588"/>
                    <a:pt x="266" y="503"/>
                    <a:pt x="272" y="433"/>
                  </a:cubicBezTo>
                  <a:cubicBezTo>
                    <a:pt x="278" y="363"/>
                    <a:pt x="280" y="291"/>
                    <a:pt x="262" y="219"/>
                  </a:cubicBezTo>
                  <a:cubicBezTo>
                    <a:pt x="244" y="147"/>
                    <a:pt x="200" y="4"/>
                    <a:pt x="162" y="2"/>
                  </a:cubicBezTo>
                  <a:cubicBezTo>
                    <a:pt x="124" y="0"/>
                    <a:pt x="59" y="137"/>
                    <a:pt x="32" y="209"/>
                  </a:cubicBezTo>
                  <a:cubicBezTo>
                    <a:pt x="5" y="281"/>
                    <a:pt x="7" y="386"/>
                    <a:pt x="0" y="433"/>
                  </a:cubicBezTo>
                  <a:close/>
                </a:path>
              </a:pathLst>
            </a:cu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pic>
        <p:nvPicPr>
          <p:cNvPr descr="Рисунок12" id="900" name="Google Shape;900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flipH="1">
            <a:off x="1116012" y="4581525"/>
            <a:ext cx="1222375" cy="69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01" name="Google Shape;901;p24"/>
          <p:cNvSpPr txBox="1"/>
          <p:nvPr/>
        </p:nvSpPr>
        <p:spPr>
          <a:xfrm>
            <a:off x="468312" y="260350"/>
            <a:ext cx="22177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2A2E5C"/>
                </a:solidFill>
                <a:latin typeface="Tahoma"/>
                <a:ea typeface="Tahoma"/>
                <a:cs typeface="Tahoma"/>
                <a:sym typeface="Tahoma"/>
              </a:rPr>
              <a:t>Треугольник</a:t>
            </a:r>
            <a:endParaRPr/>
          </a:p>
        </p:txBody>
      </p:sp>
      <p:grpSp>
        <p:nvGrpSpPr>
          <p:cNvPr id="902" name="Google Shape;902;p24"/>
          <p:cNvGrpSpPr/>
          <p:nvPr/>
        </p:nvGrpSpPr>
        <p:grpSpPr>
          <a:xfrm>
            <a:off x="5364162" y="260350"/>
            <a:ext cx="3438525" cy="2663825"/>
            <a:chOff x="3379" y="164"/>
            <a:chExt cx="2166" cy="1678"/>
          </a:xfrm>
        </p:grpSpPr>
        <p:sp>
          <p:nvSpPr>
            <p:cNvPr id="903" name="Google Shape;903;p24"/>
            <p:cNvSpPr/>
            <p:nvPr/>
          </p:nvSpPr>
          <p:spPr>
            <a:xfrm>
              <a:off x="3379" y="164"/>
              <a:ext cx="1723" cy="1678"/>
            </a:xfrm>
            <a:prstGeom prst="ellipse">
              <a:avLst/>
            </a:prstGeom>
            <a:gradFill>
              <a:gsLst>
                <a:gs pos="0">
                  <a:srgbClr val="FFFFCC"/>
                </a:gs>
                <a:gs pos="100000">
                  <a:srgbClr val="FFD937"/>
                </a:gs>
              </a:gsLst>
              <a:path path="circle">
                <a:fillToRect b="50%" l="50%" r="50%" t="50%"/>
              </a:path>
              <a:tileRect/>
            </a:gradFill>
            <a:ln cap="flat" cmpd="sng" w="19050">
              <a:solidFill>
                <a:srgbClr val="2A2E5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4" name="Google Shape;904;p24"/>
            <p:cNvSpPr txBox="1"/>
            <p:nvPr/>
          </p:nvSpPr>
          <p:spPr>
            <a:xfrm>
              <a:off x="4967" y="210"/>
              <a:ext cx="578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2A2E5C"/>
                  </a:solidFill>
                  <a:latin typeface="Tahoma"/>
                  <a:ea typeface="Tahoma"/>
                  <a:cs typeface="Tahoma"/>
                  <a:sym typeface="Tahoma"/>
                </a:rPr>
                <a:t>Круг</a:t>
              </a:r>
              <a:endParaRPr/>
            </a:p>
          </p:txBody>
        </p:sp>
      </p:grpSp>
      <p:grpSp>
        <p:nvGrpSpPr>
          <p:cNvPr id="905" name="Google Shape;905;p24"/>
          <p:cNvGrpSpPr/>
          <p:nvPr/>
        </p:nvGrpSpPr>
        <p:grpSpPr>
          <a:xfrm>
            <a:off x="2484437" y="3933825"/>
            <a:ext cx="4786312" cy="2663825"/>
            <a:chOff x="1565" y="2478"/>
            <a:chExt cx="3015" cy="1678"/>
          </a:xfrm>
        </p:grpSpPr>
        <p:sp>
          <p:nvSpPr>
            <p:cNvPr id="906" name="Google Shape;906;p24"/>
            <p:cNvSpPr/>
            <p:nvPr/>
          </p:nvSpPr>
          <p:spPr>
            <a:xfrm>
              <a:off x="1565" y="2478"/>
              <a:ext cx="1723" cy="1678"/>
            </a:xfrm>
            <a:prstGeom prst="ellipse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907" name="Google Shape;907;p24"/>
            <p:cNvSpPr txBox="1"/>
            <p:nvPr/>
          </p:nvSpPr>
          <p:spPr>
            <a:xfrm>
              <a:off x="3243" y="3385"/>
              <a:ext cx="1337" cy="2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2400"/>
                <a:buFont typeface="Tahoma"/>
                <a:buNone/>
              </a:pPr>
              <a:r>
                <a:rPr b="1" i="0" lang="en-US" sz="2400" u="none">
                  <a:solidFill>
                    <a:srgbClr val="2A2E5C"/>
                  </a:solidFill>
                  <a:latin typeface="Tahoma"/>
                  <a:ea typeface="Tahoma"/>
                  <a:cs typeface="Tahoma"/>
                  <a:sym typeface="Tahoma"/>
                </a:rPr>
                <a:t>Окружность</a:t>
              </a:r>
              <a:endParaRPr/>
            </a:p>
          </p:txBody>
        </p:sp>
      </p:grpSp>
      <p:sp>
        <p:nvSpPr>
          <p:cNvPr id="908" name="Google Shape;908;p24"/>
          <p:cNvSpPr txBox="1"/>
          <p:nvPr/>
        </p:nvSpPr>
        <p:spPr>
          <a:xfrm>
            <a:off x="827087" y="2492375"/>
            <a:ext cx="3095625" cy="1368425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CCFFFF"/>
              </a:gs>
            </a:gsLst>
            <a:path path="circle">
              <a:fillToRect b="50%" l="50%" r="50%" t="50%"/>
            </a:path>
            <a:tileRect/>
          </a:gra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09" name="Google Shape;909;p24"/>
          <p:cNvSpPr txBox="1"/>
          <p:nvPr/>
        </p:nvSpPr>
        <p:spPr>
          <a:xfrm>
            <a:off x="755650" y="1916112"/>
            <a:ext cx="2687637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Tahoma"/>
              <a:buNone/>
            </a:pPr>
            <a:r>
              <a:rPr b="1" i="0" lang="en-US" sz="2400" u="none">
                <a:solidFill>
                  <a:srgbClr val="2A2E5C"/>
                </a:solidFill>
                <a:latin typeface="Tahoma"/>
                <a:ea typeface="Tahoma"/>
                <a:cs typeface="Tahoma"/>
                <a:sym typeface="Tahoma"/>
              </a:rPr>
              <a:t>Прямоугольник</a:t>
            </a:r>
            <a:endParaRPr/>
          </a:p>
        </p:txBody>
      </p:sp>
      <p:pic>
        <p:nvPicPr>
          <p:cNvPr descr="j0178112" id="910" name="Google Shape;91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59112" y="4365625"/>
            <a:ext cx="1643062" cy="1655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38"/>
          <p:cNvSpPr txBox="1"/>
          <p:nvPr/>
        </p:nvSpPr>
        <p:spPr>
          <a:xfrm>
            <a:off x="179387" y="303212"/>
            <a:ext cx="871378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 какое наибольшее число частей могут разбить плоскость 4 различные прямые?</a:t>
            </a:r>
            <a:endParaRPr/>
          </a:p>
        </p:txBody>
      </p:sp>
      <p:sp>
        <p:nvSpPr>
          <p:cNvPr descr="Букет" id="916" name="Google Shape;916;p38"/>
          <p:cNvSpPr/>
          <p:nvPr/>
        </p:nvSpPr>
        <p:spPr>
          <a:xfrm>
            <a:off x="611187" y="1844675"/>
            <a:ext cx="7448550" cy="3800475"/>
          </a:xfrm>
          <a:custGeom>
            <a:rect b="b" l="l" r="r" t="t"/>
            <a:pathLst>
              <a:path extrusionOk="0" h="2394" w="4692">
                <a:moveTo>
                  <a:pt x="37" y="2376"/>
                </a:moveTo>
                <a:cubicBezTo>
                  <a:pt x="0" y="2394"/>
                  <a:pt x="439" y="1633"/>
                  <a:pt x="411" y="1633"/>
                </a:cubicBezTo>
                <a:lnTo>
                  <a:pt x="1279" y="22"/>
                </a:lnTo>
                <a:lnTo>
                  <a:pt x="4692" y="0"/>
                </a:lnTo>
                <a:lnTo>
                  <a:pt x="3525" y="2376"/>
                </a:lnTo>
                <a:lnTo>
                  <a:pt x="37" y="2392"/>
                </a:lnTo>
                <a:lnTo>
                  <a:pt x="37" y="2376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17" name="Google Shape;917;p38"/>
          <p:cNvSpPr txBox="1"/>
          <p:nvPr/>
        </p:nvSpPr>
        <p:spPr>
          <a:xfrm>
            <a:off x="6084887" y="1844675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918" name="Google Shape;918;p38"/>
          <p:cNvSpPr txBox="1"/>
          <p:nvPr/>
        </p:nvSpPr>
        <p:spPr>
          <a:xfrm>
            <a:off x="4572000" y="2133600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919" name="Google Shape;919;p38"/>
          <p:cNvSpPr txBox="1"/>
          <p:nvPr/>
        </p:nvSpPr>
        <p:spPr>
          <a:xfrm>
            <a:off x="2700337" y="2781300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920" name="Google Shape;920;p38"/>
          <p:cNvSpPr txBox="1"/>
          <p:nvPr/>
        </p:nvSpPr>
        <p:spPr>
          <a:xfrm>
            <a:off x="1403350" y="3716337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21" name="Google Shape;921;p38"/>
          <p:cNvSpPr/>
          <p:nvPr/>
        </p:nvSpPr>
        <p:spPr>
          <a:xfrm>
            <a:off x="1219200" y="1879600"/>
            <a:ext cx="6400800" cy="2667000"/>
          </a:xfrm>
          <a:custGeom>
            <a:rect b="b" l="l" r="r" t="t"/>
            <a:pathLst>
              <a:path extrusionOk="0" h="1680" w="4032">
                <a:moveTo>
                  <a:pt x="0" y="1680"/>
                </a:moveTo>
                <a:lnTo>
                  <a:pt x="4032" y="0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2" name="Google Shape;922;p38"/>
          <p:cNvSpPr/>
          <p:nvPr/>
        </p:nvSpPr>
        <p:spPr>
          <a:xfrm>
            <a:off x="3327400" y="1844675"/>
            <a:ext cx="2835275" cy="3819525"/>
          </a:xfrm>
          <a:custGeom>
            <a:rect b="b" l="l" r="r" t="t"/>
            <a:pathLst>
              <a:path extrusionOk="0" h="2406" w="1786">
                <a:moveTo>
                  <a:pt x="0" y="2406"/>
                </a:moveTo>
                <a:lnTo>
                  <a:pt x="1786" y="0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3" name="Google Shape;923;p38"/>
          <p:cNvSpPr/>
          <p:nvPr/>
        </p:nvSpPr>
        <p:spPr>
          <a:xfrm>
            <a:off x="1625600" y="3759200"/>
            <a:ext cx="4826000" cy="1447800"/>
          </a:xfrm>
          <a:custGeom>
            <a:rect b="b" l="l" r="r" t="t"/>
            <a:pathLst>
              <a:path extrusionOk="0" h="912" w="3040">
                <a:moveTo>
                  <a:pt x="0" y="0"/>
                </a:moveTo>
                <a:lnTo>
                  <a:pt x="3040" y="912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4" name="Google Shape;924;p38"/>
          <p:cNvSpPr/>
          <p:nvPr/>
        </p:nvSpPr>
        <p:spPr>
          <a:xfrm>
            <a:off x="3429000" y="1854200"/>
            <a:ext cx="2184400" cy="3759200"/>
          </a:xfrm>
          <a:custGeom>
            <a:rect b="b" l="l" r="r" t="t"/>
            <a:pathLst>
              <a:path extrusionOk="0" h="2368" w="1376">
                <a:moveTo>
                  <a:pt x="0" y="0"/>
                </a:moveTo>
                <a:lnTo>
                  <a:pt x="1376" y="2368"/>
                </a:lnTo>
              </a:path>
            </a:pathLst>
          </a:cu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25" name="Google Shape;925;p38"/>
          <p:cNvSpPr txBox="1"/>
          <p:nvPr/>
        </p:nvSpPr>
        <p:spPr>
          <a:xfrm>
            <a:off x="5795962" y="3429000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926" name="Google Shape;926;p38"/>
          <p:cNvSpPr txBox="1"/>
          <p:nvPr/>
        </p:nvSpPr>
        <p:spPr>
          <a:xfrm>
            <a:off x="4392612" y="3068637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927" name="Google Shape;927;p38"/>
          <p:cNvSpPr txBox="1"/>
          <p:nvPr/>
        </p:nvSpPr>
        <p:spPr>
          <a:xfrm>
            <a:off x="3635375" y="3644900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928" name="Google Shape;928;p38"/>
          <p:cNvSpPr txBox="1"/>
          <p:nvPr/>
        </p:nvSpPr>
        <p:spPr>
          <a:xfrm>
            <a:off x="2195512" y="4437062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929" name="Google Shape;929;p38"/>
          <p:cNvSpPr txBox="1"/>
          <p:nvPr/>
        </p:nvSpPr>
        <p:spPr>
          <a:xfrm>
            <a:off x="5435600" y="4941887"/>
            <a:ext cx="7493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/>
          </a:p>
        </p:txBody>
      </p:sp>
      <p:sp>
        <p:nvSpPr>
          <p:cNvPr id="930" name="Google Shape;930;p38"/>
          <p:cNvSpPr txBox="1"/>
          <p:nvPr/>
        </p:nvSpPr>
        <p:spPr>
          <a:xfrm>
            <a:off x="4067175" y="4941887"/>
            <a:ext cx="7493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/>
          </a:p>
        </p:txBody>
      </p:sp>
      <p:sp>
        <p:nvSpPr>
          <p:cNvPr id="931" name="Google Shape;931;p38"/>
          <p:cNvSpPr txBox="1"/>
          <p:nvPr/>
        </p:nvSpPr>
        <p:spPr>
          <a:xfrm>
            <a:off x="4356100" y="4005262"/>
            <a:ext cx="466725" cy="701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Arial"/>
              <a:buNone/>
            </a:pPr>
            <a:r>
              <a:rPr b="1" i="0" lang="en-US" sz="4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"/>
          <p:cNvSpPr txBox="1"/>
          <p:nvPr/>
        </p:nvSpPr>
        <p:spPr>
          <a:xfrm>
            <a:off x="612775" y="188912"/>
            <a:ext cx="8280400" cy="1187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В переводе с греческого слово «геометрия» означает «землемерие»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«гео» - по-гречески земля, «метрео» - мерить</a:t>
            </a:r>
            <a:endParaRPr/>
          </a:p>
        </p:txBody>
      </p:sp>
      <p:sp>
        <p:nvSpPr>
          <p:cNvPr id="393" name="Google Shape;393;p3"/>
          <p:cNvSpPr txBox="1"/>
          <p:nvPr/>
        </p:nvSpPr>
        <p:spPr>
          <a:xfrm>
            <a:off x="684212" y="1527175"/>
            <a:ext cx="8135937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Геометрия изучает свойства геометрических фигур на плоскости</a:t>
            </a:r>
            <a:endParaRPr/>
          </a:p>
        </p:txBody>
      </p:sp>
      <p:sp>
        <p:nvSpPr>
          <p:cNvPr id="394" name="Google Shape;394;p3"/>
          <p:cNvSpPr txBox="1"/>
          <p:nvPr/>
        </p:nvSpPr>
        <p:spPr>
          <a:xfrm>
            <a:off x="684212" y="2420937"/>
            <a:ext cx="5040312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Фигуры: точка, прямая</a:t>
            </a:r>
            <a:endParaRPr/>
          </a:p>
        </p:txBody>
      </p:sp>
      <p:grpSp>
        <p:nvGrpSpPr>
          <p:cNvPr id="395" name="Google Shape;395;p3"/>
          <p:cNvGrpSpPr/>
          <p:nvPr/>
        </p:nvGrpSpPr>
        <p:grpSpPr>
          <a:xfrm>
            <a:off x="1116012" y="4076700"/>
            <a:ext cx="620712" cy="649287"/>
            <a:chOff x="703" y="2568"/>
            <a:chExt cx="391" cy="409"/>
          </a:xfrm>
        </p:grpSpPr>
        <p:sp>
          <p:nvSpPr>
            <p:cNvPr id="396" name="Google Shape;396;p3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397" name="Google Shape;397;p3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А</a:t>
              </a:r>
              <a:endParaRPr/>
            </a:p>
          </p:txBody>
        </p:sp>
      </p:grpSp>
      <p:grpSp>
        <p:nvGrpSpPr>
          <p:cNvPr id="398" name="Google Shape;398;p3"/>
          <p:cNvGrpSpPr/>
          <p:nvPr/>
        </p:nvGrpSpPr>
        <p:grpSpPr>
          <a:xfrm>
            <a:off x="1476375" y="4221162"/>
            <a:ext cx="2951162" cy="1800225"/>
            <a:chOff x="930" y="2659"/>
            <a:chExt cx="1859" cy="1134"/>
          </a:xfrm>
        </p:grpSpPr>
        <p:cxnSp>
          <p:nvCxnSpPr>
            <p:cNvPr id="399" name="Google Shape;399;p3"/>
            <p:cNvCxnSpPr/>
            <p:nvPr/>
          </p:nvCxnSpPr>
          <p:spPr>
            <a:xfrm flipH="1" rot="10800000">
              <a:off x="930" y="2886"/>
              <a:ext cx="1859" cy="907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00" name="Google Shape;400;p3"/>
            <p:cNvSpPr txBox="1"/>
            <p:nvPr/>
          </p:nvSpPr>
          <p:spPr>
            <a:xfrm>
              <a:off x="2426" y="2659"/>
              <a:ext cx="258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1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</p:grpSp>
      <p:sp>
        <p:nvSpPr>
          <p:cNvPr id="401" name="Google Shape;401;p3"/>
          <p:cNvSpPr/>
          <p:nvPr/>
        </p:nvSpPr>
        <p:spPr>
          <a:xfrm>
            <a:off x="4427537" y="2235200"/>
            <a:ext cx="4805362" cy="2347912"/>
          </a:xfrm>
          <a:custGeom>
            <a:rect b="b" l="l" r="r" t="t"/>
            <a:pathLst>
              <a:path extrusionOk="0" h="1479" w="3027">
                <a:moveTo>
                  <a:pt x="0" y="1479"/>
                </a:moveTo>
                <a:lnTo>
                  <a:pt x="3027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02" name="Google Shape;402;p3"/>
          <p:cNvSpPr/>
          <p:nvPr/>
        </p:nvSpPr>
        <p:spPr>
          <a:xfrm>
            <a:off x="0" y="5951537"/>
            <a:ext cx="1619250" cy="792162"/>
          </a:xfrm>
          <a:custGeom>
            <a:rect b="b" l="l" r="r" t="t"/>
            <a:pathLst>
              <a:path extrusionOk="0" h="499" w="1020">
                <a:moveTo>
                  <a:pt x="0" y="499"/>
                </a:moveTo>
                <a:lnTo>
                  <a:pt x="1020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03" name="Google Shape;403;p3"/>
          <p:cNvGrpSpPr/>
          <p:nvPr/>
        </p:nvGrpSpPr>
        <p:grpSpPr>
          <a:xfrm>
            <a:off x="468312" y="4868862"/>
            <a:ext cx="620712" cy="649287"/>
            <a:chOff x="703" y="2568"/>
            <a:chExt cx="391" cy="409"/>
          </a:xfrm>
        </p:grpSpPr>
        <p:sp>
          <p:nvSpPr>
            <p:cNvPr id="404" name="Google Shape;404;p3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5" name="Google Shape;405;p3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grpSp>
        <p:nvGrpSpPr>
          <p:cNvPr id="406" name="Google Shape;406;p3"/>
          <p:cNvGrpSpPr/>
          <p:nvPr/>
        </p:nvGrpSpPr>
        <p:grpSpPr>
          <a:xfrm>
            <a:off x="2916237" y="3716337"/>
            <a:ext cx="574675" cy="649287"/>
            <a:chOff x="703" y="2568"/>
            <a:chExt cx="362" cy="409"/>
          </a:xfrm>
        </p:grpSpPr>
        <p:sp>
          <p:nvSpPr>
            <p:cNvPr id="407" name="Google Shape;407;p3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3399FF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08" name="Google Shape;408;p3"/>
            <p:cNvSpPr txBox="1"/>
            <p:nvPr/>
          </p:nvSpPr>
          <p:spPr>
            <a:xfrm>
              <a:off x="793" y="2568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Z</a:t>
              </a:r>
              <a:endParaRPr/>
            </a:p>
          </p:txBody>
        </p:sp>
      </p:grpSp>
      <p:grpSp>
        <p:nvGrpSpPr>
          <p:cNvPr id="409" name="Google Shape;409;p3"/>
          <p:cNvGrpSpPr/>
          <p:nvPr/>
        </p:nvGrpSpPr>
        <p:grpSpPr>
          <a:xfrm rot="420000">
            <a:off x="4787900" y="4076700"/>
            <a:ext cx="3095625" cy="1800225"/>
            <a:chOff x="3016" y="2568"/>
            <a:chExt cx="1950" cy="1134"/>
          </a:xfrm>
        </p:grpSpPr>
        <p:grpSp>
          <p:nvGrpSpPr>
            <p:cNvPr id="410" name="Google Shape;410;p3"/>
            <p:cNvGrpSpPr/>
            <p:nvPr/>
          </p:nvGrpSpPr>
          <p:grpSpPr>
            <a:xfrm>
              <a:off x="3107" y="2568"/>
              <a:ext cx="1859" cy="1134"/>
              <a:chOff x="930" y="2659"/>
              <a:chExt cx="1859" cy="1134"/>
            </a:xfrm>
          </p:grpSpPr>
          <p:cxnSp>
            <p:nvCxnSpPr>
              <p:cNvPr id="411" name="Google Shape;411;p3"/>
              <p:cNvCxnSpPr/>
              <p:nvPr/>
            </p:nvCxnSpPr>
            <p:spPr>
              <a:xfrm flipH="1" rot="10800000">
                <a:off x="930" y="2886"/>
                <a:ext cx="1859" cy="907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A2E5C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12" name="Google Shape;412;p3"/>
              <p:cNvSpPr txBox="1"/>
              <p:nvPr/>
            </p:nvSpPr>
            <p:spPr>
              <a:xfrm>
                <a:off x="2424" y="2659"/>
                <a:ext cx="315" cy="3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A2E5C"/>
                  </a:buClr>
                  <a:buSzPts val="3200"/>
                  <a:buFont typeface="Arial"/>
                  <a:buNone/>
                </a:pPr>
                <a:r>
                  <a:rPr b="1" i="1" lang="en-US" sz="3200" u="none">
                    <a:solidFill>
                      <a:srgbClr val="2A2E5C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</p:grpSp>
        <p:sp>
          <p:nvSpPr>
            <p:cNvPr id="413" name="Google Shape;413;p3"/>
            <p:cNvSpPr txBox="1"/>
            <p:nvPr/>
          </p:nvSpPr>
          <p:spPr>
            <a:xfrm>
              <a:off x="3016" y="3293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Google Shape;418;p4"/>
          <p:cNvGrpSpPr/>
          <p:nvPr/>
        </p:nvGrpSpPr>
        <p:grpSpPr>
          <a:xfrm rot="180000">
            <a:off x="230991" y="832593"/>
            <a:ext cx="6872620" cy="4049080"/>
            <a:chOff x="547" y="436"/>
            <a:chExt cx="4329" cy="2551"/>
          </a:xfrm>
        </p:grpSpPr>
        <p:grpSp>
          <p:nvGrpSpPr>
            <p:cNvPr id="419" name="Google Shape;419;p4"/>
            <p:cNvGrpSpPr/>
            <p:nvPr/>
          </p:nvGrpSpPr>
          <p:grpSpPr>
            <a:xfrm rot="960000">
              <a:off x="601" y="2483"/>
              <a:ext cx="442" cy="452"/>
              <a:chOff x="779" y="2167"/>
              <a:chExt cx="1677" cy="1758"/>
            </a:xfrm>
          </p:grpSpPr>
          <p:sp>
            <p:nvSpPr>
              <p:cNvPr id="420" name="Google Shape;420;p4"/>
              <p:cNvSpPr/>
              <p:nvPr/>
            </p:nvSpPr>
            <p:spPr>
              <a:xfrm>
                <a:off x="779" y="2206"/>
                <a:ext cx="1636" cy="1719"/>
              </a:xfrm>
              <a:custGeom>
                <a:rect b="b" l="l" r="r" t="t"/>
                <a:pathLst>
                  <a:path extrusionOk="0" h="1724" w="1633">
                    <a:moveTo>
                      <a:pt x="0" y="1452"/>
                    </a:moveTo>
                    <a:lnTo>
                      <a:pt x="908" y="454"/>
                    </a:lnTo>
                    <a:lnTo>
                      <a:pt x="862" y="182"/>
                    </a:lnTo>
                    <a:lnTo>
                      <a:pt x="1044" y="0"/>
                    </a:lnTo>
                    <a:lnTo>
                      <a:pt x="1633" y="590"/>
                    </a:lnTo>
                    <a:lnTo>
                      <a:pt x="1463" y="763"/>
                    </a:lnTo>
                    <a:lnTo>
                      <a:pt x="1225" y="681"/>
                    </a:lnTo>
                    <a:lnTo>
                      <a:pt x="318" y="1724"/>
                    </a:lnTo>
                    <a:lnTo>
                      <a:pt x="182" y="1724"/>
                    </a:lnTo>
                    <a:lnTo>
                      <a:pt x="46" y="1679"/>
                    </a:lnTo>
                    <a:lnTo>
                      <a:pt x="0" y="1588"/>
                    </a:lnTo>
                    <a:lnTo>
                      <a:pt x="0" y="145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50000">
                    <a:schemeClr val="lt1"/>
                  </a:gs>
                  <a:gs pos="100000">
                    <a:schemeClr val="lt2"/>
                  </a:gs>
                </a:gsLst>
                <a:lin ang="18900000" scaled="0"/>
              </a:gra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1" name="Google Shape;421;p4"/>
              <p:cNvSpPr/>
              <p:nvPr/>
            </p:nvSpPr>
            <p:spPr>
              <a:xfrm>
                <a:off x="1807" y="2167"/>
                <a:ext cx="649" cy="666"/>
              </a:xfrm>
              <a:custGeom>
                <a:rect b="b" l="l" r="r" t="t"/>
                <a:pathLst>
                  <a:path extrusionOk="0" h="666" w="649">
                    <a:moveTo>
                      <a:pt x="30" y="38"/>
                    </a:moveTo>
                    <a:cubicBezTo>
                      <a:pt x="60" y="0"/>
                      <a:pt x="295" y="76"/>
                      <a:pt x="393" y="174"/>
                    </a:cubicBezTo>
                    <a:cubicBezTo>
                      <a:pt x="491" y="272"/>
                      <a:pt x="649" y="590"/>
                      <a:pt x="619" y="628"/>
                    </a:cubicBezTo>
                    <a:cubicBezTo>
                      <a:pt x="589" y="666"/>
                      <a:pt x="309" y="499"/>
                      <a:pt x="211" y="401"/>
                    </a:cubicBezTo>
                    <a:cubicBezTo>
                      <a:pt x="113" y="303"/>
                      <a:pt x="0" y="76"/>
                      <a:pt x="30" y="38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2" name="Google Shape;422;p4"/>
              <p:cNvSpPr/>
              <p:nvPr/>
            </p:nvSpPr>
            <p:spPr>
              <a:xfrm>
                <a:off x="1760" y="2294"/>
                <a:ext cx="576" cy="592"/>
              </a:xfrm>
              <a:custGeom>
                <a:rect b="b" l="l" r="r" t="t"/>
                <a:pathLst>
                  <a:path extrusionOk="0" h="592" w="576">
                    <a:moveTo>
                      <a:pt x="0" y="0"/>
                    </a:moveTo>
                    <a:cubicBezTo>
                      <a:pt x="31" y="61"/>
                      <a:pt x="88" y="269"/>
                      <a:pt x="184" y="368"/>
                    </a:cubicBezTo>
                    <a:cubicBezTo>
                      <a:pt x="280" y="467"/>
                      <a:pt x="494" y="545"/>
                      <a:pt x="576" y="592"/>
                    </a:cubicBezTo>
                  </a:path>
                </a:pathLst>
              </a:custGeom>
              <a:noFill/>
              <a:ln cap="flat" cmpd="sng" w="9525">
                <a:solidFill>
                  <a:schemeClr val="dk1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3" name="Google Shape;423;p4"/>
              <p:cNvSpPr/>
              <p:nvPr/>
            </p:nvSpPr>
            <p:spPr>
              <a:xfrm>
                <a:off x="1701" y="2704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4" name="Google Shape;424;p4"/>
              <p:cNvSpPr/>
              <p:nvPr/>
            </p:nvSpPr>
            <p:spPr>
              <a:xfrm>
                <a:off x="1701" y="2387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5" name="Google Shape;425;p4"/>
              <p:cNvSpPr/>
              <p:nvPr/>
            </p:nvSpPr>
            <p:spPr>
              <a:xfrm>
                <a:off x="1610" y="2795"/>
                <a:ext cx="90" cy="90"/>
              </a:xfrm>
              <a:prstGeom prst="ellipse">
                <a:avLst/>
              </a:prstGeom>
              <a:solidFill>
                <a:srgbClr val="000099"/>
              </a:solidFill>
              <a:ln cap="flat" cmpd="sng" w="9525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grpSp>
          <p:nvGrpSpPr>
            <p:cNvPr id="426" name="Google Shape;426;p4"/>
            <p:cNvGrpSpPr/>
            <p:nvPr/>
          </p:nvGrpSpPr>
          <p:grpSpPr>
            <a:xfrm>
              <a:off x="975" y="436"/>
              <a:ext cx="3901" cy="2177"/>
              <a:chOff x="975" y="43"/>
              <a:chExt cx="3273" cy="2525"/>
            </a:xfrm>
          </p:grpSpPr>
          <p:sp>
            <p:nvSpPr>
              <p:cNvPr id="427" name="Google Shape;427;p4"/>
              <p:cNvSpPr/>
              <p:nvPr/>
            </p:nvSpPr>
            <p:spPr>
              <a:xfrm>
                <a:off x="975" y="73"/>
                <a:ext cx="3220" cy="2495"/>
              </a:xfrm>
              <a:custGeom>
                <a:rect b="b" l="l" r="r" t="t"/>
                <a:pathLst>
                  <a:path extrusionOk="0" h="2495" w="3220">
                    <a:moveTo>
                      <a:pt x="0" y="2405"/>
                    </a:moveTo>
                    <a:lnTo>
                      <a:pt x="3039" y="0"/>
                    </a:lnTo>
                    <a:lnTo>
                      <a:pt x="3220" y="273"/>
                    </a:lnTo>
                    <a:lnTo>
                      <a:pt x="91" y="2495"/>
                    </a:lnTo>
                  </a:path>
                </a:pathLst>
              </a:custGeom>
              <a:gradFill>
                <a:gsLst>
                  <a:gs pos="0">
                    <a:srgbClr val="FFFF00"/>
                  </a:gs>
                  <a:gs pos="50000">
                    <a:schemeClr val="lt1"/>
                  </a:gs>
                  <a:gs pos="100000">
                    <a:srgbClr val="FFFF00"/>
                  </a:gs>
                </a:gsLst>
                <a:lin ang="18900000" scaled="0"/>
              </a:gradFill>
              <a:ln cap="flat" cmpd="sng" w="9525">
                <a:solidFill>
                  <a:srgbClr val="FFFF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28" name="Google Shape;428;p4"/>
              <p:cNvSpPr/>
              <p:nvPr/>
            </p:nvSpPr>
            <p:spPr>
              <a:xfrm>
                <a:off x="3984" y="43"/>
                <a:ext cx="264" cy="310"/>
              </a:xfrm>
              <a:custGeom>
                <a:rect b="b" l="l" r="r" t="t"/>
                <a:pathLst>
                  <a:path extrusionOk="0" h="310" w="264">
                    <a:moveTo>
                      <a:pt x="30" y="30"/>
                    </a:moveTo>
                    <a:cubicBezTo>
                      <a:pt x="7" y="60"/>
                      <a:pt x="0" y="167"/>
                      <a:pt x="30" y="212"/>
                    </a:cubicBezTo>
                    <a:cubicBezTo>
                      <a:pt x="60" y="257"/>
                      <a:pt x="173" y="310"/>
                      <a:pt x="211" y="303"/>
                    </a:cubicBezTo>
                    <a:cubicBezTo>
                      <a:pt x="249" y="296"/>
                      <a:pt x="264" y="212"/>
                      <a:pt x="257" y="167"/>
                    </a:cubicBezTo>
                    <a:cubicBezTo>
                      <a:pt x="250" y="122"/>
                      <a:pt x="204" y="53"/>
                      <a:pt x="166" y="30"/>
                    </a:cubicBezTo>
                    <a:cubicBezTo>
                      <a:pt x="128" y="7"/>
                      <a:pt x="53" y="0"/>
                      <a:pt x="30" y="30"/>
                    </a:cubicBezTo>
                    <a:close/>
                  </a:path>
                </a:pathLst>
              </a:custGeom>
              <a:solidFill>
                <a:srgbClr val="FFFF00"/>
              </a:solidFill>
              <a:ln cap="flat" cmpd="sng" w="9525">
                <a:solidFill>
                  <a:srgbClr val="FFCC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429" name="Google Shape;429;p4"/>
          <p:cNvSpPr txBox="1"/>
          <p:nvPr/>
        </p:nvSpPr>
        <p:spPr>
          <a:xfrm>
            <a:off x="4210050" y="2560637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grpSp>
        <p:nvGrpSpPr>
          <p:cNvPr id="430" name="Google Shape;430;p4"/>
          <p:cNvGrpSpPr/>
          <p:nvPr/>
        </p:nvGrpSpPr>
        <p:grpSpPr>
          <a:xfrm>
            <a:off x="1114425" y="2560637"/>
            <a:ext cx="3024187" cy="2019300"/>
            <a:chOff x="1927" y="2975"/>
            <a:chExt cx="1905" cy="1272"/>
          </a:xfrm>
        </p:grpSpPr>
        <p:sp>
          <p:nvSpPr>
            <p:cNvPr id="431" name="Google Shape;431;p4"/>
            <p:cNvSpPr txBox="1"/>
            <p:nvPr/>
          </p:nvSpPr>
          <p:spPr>
            <a:xfrm>
              <a:off x="1972" y="3882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grpSp>
          <p:nvGrpSpPr>
            <p:cNvPr id="432" name="Google Shape;432;p4"/>
            <p:cNvGrpSpPr/>
            <p:nvPr/>
          </p:nvGrpSpPr>
          <p:grpSpPr>
            <a:xfrm>
              <a:off x="1927" y="2975"/>
              <a:ext cx="1905" cy="953"/>
              <a:chOff x="2608" y="2795"/>
              <a:chExt cx="1905" cy="953"/>
            </a:xfrm>
          </p:grpSpPr>
          <p:cxnSp>
            <p:nvCxnSpPr>
              <p:cNvPr id="433" name="Google Shape;433;p4"/>
              <p:cNvCxnSpPr/>
              <p:nvPr/>
            </p:nvCxnSpPr>
            <p:spPr>
              <a:xfrm flipH="1" rot="10800000">
                <a:off x="2653" y="2795"/>
                <a:ext cx="1860" cy="907"/>
              </a:xfrm>
              <a:prstGeom prst="straightConnector1">
                <a:avLst/>
              </a:prstGeom>
              <a:noFill/>
              <a:ln cap="flat" cmpd="sng" w="28575">
                <a:solidFill>
                  <a:srgbClr val="2A2E5C"/>
                </a:solidFill>
                <a:prstDash val="solid"/>
                <a:miter lim="800000"/>
                <a:headEnd len="med" w="med" type="none"/>
                <a:tailEnd len="med" w="med" type="none"/>
              </a:ln>
            </p:spPr>
          </p:cxnSp>
          <p:sp>
            <p:nvSpPr>
              <p:cNvPr id="434" name="Google Shape;434;p4"/>
              <p:cNvSpPr/>
              <p:nvPr/>
            </p:nvSpPr>
            <p:spPr>
              <a:xfrm>
                <a:off x="2608" y="3657"/>
                <a:ext cx="91" cy="91"/>
              </a:xfrm>
              <a:prstGeom prst="ellipse">
                <a:avLst/>
              </a:prstGeom>
              <a:solidFill>
                <a:srgbClr val="FF0000"/>
              </a:solidFill>
              <a:ln cap="flat" cmpd="sng" w="12700">
                <a:solidFill>
                  <a:srgbClr val="000000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435" name="Google Shape;435;p4"/>
          <p:cNvGrpSpPr/>
          <p:nvPr/>
        </p:nvGrpSpPr>
        <p:grpSpPr>
          <a:xfrm rot="360000">
            <a:off x="5364162" y="4365625"/>
            <a:ext cx="3573462" cy="2090737"/>
            <a:chOff x="3509" y="3003"/>
            <a:chExt cx="2251" cy="1317"/>
          </a:xfrm>
        </p:grpSpPr>
        <p:cxnSp>
          <p:nvCxnSpPr>
            <p:cNvPr id="436" name="Google Shape;436;p4"/>
            <p:cNvCxnSpPr/>
            <p:nvPr/>
          </p:nvCxnSpPr>
          <p:spPr>
            <a:xfrm flipH="1" rot="10800000">
              <a:off x="3554" y="3048"/>
              <a:ext cx="1859" cy="907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37" name="Google Shape;437;p4"/>
            <p:cNvSpPr txBox="1"/>
            <p:nvPr/>
          </p:nvSpPr>
          <p:spPr>
            <a:xfrm>
              <a:off x="5459" y="3046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438" name="Google Shape;438;p4"/>
            <p:cNvSpPr txBox="1"/>
            <p:nvPr/>
          </p:nvSpPr>
          <p:spPr>
            <a:xfrm>
              <a:off x="3600" y="3955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439" name="Google Shape;439;p4"/>
            <p:cNvSpPr/>
            <p:nvPr/>
          </p:nvSpPr>
          <p:spPr>
            <a:xfrm>
              <a:off x="5369" y="3003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40" name="Google Shape;440;p4"/>
            <p:cNvSpPr/>
            <p:nvPr/>
          </p:nvSpPr>
          <p:spPr>
            <a:xfrm>
              <a:off x="3509" y="3910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441" name="Google Shape;441;p4"/>
          <p:cNvSpPr/>
          <p:nvPr/>
        </p:nvSpPr>
        <p:spPr>
          <a:xfrm>
            <a:off x="4138612" y="765175"/>
            <a:ext cx="3621087" cy="1797050"/>
          </a:xfrm>
          <a:custGeom>
            <a:rect b="b" l="l" r="r" t="t"/>
            <a:pathLst>
              <a:path extrusionOk="0" h="1132" w="2281">
                <a:moveTo>
                  <a:pt x="0" y="1132"/>
                </a:moveTo>
                <a:lnTo>
                  <a:pt x="2281" y="0"/>
                </a:lnTo>
              </a:path>
            </a:pathLst>
          </a:custGeom>
          <a:noFill/>
          <a:ln cap="flat" cmpd="sng" w="28575">
            <a:solidFill>
              <a:srgbClr val="2A2E5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42" name="Google Shape;442;p4"/>
          <p:cNvSpPr txBox="1"/>
          <p:nvPr/>
        </p:nvSpPr>
        <p:spPr>
          <a:xfrm>
            <a:off x="468312" y="620712"/>
            <a:ext cx="518318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Фигуры: луч, отрезок</a:t>
            </a:r>
            <a:endParaRPr/>
          </a:p>
        </p:txBody>
      </p:sp>
      <p:grpSp>
        <p:nvGrpSpPr>
          <p:cNvPr id="443" name="Google Shape;443;p4"/>
          <p:cNvGrpSpPr/>
          <p:nvPr/>
        </p:nvGrpSpPr>
        <p:grpSpPr>
          <a:xfrm>
            <a:off x="1979612" y="4003675"/>
            <a:ext cx="3024187" cy="1512887"/>
            <a:chOff x="1247" y="2024"/>
            <a:chExt cx="1905" cy="953"/>
          </a:xfrm>
        </p:grpSpPr>
        <p:sp>
          <p:nvSpPr>
            <p:cNvPr id="444" name="Google Shape;444;p4"/>
            <p:cNvSpPr txBox="1"/>
            <p:nvPr/>
          </p:nvSpPr>
          <p:spPr>
            <a:xfrm>
              <a:off x="2880" y="2069"/>
              <a:ext cx="2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cxnSp>
          <p:nvCxnSpPr>
            <p:cNvPr id="445" name="Google Shape;445;p4"/>
            <p:cNvCxnSpPr/>
            <p:nvPr/>
          </p:nvCxnSpPr>
          <p:spPr>
            <a:xfrm flipH="1" rot="10800000">
              <a:off x="1292" y="2024"/>
              <a:ext cx="1860" cy="907"/>
            </a:xfrm>
            <a:prstGeom prst="straightConnector1">
              <a:avLst/>
            </a:prstGeom>
            <a:noFill/>
            <a:ln cap="flat" cmpd="sng" w="28575">
              <a:solidFill>
                <a:srgbClr val="2A2E5C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sp>
          <p:nvSpPr>
            <p:cNvPr id="446" name="Google Shape;446;p4"/>
            <p:cNvSpPr/>
            <p:nvPr/>
          </p:nvSpPr>
          <p:spPr>
            <a:xfrm>
              <a:off x="1247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"/>
          <p:cNvSpPr txBox="1"/>
          <p:nvPr>
            <p:ph type="title"/>
          </p:nvPr>
        </p:nvSpPr>
        <p:spPr>
          <a:xfrm>
            <a:off x="571500" y="357187"/>
            <a:ext cx="8229600" cy="6334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Pts val="3200"/>
              <a:buFont typeface="Tahoma"/>
              <a:buNone/>
            </a:pPr>
            <a:r>
              <a:rPr b="0" i="1" lang="en-US" sz="320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Начальные геометрические сведения</a:t>
            </a:r>
            <a:r>
              <a:rPr b="0" i="0" lang="en-US" sz="3200" u="none">
                <a:solidFill>
                  <a:srgbClr val="333399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sp>
        <p:nvSpPr>
          <p:cNvPr descr="Rectangle: Click to edit Master text styles &#10;Second level &#10;Third level &#10;Fourth level &#10;Fifth level" id="452" name="Google Shape;452;p5"/>
          <p:cNvSpPr txBox="1"/>
          <p:nvPr>
            <p:ph idx="1" type="body"/>
          </p:nvPr>
        </p:nvSpPr>
        <p:spPr>
          <a:xfrm>
            <a:off x="4000500" y="1935162"/>
            <a:ext cx="4686300" cy="1708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rPr b="1" i="1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  </a:t>
            </a:r>
            <a:r>
              <a:rPr b="0" i="0" lang="en-US" sz="32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Через одну точку можно провести сколько угодно различных прямых </a:t>
            </a:r>
            <a:endParaRPr/>
          </a:p>
          <a:p>
            <a: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53" name="Google Shape;453;p5"/>
          <p:cNvGrpSpPr/>
          <p:nvPr/>
        </p:nvGrpSpPr>
        <p:grpSpPr>
          <a:xfrm>
            <a:off x="714375" y="2071687"/>
            <a:ext cx="2357437" cy="2071687"/>
            <a:chOff x="714348" y="2071678"/>
            <a:chExt cx="2357454" cy="2071702"/>
          </a:xfrm>
        </p:grpSpPr>
        <p:cxnSp>
          <p:nvCxnSpPr>
            <p:cNvPr id="454" name="Google Shape;454;p5"/>
            <p:cNvCxnSpPr/>
            <p:nvPr/>
          </p:nvCxnSpPr>
          <p:spPr>
            <a:xfrm>
              <a:off x="1000100" y="2285992"/>
              <a:ext cx="1857388" cy="157163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455" name="Google Shape;455;p5"/>
            <p:cNvCxnSpPr/>
            <p:nvPr/>
          </p:nvCxnSpPr>
          <p:spPr>
            <a:xfrm rot="-5400000">
              <a:off x="928661" y="2143117"/>
              <a:ext cx="1857388" cy="1714512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456" name="Google Shape;456;p5"/>
            <p:cNvCxnSpPr/>
            <p:nvPr/>
          </p:nvCxnSpPr>
          <p:spPr>
            <a:xfrm flipH="1" rot="10800000">
              <a:off x="714348" y="2928934"/>
              <a:ext cx="2357454" cy="14287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cxnSp>
          <p:nvCxnSpPr>
            <p:cNvPr id="457" name="Google Shape;457;p5"/>
            <p:cNvCxnSpPr/>
            <p:nvPr/>
          </p:nvCxnSpPr>
          <p:spPr>
            <a:xfrm flipH="1" rot="-5400000">
              <a:off x="821505" y="3036091"/>
              <a:ext cx="2071702" cy="142876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458" name="Google Shape;458;p5"/>
            <p:cNvSpPr/>
            <p:nvPr/>
          </p:nvSpPr>
          <p:spPr>
            <a:xfrm>
              <a:off x="1714480" y="2928934"/>
              <a:ext cx="214314" cy="142876"/>
            </a:xfrm>
            <a:prstGeom prst="flowChartConnector">
              <a:avLst/>
            </a:prstGeom>
            <a:solidFill>
              <a:srgbClr val="FF0000"/>
            </a:solidFill>
            <a:ln cap="flat" cmpd="sng" w="25400">
              <a:solidFill>
                <a:schemeClr val="dk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459" name="Google Shape;459;p5"/>
          <p:cNvGrpSpPr/>
          <p:nvPr/>
        </p:nvGrpSpPr>
        <p:grpSpPr>
          <a:xfrm>
            <a:off x="214312" y="4572000"/>
            <a:ext cx="8143875" cy="1692275"/>
            <a:chOff x="214282" y="4572008"/>
            <a:chExt cx="8143932" cy="1692771"/>
          </a:xfrm>
        </p:grpSpPr>
        <p:sp>
          <p:nvSpPr>
            <p:cNvPr id="460" name="Google Shape;460;p5"/>
            <p:cNvSpPr txBox="1"/>
            <p:nvPr/>
          </p:nvSpPr>
          <p:spPr>
            <a:xfrm>
              <a:off x="214282" y="4572008"/>
              <a:ext cx="3892547" cy="16927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Constantia"/>
                <a:buNone/>
              </a:pPr>
              <a:r>
                <a:rPr b="1" i="1" lang="en-US" sz="2600" u="non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Через любые две точки можно провести прямую, и притом только одну</a:t>
              </a:r>
              <a:endParaRPr/>
            </a:p>
          </p:txBody>
        </p:sp>
        <p:cxnSp>
          <p:nvCxnSpPr>
            <p:cNvPr id="461" name="Google Shape;461;p5"/>
            <p:cNvCxnSpPr/>
            <p:nvPr/>
          </p:nvCxnSpPr>
          <p:spPr>
            <a:xfrm>
              <a:off x="4714875" y="5358051"/>
              <a:ext cx="3643339" cy="1587"/>
            </a:xfrm>
            <a:prstGeom prst="straightConnector1">
              <a:avLst/>
            </a:prstGeom>
            <a:noFill/>
            <a:ln cap="flat" cmpd="sng" w="38100">
              <a:solidFill>
                <a:schemeClr val="accent2"/>
              </a:solidFill>
              <a:prstDash val="solid"/>
              <a:miter lim="800000"/>
              <a:headEnd len="med" w="med" type="none"/>
              <a:tailEnd len="med" w="med" type="none"/>
            </a:ln>
            <a:effectLst>
              <a:outerShdw blurRad="63500" dir="5400000" dist="23000">
                <a:srgbClr val="000000">
                  <a:alpha val="34901"/>
                </a:srgbClr>
              </a:outerShdw>
            </a:effectLst>
          </p:spPr>
        </p:cxnSp>
        <p:sp>
          <p:nvSpPr>
            <p:cNvPr id="462" name="Google Shape;462;p5"/>
            <p:cNvSpPr/>
            <p:nvPr/>
          </p:nvSpPr>
          <p:spPr>
            <a:xfrm>
              <a:off x="5500694" y="5286592"/>
              <a:ext cx="214313" cy="142917"/>
            </a:xfrm>
            <a:prstGeom prst="flowChartConnector">
              <a:avLst/>
            </a:prstGeom>
            <a:solidFill>
              <a:srgbClr val="FF0000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63" name="Google Shape;463;p5"/>
            <p:cNvSpPr/>
            <p:nvPr/>
          </p:nvSpPr>
          <p:spPr>
            <a:xfrm>
              <a:off x="7000891" y="5286592"/>
              <a:ext cx="214315" cy="142917"/>
            </a:xfrm>
            <a:prstGeom prst="flowChartConnector">
              <a:avLst/>
            </a:prstGeom>
            <a:solidFill>
              <a:srgbClr val="FF0000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"/>
          <p:cNvSpPr/>
          <p:nvPr/>
        </p:nvSpPr>
        <p:spPr>
          <a:xfrm>
            <a:off x="1028700" y="2435225"/>
            <a:ext cx="6477000" cy="660400"/>
          </a:xfrm>
          <a:custGeom>
            <a:rect b="b" l="l" r="r" t="t"/>
            <a:pathLst>
              <a:path extrusionOk="0" h="416" w="4080">
                <a:moveTo>
                  <a:pt x="4080" y="0"/>
                </a:moveTo>
                <a:lnTo>
                  <a:pt x="0" y="416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69" name="Google Shape;469;p6"/>
          <p:cNvGrpSpPr/>
          <p:nvPr/>
        </p:nvGrpSpPr>
        <p:grpSpPr>
          <a:xfrm rot="2400000">
            <a:off x="5667774" y="660924"/>
            <a:ext cx="2156338" cy="1875194"/>
            <a:chOff x="717" y="1518"/>
            <a:chExt cx="2084" cy="1774"/>
          </a:xfrm>
        </p:grpSpPr>
        <p:sp>
          <p:nvSpPr>
            <p:cNvPr id="470" name="Google Shape;470;p6"/>
            <p:cNvSpPr/>
            <p:nvPr/>
          </p:nvSpPr>
          <p:spPr>
            <a:xfrm rot="-3360000">
              <a:off x="1321" y="1450"/>
              <a:ext cx="852" cy="1909"/>
            </a:xfrm>
            <a:custGeom>
              <a:rect b="b" l="l" r="r" t="t"/>
              <a:pathLst>
                <a:path extrusionOk="0" h="3125" w="1252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 rot="-3360000">
              <a:off x="2480" y="2400"/>
              <a:ext cx="215" cy="371"/>
            </a:xfrm>
            <a:custGeom>
              <a:rect b="b" l="l" r="r" t="t"/>
              <a:pathLst>
                <a:path extrusionOk="0" h="608" w="316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FF9900"/>
                </a:gs>
                <a:gs pos="100000">
                  <a:schemeClr val="lt1"/>
                </a:gs>
              </a:gsLst>
              <a:lin ang="270000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2" name="Google Shape;472;p6"/>
            <p:cNvSpPr/>
            <p:nvPr/>
          </p:nvSpPr>
          <p:spPr>
            <a:xfrm rot="-3360000">
              <a:off x="2670" y="2522"/>
              <a:ext cx="82" cy="141"/>
            </a:xfrm>
            <a:custGeom>
              <a:rect b="b" l="l" r="r" t="t"/>
              <a:pathLst>
                <a:path extrusionOk="0" h="230" w="121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473" name="Google Shape;473;p6"/>
            <p:cNvGrpSpPr/>
            <p:nvPr/>
          </p:nvGrpSpPr>
          <p:grpSpPr>
            <a:xfrm>
              <a:off x="763" y="1562"/>
              <a:ext cx="1748" cy="1509"/>
              <a:chOff x="763" y="1562"/>
              <a:chExt cx="1748" cy="1509"/>
            </a:xfrm>
          </p:grpSpPr>
          <p:sp>
            <p:nvSpPr>
              <p:cNvPr id="474" name="Google Shape;474;p6"/>
              <p:cNvSpPr/>
              <p:nvPr/>
            </p:nvSpPr>
            <p:spPr>
              <a:xfrm rot="-3360000">
                <a:off x="1270" y="1519"/>
                <a:ext cx="744" cy="1595"/>
              </a:xfrm>
              <a:custGeom>
                <a:rect b="b" l="l" r="r" t="t"/>
                <a:pathLst>
                  <a:path extrusionOk="0" h="2612" w="1094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475" name="Google Shape;475;p6"/>
              <p:cNvSpPr/>
              <p:nvPr/>
            </p:nvSpPr>
            <p:spPr>
              <a:xfrm>
                <a:off x="763" y="2084"/>
                <a:ext cx="42" cy="155"/>
              </a:xfrm>
              <a:custGeom>
                <a:rect b="b" l="l" r="r" t="t"/>
                <a:pathLst>
                  <a:path extrusionOk="0" h="155" w="42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grpSp>
        <p:nvGrpSpPr>
          <p:cNvPr id="476" name="Google Shape;476;p6"/>
          <p:cNvGrpSpPr/>
          <p:nvPr/>
        </p:nvGrpSpPr>
        <p:grpSpPr>
          <a:xfrm>
            <a:off x="6227762" y="1989137"/>
            <a:ext cx="620712" cy="649287"/>
            <a:chOff x="703" y="2568"/>
            <a:chExt cx="391" cy="409"/>
          </a:xfrm>
        </p:grpSpPr>
        <p:sp>
          <p:nvSpPr>
            <p:cNvPr id="477" name="Google Shape;477;p6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78" name="Google Shape;478;p6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А</a:t>
              </a:r>
              <a:endParaRPr/>
            </a:p>
          </p:txBody>
        </p:sp>
      </p:grpSp>
      <p:grpSp>
        <p:nvGrpSpPr>
          <p:cNvPr id="479" name="Google Shape;479;p6"/>
          <p:cNvGrpSpPr/>
          <p:nvPr/>
        </p:nvGrpSpPr>
        <p:grpSpPr>
          <a:xfrm>
            <a:off x="2484437" y="2349500"/>
            <a:ext cx="620712" cy="649287"/>
            <a:chOff x="703" y="2568"/>
            <a:chExt cx="391" cy="409"/>
          </a:xfrm>
        </p:grpSpPr>
        <p:sp>
          <p:nvSpPr>
            <p:cNvPr id="480" name="Google Shape;480;p6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1" name="Google Shape;481;p6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grpSp>
        <p:nvGrpSpPr>
          <p:cNvPr id="482" name="Google Shape;482;p6"/>
          <p:cNvGrpSpPr/>
          <p:nvPr/>
        </p:nvGrpSpPr>
        <p:grpSpPr>
          <a:xfrm rot="-360000">
            <a:off x="1187450" y="2709862"/>
            <a:ext cx="6264275" cy="631825"/>
            <a:chOff x="249" y="3747"/>
            <a:chExt cx="3946" cy="398"/>
          </a:xfrm>
        </p:grpSpPr>
        <p:sp>
          <p:nvSpPr>
            <p:cNvPr descr="Папирус" id="483" name="Google Shape;483;p6"/>
            <p:cNvSpPr/>
            <p:nvPr/>
          </p:nvSpPr>
          <p:spPr>
            <a:xfrm>
              <a:off x="297" y="3792"/>
              <a:ext cx="3880" cy="353"/>
            </a:xfrm>
            <a:custGeom>
              <a:rect b="b" l="l" r="r" t="t"/>
              <a:pathLst>
                <a:path extrusionOk="0" h="344" w="3880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4" name="Google Shape;484;p6"/>
            <p:cNvSpPr/>
            <p:nvPr/>
          </p:nvSpPr>
          <p:spPr>
            <a:xfrm rot="-4080000">
              <a:off x="474" y="3925"/>
              <a:ext cx="94" cy="8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85" name="Google Shape;485;p6"/>
            <p:cNvSpPr txBox="1"/>
            <p:nvPr/>
          </p:nvSpPr>
          <p:spPr>
            <a:xfrm rot="10800000">
              <a:off x="293" y="3747"/>
              <a:ext cx="3902" cy="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486" name="Google Shape;486;p6"/>
            <p:cNvSpPr txBox="1"/>
            <p:nvPr/>
          </p:nvSpPr>
          <p:spPr>
            <a:xfrm>
              <a:off x="249" y="3883"/>
              <a:ext cx="3903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Tahoma"/>
                <a:buNone/>
              </a:pPr>
              <a:r>
                <a:rPr b="1" i="0" lang="en-US" sz="90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0        1         2        3        4         5         6        7        8         9       10      11      12       13      14      15      16   </a:t>
              </a:r>
              <a:endParaRPr/>
            </a:p>
          </p:txBody>
        </p:sp>
      </p:grpSp>
      <p:sp>
        <p:nvSpPr>
          <p:cNvPr id="487" name="Google Shape;487;p6"/>
          <p:cNvSpPr txBox="1"/>
          <p:nvPr/>
        </p:nvSpPr>
        <p:spPr>
          <a:xfrm>
            <a:off x="250825" y="333375"/>
            <a:ext cx="8280400" cy="822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Через любые две точки можно провести прямую, и притом только одну.</a:t>
            </a: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7505700" y="2257425"/>
            <a:ext cx="1651000" cy="177800"/>
          </a:xfrm>
          <a:custGeom>
            <a:rect b="b" l="l" r="r" t="t"/>
            <a:pathLst>
              <a:path extrusionOk="0" h="112" w="1040">
                <a:moveTo>
                  <a:pt x="1040" y="0"/>
                </a:moveTo>
                <a:lnTo>
                  <a:pt x="0" y="112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489" name="Google Shape;489;p6"/>
          <p:cNvGrpSpPr/>
          <p:nvPr/>
        </p:nvGrpSpPr>
        <p:grpSpPr>
          <a:xfrm>
            <a:off x="8172450" y="1774825"/>
            <a:ext cx="620712" cy="649287"/>
            <a:chOff x="703" y="2568"/>
            <a:chExt cx="391" cy="409"/>
          </a:xfrm>
        </p:grpSpPr>
        <p:sp>
          <p:nvSpPr>
            <p:cNvPr id="490" name="Google Shape;490;p6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1" name="Google Shape;491;p6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</p:grpSp>
      <p:grpSp>
        <p:nvGrpSpPr>
          <p:cNvPr id="492" name="Google Shape;492;p6"/>
          <p:cNvGrpSpPr/>
          <p:nvPr/>
        </p:nvGrpSpPr>
        <p:grpSpPr>
          <a:xfrm>
            <a:off x="5580062" y="3502025"/>
            <a:ext cx="574675" cy="649287"/>
            <a:chOff x="703" y="2568"/>
            <a:chExt cx="362" cy="409"/>
          </a:xfrm>
        </p:grpSpPr>
        <p:sp>
          <p:nvSpPr>
            <p:cNvPr id="493" name="Google Shape;493;p6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4" name="Google Shape;494;p6"/>
            <p:cNvSpPr txBox="1"/>
            <p:nvPr/>
          </p:nvSpPr>
          <p:spPr>
            <a:xfrm>
              <a:off x="793" y="2568"/>
              <a:ext cx="272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</p:grpSp>
      <p:grpSp>
        <p:nvGrpSpPr>
          <p:cNvPr id="495" name="Google Shape;495;p6"/>
          <p:cNvGrpSpPr/>
          <p:nvPr/>
        </p:nvGrpSpPr>
        <p:grpSpPr>
          <a:xfrm>
            <a:off x="1331912" y="2493962"/>
            <a:ext cx="598487" cy="649287"/>
            <a:chOff x="703" y="2568"/>
            <a:chExt cx="377" cy="409"/>
          </a:xfrm>
        </p:grpSpPr>
        <p:sp>
          <p:nvSpPr>
            <p:cNvPr id="496" name="Google Shape;496;p6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497" name="Google Shape;497;p6"/>
            <p:cNvSpPr txBox="1"/>
            <p:nvPr/>
          </p:nvSpPr>
          <p:spPr>
            <a:xfrm>
              <a:off x="793" y="2568"/>
              <a:ext cx="287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pic>
        <p:nvPicPr>
          <p:cNvPr id="498" name="Google Shape;498;p6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3712" y="3789362"/>
            <a:ext cx="2178050" cy="2592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: Click to edit Master text styles &#10;Second level &#10;Third level &#10;Fourth level &#10;Fifth level" id="503" name="Google Shape;503;p7"/>
          <p:cNvSpPr txBox="1"/>
          <p:nvPr>
            <p:ph idx="1" type="body"/>
          </p:nvPr>
        </p:nvSpPr>
        <p:spPr>
          <a:xfrm>
            <a:off x="500062" y="192881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73050" lvl="0" marL="2730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273050" lvl="0" marL="2730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-119379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3520"/>
              <a:buFont typeface="Noto Sans Symbols"/>
              <a:buNone/>
            </a:pPr>
            <a:r>
              <a:t/>
            </a:r>
            <a:endParaRPr b="0" i="0" sz="32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4" name="Google Shape;504;p7"/>
          <p:cNvSpPr txBox="1"/>
          <p:nvPr/>
        </p:nvSpPr>
        <p:spPr>
          <a:xfrm>
            <a:off x="1071562" y="3000375"/>
            <a:ext cx="7572375" cy="71437"/>
          </a:xfrm>
          <a:prstGeom prst="rect">
            <a:avLst/>
          </a:prstGeom>
          <a:solidFill>
            <a:srgbClr val="FF5CFF"/>
          </a:solidFill>
          <a:ln cap="flat" cmpd="sng" w="25400">
            <a:solidFill>
              <a:srgbClr val="AD9E5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05" name="Google Shape;505;p7"/>
          <p:cNvGrpSpPr/>
          <p:nvPr/>
        </p:nvGrpSpPr>
        <p:grpSpPr>
          <a:xfrm>
            <a:off x="1500187" y="1785937"/>
            <a:ext cx="857250" cy="1428750"/>
            <a:chOff x="1500166" y="1785926"/>
            <a:chExt cx="857256" cy="1428760"/>
          </a:xfrm>
        </p:grpSpPr>
        <p:sp>
          <p:nvSpPr>
            <p:cNvPr id="506" name="Google Shape;506;p7"/>
            <p:cNvSpPr/>
            <p:nvPr/>
          </p:nvSpPr>
          <p:spPr>
            <a:xfrm>
              <a:off x="1643042" y="2857495"/>
              <a:ext cx="428628" cy="357191"/>
            </a:xfrm>
            <a:prstGeom prst="flowChartConnector">
              <a:avLst/>
            </a:prstGeom>
            <a:solidFill>
              <a:srgbClr val="E0BF33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07" name="Google Shape;507;p7"/>
            <p:cNvSpPr txBox="1"/>
            <p:nvPr/>
          </p:nvSpPr>
          <p:spPr>
            <a:xfrm>
              <a:off x="1500166" y="1785926"/>
              <a:ext cx="857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onstantia"/>
                <a:buNone/>
              </a:pPr>
              <a:r>
                <a:rPr b="0" i="0" lang="en-US" sz="7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А</a:t>
              </a:r>
              <a:endParaRPr/>
            </a:p>
          </p:txBody>
        </p:sp>
      </p:grpSp>
      <p:grpSp>
        <p:nvGrpSpPr>
          <p:cNvPr id="508" name="Google Shape;508;p7"/>
          <p:cNvGrpSpPr/>
          <p:nvPr/>
        </p:nvGrpSpPr>
        <p:grpSpPr>
          <a:xfrm>
            <a:off x="5357812" y="1785937"/>
            <a:ext cx="857250" cy="1428750"/>
            <a:chOff x="5357818" y="1785926"/>
            <a:chExt cx="857256" cy="1428760"/>
          </a:xfrm>
        </p:grpSpPr>
        <p:sp>
          <p:nvSpPr>
            <p:cNvPr id="509" name="Google Shape;509;p7"/>
            <p:cNvSpPr/>
            <p:nvPr/>
          </p:nvSpPr>
          <p:spPr>
            <a:xfrm>
              <a:off x="5500694" y="2857495"/>
              <a:ext cx="428628" cy="357191"/>
            </a:xfrm>
            <a:prstGeom prst="flowChartConnector">
              <a:avLst/>
            </a:prstGeom>
            <a:solidFill>
              <a:srgbClr val="E0BF33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0" name="Google Shape;510;p7"/>
            <p:cNvSpPr txBox="1"/>
            <p:nvPr/>
          </p:nvSpPr>
          <p:spPr>
            <a:xfrm>
              <a:off x="5357818" y="1785926"/>
              <a:ext cx="857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onstantia"/>
                <a:buNone/>
              </a:pPr>
              <a:r>
                <a:rPr b="0" i="0" lang="en-US" sz="7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В</a:t>
              </a:r>
              <a:endParaRPr/>
            </a:p>
          </p:txBody>
        </p:sp>
      </p:grpSp>
      <p:grpSp>
        <p:nvGrpSpPr>
          <p:cNvPr id="511" name="Google Shape;511;p7"/>
          <p:cNvGrpSpPr/>
          <p:nvPr/>
        </p:nvGrpSpPr>
        <p:grpSpPr>
          <a:xfrm>
            <a:off x="7286625" y="1785937"/>
            <a:ext cx="857250" cy="1428750"/>
            <a:chOff x="7286644" y="1785926"/>
            <a:chExt cx="857256" cy="1428760"/>
          </a:xfrm>
        </p:grpSpPr>
        <p:sp>
          <p:nvSpPr>
            <p:cNvPr id="512" name="Google Shape;512;p7"/>
            <p:cNvSpPr/>
            <p:nvPr/>
          </p:nvSpPr>
          <p:spPr>
            <a:xfrm>
              <a:off x="7500959" y="2857495"/>
              <a:ext cx="428628" cy="357191"/>
            </a:xfrm>
            <a:prstGeom prst="flowChartConnector">
              <a:avLst/>
            </a:prstGeom>
            <a:solidFill>
              <a:srgbClr val="E0BF33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3" name="Google Shape;513;p7"/>
            <p:cNvSpPr txBox="1"/>
            <p:nvPr/>
          </p:nvSpPr>
          <p:spPr>
            <a:xfrm>
              <a:off x="7286644" y="1785926"/>
              <a:ext cx="857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onstantia"/>
                <a:buNone/>
              </a:pPr>
              <a:r>
                <a:rPr b="0" i="0" lang="en-US" sz="7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D</a:t>
              </a:r>
              <a:endParaRPr/>
            </a:p>
          </p:txBody>
        </p:sp>
      </p:grpSp>
      <p:grpSp>
        <p:nvGrpSpPr>
          <p:cNvPr id="514" name="Google Shape;514;p7"/>
          <p:cNvGrpSpPr/>
          <p:nvPr/>
        </p:nvGrpSpPr>
        <p:grpSpPr>
          <a:xfrm>
            <a:off x="3286125" y="1785937"/>
            <a:ext cx="857250" cy="1428750"/>
            <a:chOff x="3286116" y="1785926"/>
            <a:chExt cx="857256" cy="1428760"/>
          </a:xfrm>
        </p:grpSpPr>
        <p:sp>
          <p:nvSpPr>
            <p:cNvPr id="515" name="Google Shape;515;p7"/>
            <p:cNvSpPr/>
            <p:nvPr/>
          </p:nvSpPr>
          <p:spPr>
            <a:xfrm>
              <a:off x="3500431" y="2857495"/>
              <a:ext cx="428628" cy="357191"/>
            </a:xfrm>
            <a:prstGeom prst="flowChartConnector">
              <a:avLst/>
            </a:prstGeom>
            <a:solidFill>
              <a:srgbClr val="E0BF33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6" name="Google Shape;516;p7"/>
            <p:cNvSpPr txBox="1"/>
            <p:nvPr/>
          </p:nvSpPr>
          <p:spPr>
            <a:xfrm>
              <a:off x="3286116" y="1785926"/>
              <a:ext cx="857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onstantia"/>
                <a:buNone/>
              </a:pPr>
              <a:r>
                <a:rPr b="0" i="0" lang="en-US" sz="7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С</a:t>
              </a:r>
              <a:endParaRPr/>
            </a:p>
          </p:txBody>
        </p:sp>
      </p:grpSp>
      <p:grpSp>
        <p:nvGrpSpPr>
          <p:cNvPr id="517" name="Google Shape;517;p7"/>
          <p:cNvGrpSpPr/>
          <p:nvPr/>
        </p:nvGrpSpPr>
        <p:grpSpPr>
          <a:xfrm>
            <a:off x="5143500" y="571500"/>
            <a:ext cx="1285875" cy="1200150"/>
            <a:chOff x="5143504" y="571480"/>
            <a:chExt cx="1285884" cy="1200329"/>
          </a:xfrm>
        </p:grpSpPr>
        <p:sp>
          <p:nvSpPr>
            <p:cNvPr id="518" name="Google Shape;518;p7"/>
            <p:cNvSpPr/>
            <p:nvPr/>
          </p:nvSpPr>
          <p:spPr>
            <a:xfrm>
              <a:off x="5143504" y="1143065"/>
              <a:ext cx="428628" cy="357241"/>
            </a:xfrm>
            <a:prstGeom prst="flowChartConnector">
              <a:avLst/>
            </a:prstGeom>
            <a:solidFill>
              <a:srgbClr val="00B050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19" name="Google Shape;519;p7"/>
            <p:cNvSpPr txBox="1"/>
            <p:nvPr/>
          </p:nvSpPr>
          <p:spPr>
            <a:xfrm>
              <a:off x="5572132" y="571480"/>
              <a:ext cx="857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onstantia"/>
                <a:buNone/>
              </a:pPr>
              <a:r>
                <a:rPr b="0" i="0" lang="en-US" sz="7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К</a:t>
              </a:r>
              <a:endParaRPr/>
            </a:p>
          </p:txBody>
        </p:sp>
      </p:grpSp>
      <p:grpSp>
        <p:nvGrpSpPr>
          <p:cNvPr id="520" name="Google Shape;520;p7"/>
          <p:cNvGrpSpPr/>
          <p:nvPr/>
        </p:nvGrpSpPr>
        <p:grpSpPr>
          <a:xfrm>
            <a:off x="4214812" y="3357562"/>
            <a:ext cx="1285875" cy="1200150"/>
            <a:chOff x="4214810" y="3357562"/>
            <a:chExt cx="1285884" cy="1200329"/>
          </a:xfrm>
        </p:grpSpPr>
        <p:sp>
          <p:nvSpPr>
            <p:cNvPr id="521" name="Google Shape;521;p7"/>
            <p:cNvSpPr/>
            <p:nvPr/>
          </p:nvSpPr>
          <p:spPr>
            <a:xfrm>
              <a:off x="4214810" y="3929147"/>
              <a:ext cx="428628" cy="357240"/>
            </a:xfrm>
            <a:prstGeom prst="flowChartConnector">
              <a:avLst/>
            </a:prstGeom>
            <a:solidFill>
              <a:srgbClr val="00B050"/>
            </a:solidFill>
            <a:ln cap="flat" cmpd="sng" w="25400">
              <a:solidFill>
                <a:srgbClr val="AD9E5E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22" name="Google Shape;522;p7"/>
            <p:cNvSpPr txBox="1"/>
            <p:nvPr/>
          </p:nvSpPr>
          <p:spPr>
            <a:xfrm>
              <a:off x="4643438" y="3357562"/>
              <a:ext cx="857256" cy="1200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200"/>
                <a:buFont typeface="Constantia"/>
                <a:buNone/>
              </a:pPr>
              <a:r>
                <a:rPr b="0" i="0" lang="en-US" sz="7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Е</a:t>
              </a:r>
              <a:endParaRPr/>
            </a:p>
          </p:txBody>
        </p:sp>
      </p:grpSp>
      <p:sp>
        <p:nvSpPr>
          <p:cNvPr id="523" name="Google Shape;523;p7"/>
          <p:cNvSpPr txBox="1"/>
          <p:nvPr/>
        </p:nvSpPr>
        <p:spPr>
          <a:xfrm>
            <a:off x="357187" y="2214562"/>
            <a:ext cx="642937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onstantia"/>
              <a:buNone/>
            </a:pPr>
            <a:r>
              <a:rPr b="0" i="0" lang="en-US" sz="72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a</a:t>
            </a:r>
            <a:endParaRPr/>
          </a:p>
        </p:txBody>
      </p:sp>
      <p:grpSp>
        <p:nvGrpSpPr>
          <p:cNvPr id="524" name="Google Shape;524;p7"/>
          <p:cNvGrpSpPr/>
          <p:nvPr/>
        </p:nvGrpSpPr>
        <p:grpSpPr>
          <a:xfrm>
            <a:off x="684212" y="3644900"/>
            <a:ext cx="1500187" cy="830262"/>
            <a:chOff x="642910" y="4143380"/>
            <a:chExt cx="1500198" cy="830997"/>
          </a:xfrm>
        </p:grpSpPr>
        <p:sp>
          <p:nvSpPr>
            <p:cNvPr id="525" name="Google Shape;525;p7"/>
            <p:cNvSpPr txBox="1"/>
            <p:nvPr/>
          </p:nvSpPr>
          <p:spPr>
            <a:xfrm>
              <a:off x="642910" y="4143380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А </a:t>
              </a:r>
              <a:endParaRPr/>
            </a:p>
          </p:txBody>
        </p:sp>
        <p:pic>
          <p:nvPicPr>
            <p:cNvPr id="526" name="Google Shape;526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976" y="4357694"/>
              <a:ext cx="398463" cy="398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7" name="Google Shape;527;p7"/>
            <p:cNvSpPr txBox="1"/>
            <p:nvPr/>
          </p:nvSpPr>
          <p:spPr>
            <a:xfrm>
              <a:off x="1500166" y="4143380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</a:t>
              </a:r>
              <a:endParaRPr/>
            </a:p>
          </p:txBody>
        </p:sp>
      </p:grpSp>
      <p:grpSp>
        <p:nvGrpSpPr>
          <p:cNvPr id="528" name="Google Shape;528;p7"/>
          <p:cNvGrpSpPr/>
          <p:nvPr/>
        </p:nvGrpSpPr>
        <p:grpSpPr>
          <a:xfrm>
            <a:off x="642937" y="4076700"/>
            <a:ext cx="1552575" cy="1468437"/>
            <a:chOff x="642910" y="4643446"/>
            <a:chExt cx="1552809" cy="902435"/>
          </a:xfrm>
        </p:grpSpPr>
        <p:sp>
          <p:nvSpPr>
            <p:cNvPr id="529" name="Google Shape;529;p7"/>
            <p:cNvSpPr txBox="1"/>
            <p:nvPr/>
          </p:nvSpPr>
          <p:spPr>
            <a:xfrm>
              <a:off x="1500166" y="4643446"/>
              <a:ext cx="695553" cy="5108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</a:t>
              </a:r>
              <a:endParaRPr/>
            </a:p>
          </p:txBody>
        </p:sp>
        <p:sp>
          <p:nvSpPr>
            <p:cNvPr id="530" name="Google Shape;530;p7"/>
            <p:cNvSpPr txBox="1"/>
            <p:nvPr/>
          </p:nvSpPr>
          <p:spPr>
            <a:xfrm>
              <a:off x="642910" y="4714884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В </a:t>
              </a:r>
              <a:endParaRPr/>
            </a:p>
          </p:txBody>
        </p:sp>
        <p:pic>
          <p:nvPicPr>
            <p:cNvPr id="531" name="Google Shape;531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59940" y="4814658"/>
              <a:ext cx="315694" cy="31569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2" name="Google Shape;532;p7"/>
          <p:cNvGrpSpPr/>
          <p:nvPr/>
        </p:nvGrpSpPr>
        <p:grpSpPr>
          <a:xfrm>
            <a:off x="539750" y="4581525"/>
            <a:ext cx="1716087" cy="1570037"/>
            <a:chOff x="642910" y="5143512"/>
            <a:chExt cx="1500198" cy="1570939"/>
          </a:xfrm>
        </p:grpSpPr>
        <p:sp>
          <p:nvSpPr>
            <p:cNvPr id="533" name="Google Shape;533;p7"/>
            <p:cNvSpPr txBox="1"/>
            <p:nvPr/>
          </p:nvSpPr>
          <p:spPr>
            <a:xfrm>
              <a:off x="1500166" y="5143512"/>
              <a:ext cx="642942" cy="157093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</a:t>
              </a:r>
              <a:endParaRPr/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4800" u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endParaRPr>
            </a:p>
          </p:txBody>
        </p:sp>
        <p:pic>
          <p:nvPicPr>
            <p:cNvPr id="534" name="Google Shape;534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976" y="5429264"/>
              <a:ext cx="398463" cy="3984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5" name="Google Shape;535;p7"/>
            <p:cNvSpPr txBox="1"/>
            <p:nvPr/>
          </p:nvSpPr>
          <p:spPr>
            <a:xfrm>
              <a:off x="642910" y="5214950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 С </a:t>
              </a:r>
              <a:endParaRPr/>
            </a:p>
          </p:txBody>
        </p:sp>
      </p:grpSp>
      <p:grpSp>
        <p:nvGrpSpPr>
          <p:cNvPr id="536" name="Google Shape;536;p7"/>
          <p:cNvGrpSpPr/>
          <p:nvPr/>
        </p:nvGrpSpPr>
        <p:grpSpPr>
          <a:xfrm>
            <a:off x="6143625" y="4929187"/>
            <a:ext cx="1643062" cy="901700"/>
            <a:chOff x="6143636" y="4929198"/>
            <a:chExt cx="1643074" cy="902435"/>
          </a:xfrm>
        </p:grpSpPr>
        <p:sp>
          <p:nvSpPr>
            <p:cNvPr id="537" name="Google Shape;537;p7"/>
            <p:cNvSpPr txBox="1"/>
            <p:nvPr/>
          </p:nvSpPr>
          <p:spPr>
            <a:xfrm>
              <a:off x="6143636" y="5000636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Е </a:t>
              </a:r>
              <a:endParaRPr/>
            </a:p>
          </p:txBody>
        </p:sp>
        <p:pic>
          <p:nvPicPr>
            <p:cNvPr id="538" name="Google Shape;538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15140" y="5214950"/>
              <a:ext cx="350837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39" name="Google Shape;539;p7"/>
            <p:cNvSpPr txBox="1"/>
            <p:nvPr/>
          </p:nvSpPr>
          <p:spPr>
            <a:xfrm>
              <a:off x="7143768" y="4929198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</a:t>
              </a:r>
              <a:endParaRPr/>
            </a:p>
          </p:txBody>
        </p:sp>
      </p:grpSp>
      <p:grpSp>
        <p:nvGrpSpPr>
          <p:cNvPr id="540" name="Google Shape;540;p7"/>
          <p:cNvGrpSpPr/>
          <p:nvPr/>
        </p:nvGrpSpPr>
        <p:grpSpPr>
          <a:xfrm>
            <a:off x="6143625" y="4000500"/>
            <a:ext cx="1643062" cy="901700"/>
            <a:chOff x="6143636" y="4000504"/>
            <a:chExt cx="1643074" cy="902435"/>
          </a:xfrm>
        </p:grpSpPr>
        <p:sp>
          <p:nvSpPr>
            <p:cNvPr id="541" name="Google Shape;541;p7"/>
            <p:cNvSpPr txBox="1"/>
            <p:nvPr/>
          </p:nvSpPr>
          <p:spPr>
            <a:xfrm>
              <a:off x="6143636" y="4071942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К </a:t>
              </a:r>
              <a:endParaRPr/>
            </a:p>
          </p:txBody>
        </p:sp>
        <p:pic>
          <p:nvPicPr>
            <p:cNvPr id="542" name="Google Shape;542;p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715140" y="4286256"/>
              <a:ext cx="350837" cy="43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43" name="Google Shape;543;p7"/>
            <p:cNvSpPr txBox="1"/>
            <p:nvPr/>
          </p:nvSpPr>
          <p:spPr>
            <a:xfrm>
              <a:off x="7143768" y="4000504"/>
              <a:ext cx="642942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4800"/>
                <a:buFont typeface="Constantia"/>
                <a:buNone/>
              </a:pPr>
              <a:r>
                <a:rPr b="0" i="0" lang="en-US" sz="48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a</a:t>
              </a:r>
              <a:endParaRPr/>
            </a:p>
          </p:txBody>
        </p:sp>
      </p:grpSp>
      <p:sp>
        <p:nvSpPr>
          <p:cNvPr id="544" name="Google Shape;544;p7"/>
          <p:cNvSpPr txBox="1"/>
          <p:nvPr>
            <p:ph type="title"/>
          </p:nvPr>
        </p:nvSpPr>
        <p:spPr>
          <a:xfrm>
            <a:off x="571500" y="142875"/>
            <a:ext cx="8229600" cy="11985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Tahoma"/>
              <a:buNone/>
            </a:pPr>
            <a:r>
              <a:rPr b="0" i="1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Начальные геометрические сведения</a:t>
            </a:r>
            <a:r>
              <a:rPr b="0" i="0" lang="en-US" sz="3600" u="none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8"/>
          <p:cNvSpPr/>
          <p:nvPr/>
        </p:nvSpPr>
        <p:spPr>
          <a:xfrm>
            <a:off x="63500" y="3454400"/>
            <a:ext cx="3022600" cy="304800"/>
          </a:xfrm>
          <a:custGeom>
            <a:rect b="b" l="l" r="r" t="t"/>
            <a:pathLst>
              <a:path extrusionOk="0" h="192" w="1904">
                <a:moveTo>
                  <a:pt x="1904" y="0"/>
                </a:moveTo>
                <a:lnTo>
                  <a:pt x="0" y="192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50" name="Google Shape;550;p8"/>
          <p:cNvGrpSpPr/>
          <p:nvPr/>
        </p:nvGrpSpPr>
        <p:grpSpPr>
          <a:xfrm rot="-360000">
            <a:off x="2879725" y="3141662"/>
            <a:ext cx="6264275" cy="631825"/>
            <a:chOff x="249" y="3747"/>
            <a:chExt cx="3946" cy="398"/>
          </a:xfrm>
        </p:grpSpPr>
        <p:sp>
          <p:nvSpPr>
            <p:cNvPr descr="Папирус" id="551" name="Google Shape;551;p8"/>
            <p:cNvSpPr/>
            <p:nvPr/>
          </p:nvSpPr>
          <p:spPr>
            <a:xfrm>
              <a:off x="297" y="3792"/>
              <a:ext cx="3880" cy="353"/>
            </a:xfrm>
            <a:custGeom>
              <a:rect b="b" l="l" r="r" t="t"/>
              <a:pathLst>
                <a:path extrusionOk="0" h="344" w="3880">
                  <a:moveTo>
                    <a:pt x="0" y="0"/>
                  </a:moveTo>
                  <a:lnTo>
                    <a:pt x="0" y="344"/>
                  </a:lnTo>
                  <a:lnTo>
                    <a:pt x="3872" y="344"/>
                  </a:lnTo>
                  <a:lnTo>
                    <a:pt x="3880" y="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2" name="Google Shape;552;p8"/>
            <p:cNvSpPr/>
            <p:nvPr/>
          </p:nvSpPr>
          <p:spPr>
            <a:xfrm rot="-4080000">
              <a:off x="474" y="3925"/>
              <a:ext cx="94" cy="89"/>
            </a:xfrm>
            <a:prstGeom prst="ellipse">
              <a:avLst/>
            </a:prstGeom>
            <a:solidFill>
              <a:schemeClr val="lt1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3" name="Google Shape;553;p8"/>
            <p:cNvSpPr txBox="1"/>
            <p:nvPr/>
          </p:nvSpPr>
          <p:spPr>
            <a:xfrm rot="10800000">
              <a:off x="293" y="3747"/>
              <a:ext cx="3902" cy="19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8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r>
                <a:rPr b="0" i="0" lang="en-US" sz="9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IIII</a:t>
              </a:r>
              <a:r>
                <a:rPr b="0" i="0" lang="en-US" sz="140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554" name="Google Shape;554;p8"/>
            <p:cNvSpPr txBox="1"/>
            <p:nvPr/>
          </p:nvSpPr>
          <p:spPr>
            <a:xfrm>
              <a:off x="249" y="3883"/>
              <a:ext cx="3903" cy="14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00"/>
                <a:buFont typeface="Tahoma"/>
                <a:buNone/>
              </a:pPr>
              <a:r>
                <a:rPr b="1" i="0" lang="en-US" sz="900" u="none">
                  <a:solidFill>
                    <a:srgbClr val="000000"/>
                  </a:solidFill>
                  <a:latin typeface="Tahoma"/>
                  <a:ea typeface="Tahoma"/>
                  <a:cs typeface="Tahoma"/>
                  <a:sym typeface="Tahoma"/>
                </a:rPr>
                <a:t>   0        1         2        3        4         5         6        7        8         9       10      11      12       13      14      15      16   </a:t>
              </a:r>
              <a:endParaRPr/>
            </a:p>
          </p:txBody>
        </p:sp>
      </p:grpSp>
      <p:sp>
        <p:nvSpPr>
          <p:cNvPr id="555" name="Google Shape;555;p8"/>
          <p:cNvSpPr/>
          <p:nvPr/>
        </p:nvSpPr>
        <p:spPr>
          <a:xfrm>
            <a:off x="3086100" y="2852737"/>
            <a:ext cx="5875337" cy="601662"/>
          </a:xfrm>
          <a:custGeom>
            <a:rect b="b" l="l" r="r" t="t"/>
            <a:pathLst>
              <a:path extrusionOk="0" h="379" w="3701">
                <a:moveTo>
                  <a:pt x="3701" y="0"/>
                </a:moveTo>
                <a:lnTo>
                  <a:pt x="0" y="379"/>
                </a:lnTo>
              </a:path>
            </a:pathLst>
          </a:cu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556" name="Google Shape;556;p8"/>
          <p:cNvGrpSpPr/>
          <p:nvPr/>
        </p:nvGrpSpPr>
        <p:grpSpPr>
          <a:xfrm rot="2400000">
            <a:off x="7180662" y="1019699"/>
            <a:ext cx="2156338" cy="1875194"/>
            <a:chOff x="717" y="1518"/>
            <a:chExt cx="2084" cy="1774"/>
          </a:xfrm>
        </p:grpSpPr>
        <p:sp>
          <p:nvSpPr>
            <p:cNvPr id="557" name="Google Shape;557;p8"/>
            <p:cNvSpPr/>
            <p:nvPr/>
          </p:nvSpPr>
          <p:spPr>
            <a:xfrm rot="-3360000">
              <a:off x="1321" y="1450"/>
              <a:ext cx="852" cy="1909"/>
            </a:xfrm>
            <a:custGeom>
              <a:rect b="b" l="l" r="r" t="t"/>
              <a:pathLst>
                <a:path extrusionOk="0" h="3125" w="1252">
                  <a:moveTo>
                    <a:pt x="0" y="90"/>
                  </a:moveTo>
                  <a:lnTo>
                    <a:pt x="227" y="0"/>
                  </a:lnTo>
                  <a:lnTo>
                    <a:pt x="1179" y="2540"/>
                  </a:lnTo>
                  <a:lnTo>
                    <a:pt x="1252" y="3125"/>
                  </a:lnTo>
                  <a:lnTo>
                    <a:pt x="952" y="2630"/>
                  </a:lnTo>
                  <a:lnTo>
                    <a:pt x="0" y="90"/>
                  </a:lnTo>
                  <a:close/>
                </a:path>
              </a:pathLst>
            </a:custGeom>
            <a:solidFill>
              <a:srgbClr val="FF66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8" name="Google Shape;558;p8"/>
            <p:cNvSpPr/>
            <p:nvPr/>
          </p:nvSpPr>
          <p:spPr>
            <a:xfrm rot="-3360000">
              <a:off x="2480" y="2400"/>
              <a:ext cx="215" cy="371"/>
            </a:xfrm>
            <a:custGeom>
              <a:rect b="b" l="l" r="r" t="t"/>
              <a:pathLst>
                <a:path extrusionOk="0" h="608" w="316">
                  <a:moveTo>
                    <a:pt x="316" y="608"/>
                  </a:moveTo>
                  <a:lnTo>
                    <a:pt x="227" y="0"/>
                  </a:lnTo>
                  <a:lnTo>
                    <a:pt x="0" y="90"/>
                  </a:lnTo>
                  <a:lnTo>
                    <a:pt x="316" y="60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50000">
                  <a:srgbClr val="FF9900"/>
                </a:gs>
                <a:gs pos="100000">
                  <a:schemeClr val="lt1"/>
                </a:gs>
              </a:gsLst>
              <a:lin ang="2700000" scaled="0"/>
            </a:gra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59" name="Google Shape;559;p8"/>
            <p:cNvSpPr/>
            <p:nvPr/>
          </p:nvSpPr>
          <p:spPr>
            <a:xfrm rot="-3360000">
              <a:off x="2670" y="2522"/>
              <a:ext cx="82" cy="141"/>
            </a:xfrm>
            <a:custGeom>
              <a:rect b="b" l="l" r="r" t="t"/>
              <a:pathLst>
                <a:path extrusionOk="0" h="230" w="121">
                  <a:moveTo>
                    <a:pt x="85" y="0"/>
                  </a:moveTo>
                  <a:lnTo>
                    <a:pt x="0" y="25"/>
                  </a:lnTo>
                  <a:lnTo>
                    <a:pt x="121" y="230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chemeClr val="dk1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60" name="Google Shape;560;p8"/>
            <p:cNvGrpSpPr/>
            <p:nvPr/>
          </p:nvGrpSpPr>
          <p:grpSpPr>
            <a:xfrm>
              <a:off x="763" y="1562"/>
              <a:ext cx="1748" cy="1509"/>
              <a:chOff x="763" y="1562"/>
              <a:chExt cx="1748" cy="1509"/>
            </a:xfrm>
          </p:grpSpPr>
          <p:sp>
            <p:nvSpPr>
              <p:cNvPr id="561" name="Google Shape;561;p8"/>
              <p:cNvSpPr/>
              <p:nvPr/>
            </p:nvSpPr>
            <p:spPr>
              <a:xfrm rot="-3360000">
                <a:off x="1270" y="1519"/>
                <a:ext cx="744" cy="1595"/>
              </a:xfrm>
              <a:custGeom>
                <a:rect b="b" l="l" r="r" t="t"/>
                <a:pathLst>
                  <a:path extrusionOk="0" h="2612" w="1094">
                    <a:moveTo>
                      <a:pt x="867" y="2612"/>
                    </a:moveTo>
                    <a:lnTo>
                      <a:pt x="1094" y="2522"/>
                    </a:lnTo>
                    <a:lnTo>
                      <a:pt x="1016" y="2554"/>
                    </a:lnTo>
                    <a:lnTo>
                      <a:pt x="84" y="0"/>
                    </a:lnTo>
                    <a:lnTo>
                      <a:pt x="0" y="30"/>
                    </a:lnTo>
                    <a:lnTo>
                      <a:pt x="940" y="2584"/>
                    </a:lnTo>
                  </a:path>
                </a:pathLst>
              </a:custGeom>
              <a:solidFill>
                <a:srgbClr val="FF6600"/>
              </a:solidFill>
              <a:ln cap="flat" cmpd="sng" w="9525">
                <a:solidFill>
                  <a:srgbClr val="000000"/>
                </a:solidFill>
                <a:prstDash val="solid"/>
                <a:round/>
                <a:headEnd len="med" w="med" type="none"/>
                <a:tailEnd len="med" w="med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62" name="Google Shape;562;p8"/>
              <p:cNvSpPr/>
              <p:nvPr/>
            </p:nvSpPr>
            <p:spPr>
              <a:xfrm>
                <a:off x="763" y="2084"/>
                <a:ext cx="42" cy="155"/>
              </a:xfrm>
              <a:custGeom>
                <a:rect b="b" l="l" r="r" t="t"/>
                <a:pathLst>
                  <a:path extrusionOk="0" h="155" w="42">
                    <a:moveTo>
                      <a:pt x="33" y="0"/>
                    </a:moveTo>
                    <a:cubicBezTo>
                      <a:pt x="42" y="3"/>
                      <a:pt x="42" y="29"/>
                      <a:pt x="41" y="48"/>
                    </a:cubicBezTo>
                    <a:cubicBezTo>
                      <a:pt x="40" y="67"/>
                      <a:pt x="34" y="99"/>
                      <a:pt x="29" y="116"/>
                    </a:cubicBezTo>
                    <a:cubicBezTo>
                      <a:pt x="24" y="133"/>
                      <a:pt x="14" y="155"/>
                      <a:pt x="9" y="152"/>
                    </a:cubicBezTo>
                    <a:cubicBezTo>
                      <a:pt x="4" y="149"/>
                      <a:pt x="2" y="113"/>
                      <a:pt x="1" y="96"/>
                    </a:cubicBezTo>
                    <a:cubicBezTo>
                      <a:pt x="0" y="79"/>
                      <a:pt x="0" y="68"/>
                      <a:pt x="5" y="52"/>
                    </a:cubicBezTo>
                    <a:cubicBezTo>
                      <a:pt x="10" y="36"/>
                      <a:pt x="27" y="11"/>
                      <a:pt x="33" y="0"/>
                    </a:cubicBezTo>
                    <a:close/>
                  </a:path>
                </a:pathLst>
              </a:custGeom>
              <a:solidFill>
                <a:srgbClr val="CC0F00"/>
              </a:solidFill>
              <a:ln cap="flat" cmpd="sng" w="1270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</p:grpSp>
      <p:sp>
        <p:nvSpPr>
          <p:cNvPr id="563" name="Google Shape;563;p8"/>
          <p:cNvSpPr/>
          <p:nvPr/>
        </p:nvSpPr>
        <p:spPr>
          <a:xfrm>
            <a:off x="8832850" y="2781300"/>
            <a:ext cx="144462" cy="144462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64" name="Google Shape;564;p8"/>
          <p:cNvSpPr txBox="1"/>
          <p:nvPr/>
        </p:nvSpPr>
        <p:spPr>
          <a:xfrm>
            <a:off x="8604250" y="2273300"/>
            <a:ext cx="477837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3200"/>
              <a:buFont typeface="Arial"/>
              <a:buNone/>
            </a:pPr>
            <a:r>
              <a:rPr b="1" i="0" lang="en-US" sz="32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endParaRPr/>
          </a:p>
        </p:txBody>
      </p:sp>
      <p:grpSp>
        <p:nvGrpSpPr>
          <p:cNvPr id="565" name="Google Shape;565;p8"/>
          <p:cNvGrpSpPr/>
          <p:nvPr/>
        </p:nvGrpSpPr>
        <p:grpSpPr>
          <a:xfrm>
            <a:off x="3014662" y="2852737"/>
            <a:ext cx="620712" cy="649287"/>
            <a:chOff x="703" y="2568"/>
            <a:chExt cx="391" cy="409"/>
          </a:xfrm>
        </p:grpSpPr>
        <p:sp>
          <p:nvSpPr>
            <p:cNvPr id="566" name="Google Shape;566;p8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67" name="Google Shape;567;p8"/>
            <p:cNvSpPr txBox="1"/>
            <p:nvPr/>
          </p:nvSpPr>
          <p:spPr>
            <a:xfrm>
              <a:off x="793" y="2568"/>
              <a:ext cx="301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</p:grpSp>
      <p:grpSp>
        <p:nvGrpSpPr>
          <p:cNvPr id="568" name="Google Shape;568;p8"/>
          <p:cNvGrpSpPr/>
          <p:nvPr/>
        </p:nvGrpSpPr>
        <p:grpSpPr>
          <a:xfrm>
            <a:off x="5292725" y="2635250"/>
            <a:ext cx="598487" cy="649287"/>
            <a:chOff x="703" y="2568"/>
            <a:chExt cx="377" cy="409"/>
          </a:xfrm>
        </p:grpSpPr>
        <p:sp>
          <p:nvSpPr>
            <p:cNvPr id="569" name="Google Shape;569;p8"/>
            <p:cNvSpPr/>
            <p:nvPr/>
          </p:nvSpPr>
          <p:spPr>
            <a:xfrm>
              <a:off x="703" y="2886"/>
              <a:ext cx="91" cy="91"/>
            </a:xfrm>
            <a:prstGeom prst="ellipse">
              <a:avLst/>
            </a:prstGeom>
            <a:solidFill>
              <a:srgbClr val="FF0000"/>
            </a:solidFill>
            <a:ln cap="flat" cmpd="sng" w="12700">
              <a:solidFill>
                <a:srgbClr val="00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0" name="Google Shape;570;p8"/>
            <p:cNvSpPr txBox="1"/>
            <p:nvPr/>
          </p:nvSpPr>
          <p:spPr>
            <a:xfrm>
              <a:off x="793" y="2568"/>
              <a:ext cx="287" cy="3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A2E5C"/>
                </a:buClr>
                <a:buSzPts val="3200"/>
                <a:buFont typeface="Arial"/>
                <a:buNone/>
              </a:pPr>
              <a:r>
                <a:rPr b="1" i="0" lang="en-US" sz="3200" u="none">
                  <a:solidFill>
                    <a:srgbClr val="2A2E5C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</p:txBody>
        </p:sp>
      </p:grpSp>
      <p:sp>
        <p:nvSpPr>
          <p:cNvPr id="571" name="Google Shape;571;p8"/>
          <p:cNvSpPr txBox="1"/>
          <p:nvPr/>
        </p:nvSpPr>
        <p:spPr>
          <a:xfrm>
            <a:off x="395287" y="115887"/>
            <a:ext cx="8280400" cy="1249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None/>
            </a:pPr>
            <a:r>
              <a:rPr b="1" i="0" lang="en-US" sz="28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Провешивание прямой.</a:t>
            </a:r>
            <a:r>
              <a:rPr b="1" i="0" lang="en-US" sz="28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E5C"/>
              </a:buClr>
              <a:buSzPts val="2400"/>
              <a:buFont typeface="Arial"/>
              <a:buNone/>
            </a:pPr>
            <a:r>
              <a:rPr b="1" i="0" lang="en-US" sz="2400" u="none">
                <a:solidFill>
                  <a:srgbClr val="2A2E5C"/>
                </a:solidFill>
                <a:latin typeface="Arial"/>
                <a:ea typeface="Arial"/>
                <a:cs typeface="Arial"/>
                <a:sym typeface="Arial"/>
              </a:rPr>
              <a:t>С помощью линейки построить отрезок более длинный, чем сама линейка.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5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9"/>
          <p:cNvSpPr txBox="1"/>
          <p:nvPr>
            <p:ph type="title"/>
          </p:nvPr>
        </p:nvSpPr>
        <p:spPr>
          <a:xfrm>
            <a:off x="500062" y="357187"/>
            <a:ext cx="8229600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68686"/>
              </a:buClr>
              <a:buSzPts val="3200"/>
              <a:buFont typeface="Tahoma"/>
              <a:buNone/>
            </a:pPr>
            <a:r>
              <a:rPr b="0" i="1" lang="en-US" sz="3200" u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Начальные геометрические сведения</a:t>
            </a:r>
            <a:r>
              <a:rPr b="0" i="0" lang="en-US" sz="3200" u="none">
                <a:solidFill>
                  <a:srgbClr val="868686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/>
          </a:p>
        </p:txBody>
      </p:sp>
      <p:grpSp>
        <p:nvGrpSpPr>
          <p:cNvPr id="577" name="Google Shape;577;p9"/>
          <p:cNvGrpSpPr/>
          <p:nvPr/>
        </p:nvGrpSpPr>
        <p:grpSpPr>
          <a:xfrm>
            <a:off x="642937" y="857250"/>
            <a:ext cx="3530600" cy="5313362"/>
            <a:chOff x="521" y="754"/>
            <a:chExt cx="2224" cy="3448"/>
          </a:xfrm>
        </p:grpSpPr>
        <p:sp>
          <p:nvSpPr>
            <p:cNvPr id="578" name="Google Shape;578;p9"/>
            <p:cNvSpPr/>
            <p:nvPr/>
          </p:nvSpPr>
          <p:spPr>
            <a:xfrm>
              <a:off x="521" y="1029"/>
              <a:ext cx="2217" cy="2552"/>
            </a:xfrm>
            <a:prstGeom prst="roundRect">
              <a:avLst>
                <a:gd fmla="val 3782" name="adj"/>
              </a:avLst>
            </a:prstGeom>
            <a:gradFill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555" y="1036"/>
              <a:ext cx="2151" cy="2504"/>
            </a:xfrm>
            <a:prstGeom prst="roundRect">
              <a:avLst>
                <a:gd fmla="val 16667" name="adj"/>
              </a:avLst>
            </a:prstGeom>
            <a:solidFill>
              <a:srgbClr val="3CA1E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573" y="2879"/>
              <a:ext cx="2122" cy="634"/>
            </a:xfrm>
            <a:prstGeom prst="roundRect">
              <a:avLst>
                <a:gd fmla="val 10800" name="adj"/>
              </a:avLst>
            </a:prstGeom>
            <a:gradFill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573" y="1056"/>
              <a:ext cx="2122" cy="632"/>
            </a:xfrm>
            <a:prstGeom prst="roundRect">
              <a:avLst>
                <a:gd fmla="val 10800" name="adj"/>
              </a:avLst>
            </a:prstGeom>
            <a:gradFill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528" y="3581"/>
              <a:ext cx="2217" cy="621"/>
            </a:xfrm>
            <a:prstGeom prst="roundRect">
              <a:avLst>
                <a:gd fmla="val 8724" name="adj"/>
              </a:avLst>
            </a:prstGeom>
            <a:gradFill>
              <a:gsLst>
                <a:gs pos="0">
                  <a:srgbClr val="729EB4"/>
                </a:gs>
                <a:gs pos="100000">
                  <a:srgbClr val="F8FAF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573" y="3602"/>
              <a:ext cx="2122" cy="552"/>
            </a:xfrm>
            <a:prstGeom prst="roundRect">
              <a:avLst>
                <a:gd fmla="val 10800" name="adj"/>
              </a:avLst>
            </a:prstGeom>
            <a:gradFill>
              <a:gsLst>
                <a:gs pos="0">
                  <a:srgbClr val="7DAFD4"/>
                </a:gs>
                <a:gs pos="100000">
                  <a:srgbClr val="F8FAF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584" name="Google Shape;584;p9"/>
            <p:cNvGrpSpPr/>
            <p:nvPr/>
          </p:nvGrpSpPr>
          <p:grpSpPr>
            <a:xfrm>
              <a:off x="1284" y="754"/>
              <a:ext cx="659" cy="560"/>
              <a:chOff x="1289" y="582"/>
              <a:chExt cx="668" cy="652"/>
            </a:xfrm>
          </p:grpSpPr>
          <p:sp>
            <p:nvSpPr>
              <p:cNvPr id="585" name="Google Shape;585;p9"/>
              <p:cNvSpPr/>
              <p:nvPr/>
            </p:nvSpPr>
            <p:spPr>
              <a:xfrm>
                <a:off x="1289" y="582"/>
                <a:ext cx="668" cy="392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6" name="Google Shape;586;p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7" name="Google Shape;587;p9"/>
              <p:cNvSpPr txBox="1"/>
              <p:nvPr/>
            </p:nvSpPr>
            <p:spPr>
              <a:xfrm rot="5400000">
                <a:off x="1369" y="670"/>
                <a:ext cx="457" cy="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88" name="Google Shape;588;p9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89" name="Google Shape;589;p9"/>
              <p:cNvSpPr txBox="1"/>
              <p:nvPr/>
            </p:nvSpPr>
            <p:spPr>
              <a:xfrm rot="5400000">
                <a:off x="1392" y="667"/>
                <a:ext cx="446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0" name="Google Shape;590;p9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>
                <a:gsLst>
                  <a:gs pos="0">
                    <a:srgbClr val="AAB2B3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1" name="Google Shape;591;p9"/>
              <p:cNvSpPr txBox="1"/>
              <p:nvPr/>
            </p:nvSpPr>
            <p:spPr>
              <a:xfrm rot="5400000">
                <a:off x="1392" y="657"/>
                <a:ext cx="416" cy="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592" name="Google Shape;592;p9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647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93" name="Google Shape;593;p9"/>
              <p:cNvSpPr txBox="1"/>
              <p:nvPr/>
            </p:nvSpPr>
            <p:spPr>
              <a:xfrm rot="5400000">
                <a:off x="1422" y="651"/>
                <a:ext cx="339" cy="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594" name="Google Shape;594;p9"/>
            <p:cNvSpPr txBox="1"/>
            <p:nvPr/>
          </p:nvSpPr>
          <p:spPr>
            <a:xfrm>
              <a:off x="1496" y="836"/>
              <a:ext cx="177" cy="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onstantia"/>
                <a:buNone/>
              </a:pPr>
              <a:r>
                <a:rPr b="0" i="0" lang="en-US" sz="2400" u="non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1</a:t>
              </a:r>
              <a:endParaRPr/>
            </a:p>
          </p:txBody>
        </p:sp>
        <p:sp>
          <p:nvSpPr>
            <p:cNvPr id="595" name="Google Shape;595;p9"/>
            <p:cNvSpPr txBox="1"/>
            <p:nvPr/>
          </p:nvSpPr>
          <p:spPr>
            <a:xfrm>
              <a:off x="599" y="1435"/>
              <a:ext cx="2109" cy="3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Constantia"/>
                <a:buNone/>
              </a:pPr>
              <a:r>
                <a:rPr b="0" i="0" lang="en-US" sz="3200" u="none">
                  <a:solidFill>
                    <a:schemeClr val="dk1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Пересекаются</a:t>
              </a:r>
              <a:endParaRPr/>
            </a:p>
          </p:txBody>
        </p:sp>
        <p:cxnSp>
          <p:nvCxnSpPr>
            <p:cNvPr id="596" name="Google Shape;596;p9"/>
            <p:cNvCxnSpPr/>
            <p:nvPr/>
          </p:nvCxnSpPr>
          <p:spPr>
            <a:xfrm flipH="1" rot="10800000">
              <a:off x="930" y="2115"/>
              <a:ext cx="1225" cy="272"/>
            </a:xfrm>
            <a:prstGeom prst="straightConnector1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597" name="Google Shape;597;p9"/>
            <p:cNvCxnSpPr/>
            <p:nvPr/>
          </p:nvCxnSpPr>
          <p:spPr>
            <a:xfrm>
              <a:off x="839" y="2115"/>
              <a:ext cx="1361" cy="2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pic>
          <p:nvPicPr>
            <p:cNvPr descr="s_a" id="598" name="Google Shape;598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03" y="1842"/>
              <a:ext cx="202" cy="24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_b" id="599" name="Google Shape;599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018" y="1797"/>
              <a:ext cx="227" cy="30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00" name="Google Shape;600;p9"/>
          <p:cNvGrpSpPr/>
          <p:nvPr/>
        </p:nvGrpSpPr>
        <p:grpSpPr>
          <a:xfrm>
            <a:off x="4500562" y="1001617"/>
            <a:ext cx="3714750" cy="5144992"/>
            <a:chOff x="3152" y="755"/>
            <a:chExt cx="2223" cy="3448"/>
          </a:xfrm>
        </p:grpSpPr>
        <p:grpSp>
          <p:nvGrpSpPr>
            <p:cNvPr id="601" name="Google Shape;601;p9"/>
            <p:cNvGrpSpPr/>
            <p:nvPr/>
          </p:nvGrpSpPr>
          <p:grpSpPr>
            <a:xfrm>
              <a:off x="3152" y="755"/>
              <a:ext cx="2223" cy="3448"/>
              <a:chOff x="2208" y="1058"/>
              <a:chExt cx="1365" cy="2432"/>
            </a:xfrm>
          </p:grpSpPr>
          <p:sp>
            <p:nvSpPr>
              <p:cNvPr id="602" name="Google Shape;602;p9"/>
              <p:cNvSpPr/>
              <p:nvPr/>
            </p:nvSpPr>
            <p:spPr>
              <a:xfrm>
                <a:off x="2210" y="3052"/>
                <a:ext cx="1363" cy="438"/>
              </a:xfrm>
              <a:prstGeom prst="roundRect">
                <a:avLst>
                  <a:gd fmla="val 8724" name="adj"/>
                </a:avLst>
              </a:prstGeom>
              <a:gradFill>
                <a:gsLst>
                  <a:gs pos="0">
                    <a:srgbClr val="58A4AE"/>
                  </a:gs>
                  <a:gs pos="100000">
                    <a:srgbClr val="F8FAF4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603" name="Google Shape;603;p9"/>
              <p:cNvGrpSpPr/>
              <p:nvPr/>
            </p:nvGrpSpPr>
            <p:grpSpPr>
              <a:xfrm>
                <a:off x="2208" y="1058"/>
                <a:ext cx="1363" cy="2398"/>
                <a:chOff x="2208" y="1058"/>
                <a:chExt cx="1363" cy="2398"/>
              </a:xfrm>
            </p:grpSpPr>
            <p:grpSp>
              <p:nvGrpSpPr>
                <p:cNvPr id="604" name="Google Shape;604;p9"/>
                <p:cNvGrpSpPr/>
                <p:nvPr/>
              </p:nvGrpSpPr>
              <p:grpSpPr>
                <a:xfrm>
                  <a:off x="2208" y="1058"/>
                  <a:ext cx="1363" cy="1994"/>
                  <a:chOff x="2208" y="1058"/>
                  <a:chExt cx="1363" cy="1994"/>
                </a:xfrm>
              </p:grpSpPr>
              <p:sp>
                <p:nvSpPr>
                  <p:cNvPr id="605" name="Google Shape;605;p9"/>
                  <p:cNvSpPr/>
                  <p:nvPr/>
                </p:nvSpPr>
                <p:spPr>
                  <a:xfrm>
                    <a:off x="2208" y="1252"/>
                    <a:ext cx="1363" cy="1800"/>
                  </a:xfrm>
                  <a:prstGeom prst="roundRect">
                    <a:avLst>
                      <a:gd fmla="val 3782" name="adj"/>
                    </a:avLst>
                  </a:prstGeom>
                  <a:gradFill>
                    <a:gsLst>
                      <a:gs pos="0">
                        <a:srgbClr val="34B034"/>
                      </a:gs>
                      <a:gs pos="100000">
                        <a:srgbClr val="3F8B4A"/>
                      </a:gs>
                    </a:gsLst>
                    <a:lin ang="27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06" name="Google Shape;606;p9"/>
                  <p:cNvSpPr/>
                  <p:nvPr/>
                </p:nvSpPr>
                <p:spPr>
                  <a:xfrm>
                    <a:off x="2229" y="1257"/>
                    <a:ext cx="1322" cy="1766"/>
                  </a:xfrm>
                  <a:prstGeom prst="roundRect">
                    <a:avLst>
                      <a:gd fmla="val 16667" name="adj"/>
                    </a:avLst>
                  </a:prstGeom>
                  <a:solidFill>
                    <a:srgbClr val="73E77E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07" name="Google Shape;607;p9"/>
                  <p:cNvSpPr/>
                  <p:nvPr/>
                </p:nvSpPr>
                <p:spPr>
                  <a:xfrm>
                    <a:off x="2240" y="2557"/>
                    <a:ext cx="1304" cy="447"/>
                  </a:xfrm>
                  <a:prstGeom prst="roundRect">
                    <a:avLst>
                      <a:gd fmla="val 10800" name="adj"/>
                    </a:avLst>
                  </a:prstGeom>
                  <a:gradFill>
                    <a:gsLst>
                      <a:gs pos="0">
                        <a:srgbClr val="73E77E"/>
                      </a:gs>
                      <a:gs pos="100000">
                        <a:srgbClr val="B3F2B9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08" name="Google Shape;608;p9"/>
                  <p:cNvSpPr/>
                  <p:nvPr/>
                </p:nvSpPr>
                <p:spPr>
                  <a:xfrm>
                    <a:off x="2240" y="1271"/>
                    <a:ext cx="1304" cy="446"/>
                  </a:xfrm>
                  <a:prstGeom prst="roundRect">
                    <a:avLst>
                      <a:gd fmla="val 10800" name="adj"/>
                    </a:avLst>
                  </a:prstGeom>
                  <a:gradFill>
                    <a:gsLst>
                      <a:gs pos="0">
                        <a:srgbClr val="D0F7D4"/>
                      </a:gs>
                      <a:gs pos="100000">
                        <a:srgbClr val="73E77E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09" name="Google Shape;609;p9"/>
                  <p:cNvSpPr/>
                  <p:nvPr/>
                </p:nvSpPr>
                <p:spPr>
                  <a:xfrm>
                    <a:off x="2677" y="1058"/>
                    <a:ext cx="405" cy="405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0" name="Google Shape;610;p9"/>
                  <p:cNvSpPr/>
                  <p:nvPr/>
                </p:nvSpPr>
                <p:spPr>
                  <a:xfrm>
                    <a:off x="2681" y="1061"/>
                    <a:ext cx="392" cy="392"/>
                  </a:xfrm>
                  <a:prstGeom prst="ellipse">
                    <a:avLst/>
                  </a:prstGeom>
                  <a:gradFill>
                    <a:gsLst>
                      <a:gs pos="0">
                        <a:srgbClr val="636869"/>
                      </a:gs>
                      <a:gs pos="100000">
                        <a:srgbClr val="D6E1E2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1" name="Google Shape;611;p9"/>
                  <p:cNvSpPr txBox="1"/>
                  <p:nvPr/>
                </p:nvSpPr>
                <p:spPr>
                  <a:xfrm rot="5400000">
                    <a:off x="2732" y="1107"/>
                    <a:ext cx="277" cy="27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2" name="Google Shape;612;p9"/>
                  <p:cNvSpPr/>
                  <p:nvPr/>
                </p:nvSpPr>
                <p:spPr>
                  <a:xfrm>
                    <a:off x="2686" y="1063"/>
                    <a:ext cx="383" cy="383"/>
                  </a:xfrm>
                  <a:prstGeom prst="ellipse">
                    <a:avLst/>
                  </a:prstGeom>
                  <a:gradFill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F1F5F5"/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3" name="Google Shape;613;p9"/>
                  <p:cNvSpPr txBox="1"/>
                  <p:nvPr/>
                </p:nvSpPr>
                <p:spPr>
                  <a:xfrm rot="5400000">
                    <a:off x="2731" y="1106"/>
                    <a:ext cx="271" cy="27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4" name="Google Shape;614;p9"/>
                  <p:cNvSpPr/>
                  <p:nvPr/>
                </p:nvSpPr>
                <p:spPr>
                  <a:xfrm>
                    <a:off x="2690" y="1067"/>
                    <a:ext cx="364" cy="357"/>
                  </a:xfrm>
                  <a:prstGeom prst="ellipse">
                    <a:avLst/>
                  </a:prstGeom>
                  <a:gradFill>
                    <a:gsLst>
                      <a:gs pos="0">
                        <a:srgbClr val="AAB2B3"/>
                      </a:gs>
                      <a:gs pos="100000">
                        <a:srgbClr val="D6E1E2">
                          <a:alpha val="47843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5" name="Google Shape;615;p9"/>
                  <p:cNvSpPr txBox="1"/>
                  <p:nvPr/>
                </p:nvSpPr>
                <p:spPr>
                  <a:xfrm rot="5400000">
                    <a:off x="2731" y="1100"/>
                    <a:ext cx="252" cy="257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6" name="Google Shape;616;p9"/>
                  <p:cNvSpPr/>
                  <p:nvPr/>
                </p:nvSpPr>
                <p:spPr>
                  <a:xfrm>
                    <a:off x="2712" y="1077"/>
                    <a:ext cx="323" cy="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FFFFFF"/>
                      </a:gs>
                      <a:gs pos="100000">
                        <a:srgbClr val="D6E1E2">
                          <a:alpha val="37647"/>
                        </a:srgbClr>
                      </a:gs>
                    </a:gsLst>
                    <a:lin ang="5400000" scaled="0"/>
                  </a:gra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617" name="Google Shape;617;p9"/>
                  <p:cNvSpPr txBox="1"/>
                  <p:nvPr/>
                </p:nvSpPr>
                <p:spPr>
                  <a:xfrm rot="5400000">
                    <a:off x="2759" y="1106"/>
                    <a:ext cx="205" cy="22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ctr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b="0" i="0" sz="2400" u="none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618" name="Google Shape;618;p9"/>
                  <p:cNvSpPr txBox="1"/>
                  <p:nvPr/>
                </p:nvSpPr>
                <p:spPr>
                  <a:xfrm>
                    <a:off x="2807" y="1116"/>
                    <a:ext cx="137" cy="203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400"/>
                      <a:buFont typeface="Constantia"/>
                      <a:buNone/>
                    </a:pPr>
                    <a:r>
                      <a:rPr b="0" i="0" lang="en-US" sz="2400" u="none">
                        <a:solidFill>
                          <a:srgbClr val="000000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rPr>
                      <a:t>2</a:t>
                    </a:r>
                    <a:endParaRPr/>
                  </a:p>
                </p:txBody>
              </p:sp>
              <p:sp>
                <p:nvSpPr>
                  <p:cNvPr id="619" name="Google Shape;619;p9"/>
                  <p:cNvSpPr txBox="1"/>
                  <p:nvPr/>
                </p:nvSpPr>
                <p:spPr>
                  <a:xfrm>
                    <a:off x="2256" y="1538"/>
                    <a:ext cx="1296" cy="30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spAutoFit/>
                  </a:bodyPr>
                  <a:lstStyle/>
                  <a:p>
                    <a:pPr indent="0" lvl="0" marL="0" marR="0" rtl="0" algn="ctr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dk1"/>
                      </a:buClr>
                      <a:buSzPts val="3600"/>
                      <a:buFont typeface="Constantia"/>
                      <a:buNone/>
                    </a:pPr>
                    <a:r>
                      <a:rPr b="0" i="0" lang="en-US" sz="3600" u="none">
                        <a:solidFill>
                          <a:schemeClr val="dk1"/>
                        </a:solidFill>
                        <a:latin typeface="Constantia"/>
                        <a:ea typeface="Constantia"/>
                        <a:cs typeface="Constantia"/>
                        <a:sym typeface="Constantia"/>
                      </a:rPr>
                      <a:t>Параллельны</a:t>
                    </a:r>
                    <a:endParaRPr/>
                  </a:p>
                </p:txBody>
              </p:sp>
            </p:grpSp>
            <p:sp>
              <p:nvSpPr>
                <p:cNvPr id="620" name="Google Shape;620;p9"/>
                <p:cNvSpPr/>
                <p:nvPr/>
              </p:nvSpPr>
              <p:spPr>
                <a:xfrm>
                  <a:off x="2238" y="3067"/>
                  <a:ext cx="1304" cy="389"/>
                </a:xfrm>
                <a:prstGeom prst="roundRect">
                  <a:avLst>
                    <a:gd fmla="val 10800" name="adj"/>
                  </a:avLst>
                </a:prstGeom>
                <a:gradFill>
                  <a:gsLst>
                    <a:gs pos="0">
                      <a:srgbClr val="72B2BB"/>
                    </a:gs>
                    <a:gs pos="100000">
                      <a:srgbClr val="F8FAF4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anchorCtr="0" anchor="ctr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="0" i="0" sz="2400" u="none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</p:grpSp>
        <p:cxnSp>
          <p:nvCxnSpPr>
            <p:cNvPr id="621" name="Google Shape;621;p9"/>
            <p:cNvCxnSpPr/>
            <p:nvPr/>
          </p:nvCxnSpPr>
          <p:spPr>
            <a:xfrm flipH="1" rot="10800000">
              <a:off x="3606" y="2069"/>
              <a:ext cx="1225" cy="272"/>
            </a:xfrm>
            <a:prstGeom prst="straightConnector1">
              <a:avLst/>
            </a:prstGeom>
            <a:noFill/>
            <a:ln cap="flat" cmpd="sng" w="9525">
              <a:solidFill>
                <a:srgbClr val="0000FF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cxnSp>
          <p:nvCxnSpPr>
            <p:cNvPr id="622" name="Google Shape;622;p9"/>
            <p:cNvCxnSpPr/>
            <p:nvPr/>
          </p:nvCxnSpPr>
          <p:spPr>
            <a:xfrm flipH="1" rot="10800000">
              <a:off x="3651" y="2205"/>
              <a:ext cx="1225" cy="272"/>
            </a:xfrm>
            <a:prstGeom prst="straightConnector1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 lim="800000"/>
              <a:headEnd len="med" w="med" type="none"/>
              <a:tailEnd len="med" w="med" type="none"/>
            </a:ln>
          </p:spPr>
        </p:cxnSp>
        <p:pic>
          <p:nvPicPr>
            <p:cNvPr descr="s_c" id="623" name="Google Shape;623;p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604" y="1842"/>
              <a:ext cx="203" cy="2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s_d" id="624" name="Google Shape;624;p9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4876" y="2205"/>
              <a:ext cx="220" cy="3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25" name="Google Shape;625;p9"/>
          <p:cNvGrpSpPr/>
          <p:nvPr/>
        </p:nvGrpSpPr>
        <p:grpSpPr>
          <a:xfrm>
            <a:off x="2500312" y="571500"/>
            <a:ext cx="4021137" cy="6021387"/>
            <a:chOff x="3692" y="1296"/>
            <a:chExt cx="1367" cy="2542"/>
          </a:xfrm>
        </p:grpSpPr>
        <p:sp>
          <p:nvSpPr>
            <p:cNvPr id="626" name="Google Shape;626;p9"/>
            <p:cNvSpPr/>
            <p:nvPr/>
          </p:nvSpPr>
          <p:spPr>
            <a:xfrm>
              <a:off x="3696" y="1490"/>
              <a:ext cx="1363" cy="1800"/>
            </a:xfrm>
            <a:prstGeom prst="roundRect">
              <a:avLst>
                <a:gd fmla="val 3782" name="adj"/>
              </a:avLst>
            </a:prstGeom>
            <a:gradFill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3717" y="1495"/>
              <a:ext cx="1322" cy="1766"/>
            </a:xfrm>
            <a:prstGeom prst="roundRect">
              <a:avLst>
                <a:gd fmla="val 16667" name="adj"/>
              </a:avLst>
            </a:prstGeom>
            <a:solidFill>
              <a:srgbClr val="E9E0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3728" y="2795"/>
              <a:ext cx="1304" cy="447"/>
            </a:xfrm>
            <a:prstGeom prst="roundRect">
              <a:avLst>
                <a:gd fmla="val 10800" name="adj"/>
              </a:avLst>
            </a:prstGeom>
            <a:gradFill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29" name="Google Shape;629;p9"/>
            <p:cNvSpPr/>
            <p:nvPr/>
          </p:nvSpPr>
          <p:spPr>
            <a:xfrm>
              <a:off x="3728" y="1509"/>
              <a:ext cx="1304" cy="446"/>
            </a:xfrm>
            <a:prstGeom prst="roundRect">
              <a:avLst>
                <a:gd fmla="val 10800" name="adj"/>
              </a:avLst>
            </a:prstGeom>
            <a:gradFill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630" name="Google Shape;630;p9"/>
            <p:cNvGrpSpPr/>
            <p:nvPr/>
          </p:nvGrpSpPr>
          <p:grpSpPr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31" name="Google Shape;631;p9"/>
              <p:cNvSpPr/>
              <p:nvPr/>
            </p:nvSpPr>
            <p:spPr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2" name="Google Shape;632;p9"/>
              <p:cNvSpPr/>
              <p:nvPr/>
            </p:nvSpPr>
            <p:spPr>
              <a:xfrm>
                <a:off x="1296" y="587"/>
                <a:ext cx="646" cy="647"/>
              </a:xfrm>
              <a:prstGeom prst="ellipse">
                <a:avLst/>
              </a:prstGeom>
              <a:gradFill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3" name="Google Shape;633;p9"/>
              <p:cNvSpPr txBox="1"/>
              <p:nvPr/>
            </p:nvSpPr>
            <p:spPr>
              <a:xfrm rot="5400000">
                <a:off x="1369" y="670"/>
                <a:ext cx="457" cy="4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4" name="Google Shape;634;p9"/>
              <p:cNvSpPr/>
              <p:nvPr/>
            </p:nvSpPr>
            <p:spPr>
              <a:xfrm>
                <a:off x="1304" y="591"/>
                <a:ext cx="631" cy="631"/>
              </a:xfrm>
              <a:prstGeom prst="ellipse">
                <a:avLst/>
              </a:prstGeom>
              <a:gradFill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5" name="Google Shape;635;p9"/>
              <p:cNvSpPr txBox="1"/>
              <p:nvPr/>
            </p:nvSpPr>
            <p:spPr>
              <a:xfrm rot="5400000">
                <a:off x="1392" y="667"/>
                <a:ext cx="446" cy="4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6" name="Google Shape;636;p9"/>
              <p:cNvSpPr/>
              <p:nvPr/>
            </p:nvSpPr>
            <p:spPr>
              <a:xfrm>
                <a:off x="1311" y="597"/>
                <a:ext cx="600" cy="589"/>
              </a:xfrm>
              <a:prstGeom prst="ellipse">
                <a:avLst/>
              </a:prstGeom>
              <a:gradFill>
                <a:gsLst>
                  <a:gs pos="0">
                    <a:srgbClr val="AAB2B3"/>
                  </a:gs>
                  <a:gs pos="100000">
                    <a:srgbClr val="D6E1E2">
                      <a:alpha val="47843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7" name="Google Shape;637;p9"/>
              <p:cNvSpPr txBox="1"/>
              <p:nvPr/>
            </p:nvSpPr>
            <p:spPr>
              <a:xfrm rot="5400000">
                <a:off x="1392" y="657"/>
                <a:ext cx="416" cy="4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638" name="Google Shape;638;p9"/>
              <p:cNvSpPr/>
              <p:nvPr/>
            </p:nvSpPr>
            <p:spPr>
              <a:xfrm>
                <a:off x="1346" y="613"/>
                <a:ext cx="533" cy="479"/>
              </a:xfrm>
              <a:prstGeom prst="ellipse">
                <a:avLst/>
              </a:prstGeom>
              <a:gradFill>
                <a:gsLst>
                  <a:gs pos="0">
                    <a:srgbClr val="FFFFFF"/>
                  </a:gs>
                  <a:gs pos="100000">
                    <a:srgbClr val="D6E1E2">
                      <a:alpha val="37647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39" name="Google Shape;639;p9"/>
              <p:cNvSpPr txBox="1"/>
              <p:nvPr/>
            </p:nvSpPr>
            <p:spPr>
              <a:xfrm rot="5400000">
                <a:off x="1422" y="651"/>
                <a:ext cx="339" cy="3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2400" u="none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640" name="Google Shape;640;p9"/>
            <p:cNvSpPr txBox="1"/>
            <p:nvPr/>
          </p:nvSpPr>
          <p:spPr>
            <a:xfrm>
              <a:off x="4336" y="1385"/>
              <a:ext cx="54" cy="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1" name="Google Shape;641;p9"/>
            <p:cNvSpPr txBox="1"/>
            <p:nvPr/>
          </p:nvSpPr>
          <p:spPr>
            <a:xfrm>
              <a:off x="3744" y="1776"/>
              <a:ext cx="1296" cy="144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Constantia"/>
                <a:buNone/>
              </a:pPr>
              <a:r>
                <a:rPr b="1" i="1" lang="en-US" sz="3600" u="none">
                  <a:solidFill>
                    <a:srgbClr val="000000"/>
                  </a:solidFill>
                  <a:latin typeface="Constantia"/>
                  <a:ea typeface="Constantia"/>
                  <a:cs typeface="Constantia"/>
                  <a:sym typeface="Constantia"/>
                </a:rPr>
                <a:t>Две прямые либо имеют одну общую точку, либо не имеют общих точек </a:t>
              </a: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692" y="3290"/>
              <a:ext cx="1363" cy="548"/>
            </a:xfrm>
            <a:prstGeom prst="roundRect">
              <a:avLst>
                <a:gd fmla="val 8724" name="adj"/>
              </a:avLst>
            </a:prstGeom>
            <a:gradFill>
              <a:gsLst>
                <a:gs pos="0">
                  <a:srgbClr val="99BACC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720" y="3305"/>
              <a:ext cx="1304" cy="487"/>
            </a:xfrm>
            <a:prstGeom prst="roundRect">
              <a:avLst>
                <a:gd fmla="val 10800" name="adj"/>
              </a:avLst>
            </a:prstGeom>
            <a:gradFill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40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2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4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12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7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6_Эскиз">
  <a:themeElements>
    <a:clrScheme name="Эскиз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1601-01-01T00:00:00Z</dcterms:created>
  <dc:creator/>
</cp:coreProperties>
</file>