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1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2950"/>
            <a:ext cx="20104100" cy="142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77642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642140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5424506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АЛФАВИТ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Образовательное учреждение.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Научная степень.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Проверка знаний.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Наука, которая помогает не делать ошибок.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Ш – Пошаговая стратегия, развивающая логическое мышление.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Фундаментальная наука.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Там есть оценки.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Первая книга.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Оно должно быть хорошим.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График уроков.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Пришёл после звонка.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Там проводят опыты.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Помощник для выполнения домашнего задания.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Птица – символ мудрости.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Безграничный источник информации.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Х – Школа чародейства и волшебства.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Им можно измерять градусы.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АЛФАВИТ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Образовательное учреждение.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Научная степень.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Проверка знаний.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Наука, которая помогает не делать ошибок.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Ш – Пошаговая стратегия, развивающая логическое мышление.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Фундаментальная наука.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Там есть оценки.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Первая книга.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Оно должно быть хорошим.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График уроков.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Пришёл после звонка.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Там проводят опыты.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Помощник для выполнения домашнего задания.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Птица – символ мудрости.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Безграничный источник информации.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Х – Школа чародейства и волшебства.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Им можно измерять градусы.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5" y="12228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1" y="3875271"/>
            <a:ext cx="20104100" cy="3558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89789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14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   АЛФАВИТ</vt:lpstr>
      <vt:lpstr>   АЛФАВИТ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380</cp:revision>
  <dcterms:modified xsi:type="dcterms:W3CDTF">2020-12-06T14:10:28Z</dcterms:modified>
</cp:coreProperties>
</file>