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56" r:id="rId3"/>
    <p:sldId id="258" r:id="rId4"/>
    <p:sldId id="260" r:id="rId5"/>
    <p:sldId id="262" r:id="rId6"/>
    <p:sldId id="266" r:id="rId8"/>
    <p:sldId id="269" r:id="rId9"/>
    <p:sldId id="270" r:id="rId10"/>
    <p:sldId id="271" r:id="rId11"/>
    <p:sldId id="264" r:id="rId12"/>
    <p:sldId id="277" r:id="rId13"/>
    <p:sldId id="285" r:id="rId14"/>
    <p:sldId id="286" r:id="rId15"/>
    <p:sldId id="287" r:id="rId16"/>
    <p:sldId id="288" r:id="rId17"/>
    <p:sldId id="259" r:id="rId18"/>
    <p:sldId id="278" r:id="rId19"/>
    <p:sldId id="280" r:id="rId20"/>
    <p:sldId id="284" r:id="rId21"/>
    <p:sldId id="296" r:id="rId22"/>
    <p:sldId id="297" r:id="rId23"/>
    <p:sldId id="268" r:id="rId24"/>
    <p:sldId id="302" r:id="rId25"/>
    <p:sldId id="303" r:id="rId26"/>
    <p:sldId id="305" r:id="rId27"/>
    <p:sldId id="306" r:id="rId28"/>
    <p:sldId id="307" r:id="rId29"/>
    <p:sldId id="261" r:id="rId30"/>
    <p:sldId id="272" r:id="rId31"/>
    <p:sldId id="273" r:id="rId32"/>
    <p:sldId id="282" r:id="rId33"/>
    <p:sldId id="281" r:id="rId34"/>
    <p:sldId id="283" r:id="rId35"/>
    <p:sldId id="263" r:id="rId36"/>
    <p:sldId id="274" r:id="rId37"/>
    <p:sldId id="298" r:id="rId38"/>
    <p:sldId id="299" r:id="rId39"/>
    <p:sldId id="300" r:id="rId40"/>
    <p:sldId id="301" r:id="rId41"/>
    <p:sldId id="267" r:id="rId42"/>
    <p:sldId id="308" r:id="rId43"/>
    <p:sldId id="311" r:id="rId44"/>
    <p:sldId id="313" r:id="rId45"/>
    <p:sldId id="314" r:id="rId46"/>
    <p:sldId id="315" r:id="rId47"/>
    <p:sldId id="265" r:id="rId48"/>
    <p:sldId id="275" r:id="rId49"/>
    <p:sldId id="291" r:id="rId50"/>
    <p:sldId id="292" r:id="rId51"/>
    <p:sldId id="293" r:id="rId52"/>
    <p:sldId id="295" r:id="rId53"/>
    <p:sldId id="257" r:id="rId54"/>
    <p:sldId id="310" r:id="rId5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C2A1"/>
    <a:srgbClr val="F69C38"/>
    <a:srgbClr val="F9C387"/>
    <a:srgbClr val="6B3A05"/>
    <a:srgbClr val="EFD19B"/>
    <a:srgbClr val="F4D996"/>
    <a:srgbClr val="E3A97D"/>
    <a:srgbClr val="323E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838" autoAdjust="0"/>
  </p:normalViewPr>
  <p:slideViewPr>
    <p:cSldViewPr>
      <p:cViewPr varScale="1">
        <p:scale>
          <a:sx n="97" d="100"/>
          <a:sy n="97" d="100"/>
        </p:scale>
        <p:origin x="-139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777EFD-C3BC-4EF0-AC96-66B212C9289D}" type="datetimeFigureOut">
              <a:rPr lang="ru-RU" smtClean="0"/>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54857A-BAAE-4ADC-93DC-32F9D3EAF077}" type="slidenum">
              <a:rPr lang="ru-RU" smtClean="0"/>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b="1" dirty="0" smtClean="0"/>
              <a:t>НА СМЕКАЛКУ. </a:t>
            </a:r>
            <a:r>
              <a:rPr lang="ru-RU" dirty="0" smtClean="0"/>
              <a:t>Инспектор </a:t>
            </a:r>
            <a:r>
              <a:rPr lang="ru-RU" dirty="0" err="1" smtClean="0"/>
              <a:t>Варнике</a:t>
            </a:r>
            <a:r>
              <a:rPr lang="ru-RU" dirty="0" smtClean="0"/>
              <a:t> и два его помощника гнались за преступниками. Следы привели их к окну подвала. Укрепив на выступе стены канат, сыщики спустились в подвал. Не успели они осмотреться, как раздался смех, и веревка, свисавшая из окна, исчезла. Как же теперь выбраться наверх? Прикинув высоту подвала, незадачливые блюстители закона решили, что если они встанут друг другу на плечи, то верхний сможет дотянуться до подоконника. Но как инспектор </a:t>
            </a:r>
            <a:r>
              <a:rPr lang="ru-RU" dirty="0" err="1" smtClean="0"/>
              <a:t>Варнике</a:t>
            </a:r>
            <a:r>
              <a:rPr lang="ru-RU" dirty="0" smtClean="0"/>
              <a:t> ни старался, достать до окна ему не удалось. Не хватало всего каких-нибудь пяти сантиметров. Оставалось только смириться со своим положением и, сидя в подвале, терпеливо ждать помощи. Но вдруг </a:t>
            </a:r>
            <a:r>
              <a:rPr lang="ru-RU" dirty="0" err="1" smtClean="0"/>
              <a:t>Варнике</a:t>
            </a:r>
            <a:r>
              <a:rPr lang="ru-RU" dirty="0" smtClean="0"/>
              <a:t> воскликнул: «Эврика! Нашел выход».</a:t>
            </a:r>
            <a:endParaRPr lang="ru-RU" dirty="0"/>
          </a:p>
        </p:txBody>
      </p:sp>
      <p:sp>
        <p:nvSpPr>
          <p:cNvPr id="4" name="Номер слайда 3"/>
          <p:cNvSpPr>
            <a:spLocks noGrp="1"/>
          </p:cNvSpPr>
          <p:nvPr>
            <p:ph type="sldNum" sz="quarter" idx="10"/>
          </p:nvPr>
        </p:nvSpPr>
        <p:spPr/>
        <p:txBody>
          <a:bodyPr/>
          <a:lstStyle/>
          <a:p>
            <a:fld id="{C554857A-BAAE-4ADC-93DC-32F9D3EAF077}" type="slidenum">
              <a:rPr lang="ru-RU" smtClean="0"/>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 книжном шкафу стоят на полке сочинения Пушкина в 7 томах, том к тому. Книжный червь успел прогрызть ход от первой страницы первого тома до последней страницы третьего. Сколько всего страниц прогрыз червь ( не считая обложек ), если в первом томе 700 страниц, во втором - 640, а в третьем - 670?</a:t>
            </a:r>
            <a:endParaRPr lang="ru-RU" dirty="0" smtClean="0"/>
          </a:p>
          <a:p>
            <a:endParaRPr lang="ru-RU" dirty="0" smtClean="0"/>
          </a:p>
          <a:p>
            <a:r>
              <a:rPr lang="ru-RU" dirty="0" smtClean="0"/>
              <a:t>ОТВЕТ.  640 страниц. Страницы в книгах, стоящих на полке</a:t>
            </a:r>
            <a:r>
              <a:rPr lang="ru-RU" baseline="0" dirty="0" smtClean="0"/>
              <a:t> слева направо идут так: последняя </a:t>
            </a:r>
            <a:r>
              <a:rPr lang="ru-RU" baseline="0" dirty="0" err="1" smtClean="0"/>
              <a:t>стр</a:t>
            </a:r>
            <a:r>
              <a:rPr lang="ru-RU" baseline="0" dirty="0" smtClean="0"/>
              <a:t> 1 тома – </a:t>
            </a:r>
            <a:r>
              <a:rPr lang="ru-RU" baseline="0" dirty="0" err="1" smtClean="0"/>
              <a:t>персая</a:t>
            </a:r>
            <a:r>
              <a:rPr lang="ru-RU" baseline="0" dirty="0" smtClean="0"/>
              <a:t> страница 2 </a:t>
            </a:r>
            <a:r>
              <a:rPr lang="ru-RU" baseline="0" dirty="0" err="1" smtClean="0"/>
              <a:t>торого</a:t>
            </a:r>
            <a:r>
              <a:rPr lang="ru-RU" baseline="0" dirty="0" smtClean="0"/>
              <a:t> тома – последняя стр. 2 тома – первая страница 2 тома = последняя стр. 3 тома – 1 страница 3 тома. Следовательно, червь прогрыз только 2 тома.</a:t>
            </a:r>
            <a:endParaRPr lang="ru-RU" dirty="0"/>
          </a:p>
        </p:txBody>
      </p:sp>
      <p:sp>
        <p:nvSpPr>
          <p:cNvPr id="4" name="Номер слайда 3"/>
          <p:cNvSpPr>
            <a:spLocks noGrp="1"/>
          </p:cNvSpPr>
          <p:nvPr>
            <p:ph type="sldNum" sz="quarter" idx="10"/>
          </p:nvPr>
        </p:nvSpPr>
        <p:spPr/>
        <p:txBody>
          <a:bodyPr/>
          <a:lstStyle/>
          <a:p>
            <a:fld id="{C554857A-BAAE-4ADC-93DC-32F9D3EAF077}" type="slidenum">
              <a:rPr lang="ru-RU" smtClean="0"/>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Расследуя очередное запутанное криминальное дело мисс </a:t>
            </a:r>
            <a:r>
              <a:rPr lang="ru-RU" dirty="0" err="1" smtClean="0"/>
              <a:t>Марпл</a:t>
            </a:r>
            <a:r>
              <a:rPr lang="ru-RU" dirty="0" smtClean="0"/>
              <a:t> обнаружила</a:t>
            </a:r>
            <a:r>
              <a:rPr lang="ru-RU" baseline="0" dirty="0" smtClean="0"/>
              <a:t> автомобиль преступников на автостоянке около соседнего дома. Какое число скрыто под парковочным местом?</a:t>
            </a:r>
            <a:endParaRPr lang="ru-RU" dirty="0"/>
          </a:p>
        </p:txBody>
      </p:sp>
      <p:sp>
        <p:nvSpPr>
          <p:cNvPr id="4" name="Номер слайда 3"/>
          <p:cNvSpPr>
            <a:spLocks noGrp="1"/>
          </p:cNvSpPr>
          <p:nvPr>
            <p:ph type="sldNum" sz="quarter" idx="10"/>
          </p:nvPr>
        </p:nvSpPr>
        <p:spPr/>
        <p:txBody>
          <a:bodyPr/>
          <a:lstStyle/>
          <a:p>
            <a:fld id="{C554857A-BAAE-4ADC-93DC-32F9D3EAF077}" type="slidenum">
              <a:rPr lang="ru-RU" smtClean="0"/>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Внимание! Разыскивается пара особо опасных преступников, которая подозревается в вымогательстве денежных средств у мальчика.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Особые приметы: Она – хитрая, рыжая, плутовка. Он – маскируется под слепого. Были замечены в стране  </a:t>
            </a:r>
            <a:r>
              <a:rPr lang="ru-RU" sz="1200" kern="1200" dirty="0" err="1" smtClean="0">
                <a:solidFill>
                  <a:schemeClr val="tx1"/>
                </a:solidFill>
                <a:latin typeface="+mn-lt"/>
                <a:ea typeface="+mn-ea"/>
                <a:cs typeface="+mn-cs"/>
              </a:rPr>
              <a:t>дураков</a:t>
            </a:r>
            <a:r>
              <a:rPr lang="ru-RU" sz="1200" kern="1200" dirty="0" smtClean="0">
                <a:solidFill>
                  <a:schemeClr val="tx1"/>
                </a:solidFill>
                <a:latin typeface="+mn-lt"/>
                <a:ea typeface="+mn-ea"/>
                <a:cs typeface="+mn-cs"/>
              </a:rPr>
              <a:t>.</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a:t>
            </a:r>
            <a:r>
              <a:rPr lang="ru-RU" sz="1200" kern="1200" dirty="0" err="1" smtClean="0">
                <a:solidFill>
                  <a:schemeClr val="tx1"/>
                </a:solidFill>
                <a:latin typeface="+mn-lt"/>
                <a:ea typeface="+mn-ea"/>
                <a:cs typeface="+mn-cs"/>
              </a:rPr>
              <a:t>Ответ:Лиса</a:t>
            </a:r>
            <a:r>
              <a:rPr lang="ru-RU" sz="1200" kern="1200" dirty="0" smtClean="0">
                <a:solidFill>
                  <a:schemeClr val="tx1"/>
                </a:solidFill>
                <a:latin typeface="+mn-lt"/>
                <a:ea typeface="+mn-ea"/>
                <a:cs typeface="+mn-cs"/>
              </a:rPr>
              <a:t> Алиса и Кот </a:t>
            </a:r>
            <a:r>
              <a:rPr lang="ru-RU" sz="1200" kern="1200" dirty="0" err="1" smtClean="0">
                <a:solidFill>
                  <a:schemeClr val="tx1"/>
                </a:solidFill>
                <a:latin typeface="+mn-lt"/>
                <a:ea typeface="+mn-ea"/>
                <a:cs typeface="+mn-cs"/>
              </a:rPr>
              <a:t>Базилио</a:t>
            </a:r>
            <a:r>
              <a:rPr lang="ru-RU" sz="1200" kern="1200" dirty="0" smtClean="0">
                <a:solidFill>
                  <a:schemeClr val="tx1"/>
                </a:solidFill>
                <a:latin typeface="+mn-lt"/>
                <a:ea typeface="+mn-ea"/>
                <a:cs typeface="+mn-cs"/>
              </a:rPr>
              <a:t>)</a:t>
            </a: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C554857A-BAAE-4ADC-93DC-32F9D3EAF077}" type="slidenum">
              <a:rPr lang="ru-RU" smtClean="0"/>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Лейтенант Коломбо из отдела по расследованию убийств полиции Лос-Анджелеса, имел очень необычный для своего времени образ полицейского-детектива - антипод классического детектива: он рассеян и несовременен, со своим одним глазом явно не тянет на красавца, курит дешевые сигары, все время ходит в одном и том же мятом плаще, ездит на разваливающемся «Пежо». </a:t>
            </a:r>
            <a:endParaRPr lang="ru-RU" dirty="0"/>
          </a:p>
        </p:txBody>
      </p:sp>
      <p:sp>
        <p:nvSpPr>
          <p:cNvPr id="4" name="Номер слайда 3"/>
          <p:cNvSpPr>
            <a:spLocks noGrp="1"/>
          </p:cNvSpPr>
          <p:nvPr>
            <p:ph type="sldNum" sz="quarter" idx="10"/>
          </p:nvPr>
        </p:nvSpPr>
        <p:spPr/>
        <p:txBody>
          <a:bodyPr/>
          <a:lstStyle/>
          <a:p>
            <a:fld id="{C554857A-BAAE-4ADC-93DC-32F9D3EAF077}" type="slidenum">
              <a:rPr lang="ru-RU" smtClean="0"/>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err="1" smtClean="0">
                <a:solidFill>
                  <a:schemeClr val="tx1"/>
                </a:solidFill>
                <a:latin typeface="+mn-lt"/>
                <a:ea typeface="+mn-ea"/>
                <a:cs typeface="+mn-cs"/>
              </a:rPr>
              <a:t>Ше́рлок</a:t>
            </a:r>
            <a:r>
              <a:rPr lang="ru-RU" sz="1200" b="1" kern="1200" dirty="0" smtClean="0">
                <a:solidFill>
                  <a:schemeClr val="tx1"/>
                </a:solidFill>
                <a:latin typeface="+mn-lt"/>
                <a:ea typeface="+mn-ea"/>
                <a:cs typeface="+mn-cs"/>
              </a:rPr>
              <a:t> Холмс</a:t>
            </a:r>
            <a:r>
              <a:rPr lang="ru-RU" sz="1200" kern="1200" dirty="0" smtClean="0">
                <a:solidFill>
                  <a:schemeClr val="tx1"/>
                </a:solidFill>
                <a:latin typeface="+mn-lt"/>
                <a:ea typeface="+mn-ea"/>
                <a:cs typeface="+mn-cs"/>
              </a:rPr>
              <a:t> — литературный персонаж, созданный Артуром </a:t>
            </a:r>
            <a:r>
              <a:rPr lang="ru-RU" sz="1200" kern="1200" dirty="0" err="1" smtClean="0">
                <a:solidFill>
                  <a:schemeClr val="tx1"/>
                </a:solidFill>
                <a:latin typeface="+mn-lt"/>
                <a:ea typeface="+mn-ea"/>
                <a:cs typeface="+mn-cs"/>
              </a:rPr>
              <a:t>Конан</a:t>
            </a:r>
            <a:r>
              <a:rPr lang="ru-RU" sz="1200" kern="1200" dirty="0" smtClean="0">
                <a:solidFill>
                  <a:schemeClr val="tx1"/>
                </a:solidFill>
                <a:latin typeface="+mn-lt"/>
                <a:ea typeface="+mn-ea"/>
                <a:cs typeface="+mn-cs"/>
              </a:rPr>
              <a:t> Дойлом. Его произведения, посвящённые приключениям Шерлока Холмса, знаменитого лондонского частного детектива, считаются классикой детективного жанра .  Прототипом Холмса считается доктор Джозеф, сослуживец </a:t>
            </a:r>
            <a:r>
              <a:rPr lang="ru-RU" sz="1200" kern="1200" dirty="0" err="1" smtClean="0">
                <a:solidFill>
                  <a:schemeClr val="tx1"/>
                </a:solidFill>
                <a:latin typeface="+mn-lt"/>
                <a:ea typeface="+mn-ea"/>
                <a:cs typeface="+mn-cs"/>
              </a:rPr>
              <a:t>Конан</a:t>
            </a:r>
            <a:r>
              <a:rPr lang="ru-RU" sz="1200" kern="1200" dirty="0" smtClean="0">
                <a:solidFill>
                  <a:schemeClr val="tx1"/>
                </a:solidFill>
                <a:latin typeface="+mn-lt"/>
                <a:ea typeface="+mn-ea"/>
                <a:cs typeface="+mn-cs"/>
              </a:rPr>
              <a:t> Дойла, работавший в </a:t>
            </a:r>
            <a:r>
              <a:rPr lang="ru-RU" sz="1200" kern="1200" dirty="0" err="1" smtClean="0">
                <a:solidFill>
                  <a:schemeClr val="tx1"/>
                </a:solidFill>
                <a:latin typeface="+mn-lt"/>
                <a:ea typeface="+mn-ea"/>
                <a:cs typeface="+mn-cs"/>
              </a:rPr>
              <a:t>Эдинбургском</a:t>
            </a:r>
            <a:r>
              <a:rPr lang="ru-RU" sz="1200" kern="1200" dirty="0" smtClean="0">
                <a:solidFill>
                  <a:schemeClr val="tx1"/>
                </a:solidFill>
                <a:latin typeface="+mn-lt"/>
                <a:ea typeface="+mn-ea"/>
                <a:cs typeface="+mn-cs"/>
              </a:rPr>
              <a:t> королевском госпитале и славившийся способностью по мельчайшим деталям угадывать характер и прошлое человека. </a:t>
            </a:r>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C554857A-BAAE-4ADC-93DC-32F9D3EAF077}" type="slidenum">
              <a:rPr lang="ru-RU" smtClean="0"/>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fontAlgn="base"/>
            <a:r>
              <a:rPr lang="ru-RU" sz="1200" kern="1200" dirty="0" smtClean="0">
                <a:solidFill>
                  <a:schemeClr val="tx1"/>
                </a:solidFill>
                <a:latin typeface="+mn-lt"/>
                <a:ea typeface="+mn-ea"/>
                <a:cs typeface="+mn-cs"/>
              </a:rPr>
              <a:t>Поздно вечером неизвестный преступник напал на прогуливающуюся по улице старушку и отнял у нее сумочку. На крики пострадавшей тотчас приехали полицейские и уже через несколько минут задержали троих подозрительных молодых людей.</a:t>
            </a:r>
            <a:endParaRPr lang="ru-RU" sz="1200" kern="1200" dirty="0" smtClean="0">
              <a:solidFill>
                <a:schemeClr val="tx1"/>
              </a:solidFill>
              <a:latin typeface="+mn-lt"/>
              <a:ea typeface="+mn-ea"/>
              <a:cs typeface="+mn-cs"/>
            </a:endParaRPr>
          </a:p>
          <a:p>
            <a:pPr fontAlgn="base"/>
            <a:r>
              <a:rPr lang="ru-RU" sz="1200" kern="1200" dirty="0" smtClean="0">
                <a:solidFill>
                  <a:schemeClr val="tx1"/>
                </a:solidFill>
                <a:latin typeface="+mn-lt"/>
                <a:ea typeface="+mn-ea"/>
                <a:cs typeface="+mn-cs"/>
              </a:rPr>
              <a:t>На следующий день пожилую женщину опросил и Шерлок Холмс. Старушка жаловалась на плохую память, но все же смогла вспомнить, что </a:t>
            </a:r>
            <a:r>
              <a:rPr lang="ru-RU" sz="1200" b="1" kern="1200" dirty="0" smtClean="0">
                <a:solidFill>
                  <a:schemeClr val="tx1"/>
                </a:solidFill>
                <a:latin typeface="+mn-lt"/>
                <a:ea typeface="+mn-ea"/>
                <a:cs typeface="+mn-cs"/>
              </a:rPr>
              <a:t>волосы у хулигана были то ли черные, то ли рыжие, а брюки — то ли в клеточку, то ли в </a:t>
            </a:r>
            <a:r>
              <a:rPr lang="ru-RU" sz="1200" b="1" kern="1200" dirty="0" err="1" smtClean="0">
                <a:solidFill>
                  <a:schemeClr val="tx1"/>
                </a:solidFill>
                <a:latin typeface="+mn-lt"/>
                <a:ea typeface="+mn-ea"/>
                <a:cs typeface="+mn-cs"/>
              </a:rPr>
              <a:t>полосочку</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Посмотрите на рисунок и ответьте, кто из этих людей настоящий вор.</a:t>
            </a:r>
            <a:endParaRPr lang="ru-RU" sz="1200" kern="1200" dirty="0" smtClean="0">
              <a:solidFill>
                <a:schemeClr val="tx1"/>
              </a:solidFill>
              <a:latin typeface="+mn-lt"/>
              <a:ea typeface="+mn-ea"/>
              <a:cs typeface="+mn-cs"/>
            </a:endParaRPr>
          </a:p>
          <a:p>
            <a:pPr fontAlgn="base"/>
            <a:endParaRPr lang="ru-RU"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defRPr/>
            </a:pPr>
            <a:r>
              <a:rPr lang="ru-RU" sz="1200" b="1" kern="1200" dirty="0" smtClean="0">
                <a:solidFill>
                  <a:schemeClr val="tx1"/>
                </a:solidFill>
                <a:latin typeface="+mn-lt"/>
                <a:ea typeface="+mn-ea"/>
                <a:cs typeface="+mn-cs"/>
              </a:rPr>
              <a:t>Ответ:</a:t>
            </a:r>
            <a:r>
              <a:rPr lang="ru-RU" sz="1200" kern="1200" dirty="0" smtClean="0">
                <a:solidFill>
                  <a:schemeClr val="tx1"/>
                </a:solidFill>
                <a:latin typeface="+mn-lt"/>
                <a:ea typeface="+mn-ea"/>
                <a:cs typeface="+mn-cs"/>
              </a:rPr>
              <a:t> Под оба описания подходит молодой человек справа.</a:t>
            </a:r>
            <a:endParaRPr lang="ru-RU" sz="1200" kern="1200" dirty="0" smtClean="0">
              <a:solidFill>
                <a:schemeClr val="tx1"/>
              </a:solidFill>
              <a:latin typeface="+mn-lt"/>
              <a:ea typeface="+mn-ea"/>
              <a:cs typeface="+mn-cs"/>
            </a:endParaRPr>
          </a:p>
          <a:p>
            <a:pPr fontAlgn="base"/>
            <a:endParaRPr lang="ru-RU" sz="1200" kern="1200" dirty="0" smtClean="0">
              <a:solidFill>
                <a:schemeClr val="tx1"/>
              </a:solidFill>
              <a:latin typeface="+mn-lt"/>
              <a:ea typeface="+mn-ea"/>
              <a:cs typeface="+mn-cs"/>
            </a:endParaRPr>
          </a:p>
          <a:p>
            <a:endParaRPr lang="ru-RU" b="0" dirty="0"/>
          </a:p>
        </p:txBody>
      </p:sp>
      <p:sp>
        <p:nvSpPr>
          <p:cNvPr id="4" name="Номер слайда 3"/>
          <p:cNvSpPr>
            <a:spLocks noGrp="1"/>
          </p:cNvSpPr>
          <p:nvPr>
            <p:ph type="sldNum" sz="quarter" idx="10"/>
          </p:nvPr>
        </p:nvSpPr>
        <p:spPr/>
        <p:txBody>
          <a:bodyPr/>
          <a:lstStyle/>
          <a:p>
            <a:fld id="{C554857A-BAAE-4ADC-93DC-32F9D3EAF077}" type="slidenum">
              <a:rPr lang="ru-RU" smtClean="0"/>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Ровно в полночь сработала</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сигнализация в банке «Надежный». На место происшествия тут же отправился наряд полиции во главе с Шерлоком Холмсом. Приехав к банку, они обнаружили двери банка распахнутыми, а рядом лишь подозрительного слепого, быстро удаляющегося прочь. Задержанный клялся, что он ничего не видит, про банк даже не слышал и просто шел мимо. Однако, внимательно оглядев слепого, наш детектив приказал арестовать его. </a:t>
            </a:r>
            <a:r>
              <a:rPr lang="ru-RU" sz="1200" b="1" kern="1200" dirty="0" smtClean="0">
                <a:solidFill>
                  <a:schemeClr val="tx1"/>
                </a:solidFill>
                <a:latin typeface="+mn-lt"/>
                <a:ea typeface="+mn-ea"/>
                <a:cs typeface="+mn-cs"/>
              </a:rPr>
              <a:t>Что же выдало мошенника?</a:t>
            </a:r>
            <a:endParaRPr lang="ru-RU" sz="1200" b="1" kern="1200" dirty="0" smtClean="0">
              <a:solidFill>
                <a:schemeClr val="tx1"/>
              </a:solidFill>
              <a:latin typeface="+mn-lt"/>
              <a:ea typeface="+mn-ea"/>
              <a:cs typeface="+mn-cs"/>
            </a:endParaRPr>
          </a:p>
          <a:p>
            <a:endParaRPr lang="ru-RU"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ru-RU" sz="1200" b="1" kern="1200" dirty="0" smtClean="0">
                <a:solidFill>
                  <a:schemeClr val="tx1"/>
                </a:solidFill>
                <a:latin typeface="+mn-lt"/>
                <a:ea typeface="+mn-ea"/>
                <a:cs typeface="+mn-cs"/>
              </a:rPr>
              <a:t>Ответ: </a:t>
            </a:r>
            <a:r>
              <a:rPr lang="ru-RU" sz="1200" kern="1200" dirty="0" smtClean="0">
                <a:solidFill>
                  <a:schemeClr val="tx1"/>
                </a:solidFill>
                <a:latin typeface="+mn-lt"/>
                <a:ea typeface="+mn-ea"/>
                <a:cs typeface="+mn-cs"/>
              </a:rPr>
              <a:t>Слепому человеку совершенно не нужен фотоаппарат, особенно ночью.</a:t>
            </a:r>
            <a:endParaRPr lang="ru-RU" sz="1200" kern="1200" dirty="0" smtClean="0">
              <a:solidFill>
                <a:schemeClr val="tx1"/>
              </a:solidFill>
              <a:latin typeface="+mn-lt"/>
              <a:ea typeface="+mn-ea"/>
              <a:cs typeface="+mn-cs"/>
            </a:endParaRPr>
          </a:p>
          <a:p>
            <a:endParaRPr lang="ru-RU" dirty="0" smtClean="0"/>
          </a:p>
          <a:p>
            <a:endParaRPr lang="ru-RU" dirty="0"/>
          </a:p>
        </p:txBody>
      </p:sp>
      <p:sp>
        <p:nvSpPr>
          <p:cNvPr id="4" name="Номер слайда 3"/>
          <p:cNvSpPr>
            <a:spLocks noGrp="1"/>
          </p:cNvSpPr>
          <p:nvPr>
            <p:ph type="sldNum" sz="quarter" idx="10"/>
          </p:nvPr>
        </p:nvSpPr>
        <p:spPr/>
        <p:txBody>
          <a:bodyPr/>
          <a:lstStyle/>
          <a:p>
            <a:fld id="{C554857A-BAAE-4ADC-93DC-32F9D3EAF077}" type="slidenum">
              <a:rPr lang="ru-RU" smtClean="0"/>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b="1" dirty="0" smtClean="0"/>
          </a:p>
          <a:p>
            <a:r>
              <a:rPr lang="ru-RU" b="1" dirty="0" smtClean="0"/>
              <a:t>КОМУ ПРИНАДЛЕЖИТ ЯЙЦО  </a:t>
            </a:r>
            <a:r>
              <a:rPr lang="ru-RU" dirty="0" smtClean="0"/>
              <a:t>Проводя как-то неделю за городом, Холмс и Ватсон были призваны разрешить спор между двумя фермерами, поместья которых граничили друг с другом. Вероятно, павлин фермера Смита забрел на территорию поместья фермера Джона через дырку в изгороди и снес яйцо. Для сведения скажем, что дырку эту должен был заделать Джон. Фермер Смит требует отдать яйцо ему, так как птица его, и дырку в изгороди должен починить Джон. Фермер Джон, с другой стороны, говорит, что яйцо его, так как оно снесено на его территории. </a:t>
            </a:r>
            <a:r>
              <a:rPr lang="ru-RU" b="1" dirty="0" smtClean="0"/>
              <a:t>Кто же прав, по вашему мнению? </a:t>
            </a:r>
            <a:endParaRPr lang="ru-RU" b="1" dirty="0" smtClean="0"/>
          </a:p>
          <a:p>
            <a:endParaRPr lang="ru-RU" b="1" dirty="0" smtClean="0"/>
          </a:p>
          <a:p>
            <a:r>
              <a:rPr lang="ru-RU" b="1" dirty="0" smtClean="0"/>
              <a:t>ОТВЕТ  </a:t>
            </a:r>
            <a:r>
              <a:rPr lang="ru-RU" b="0" dirty="0" smtClean="0"/>
              <a:t>Фермер Смит не может претендовать на яйцо, т.к. павлины не несут яйца. (Самка Павлина называется Павой)</a:t>
            </a:r>
            <a:endParaRPr lang="ru-RU" dirty="0"/>
          </a:p>
        </p:txBody>
      </p:sp>
      <p:sp>
        <p:nvSpPr>
          <p:cNvPr id="4" name="Номер слайда 3"/>
          <p:cNvSpPr>
            <a:spLocks noGrp="1"/>
          </p:cNvSpPr>
          <p:nvPr>
            <p:ph type="sldNum" sz="quarter" idx="10"/>
          </p:nvPr>
        </p:nvSpPr>
        <p:spPr/>
        <p:txBody>
          <a:bodyPr/>
          <a:lstStyle/>
          <a:p>
            <a:fld id="{C554857A-BAAE-4ADC-93DC-32F9D3EAF077}" type="slidenum">
              <a:rPr lang="ru-RU" smtClean="0"/>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pPr fontAlgn="base"/>
            <a:r>
              <a:rPr lang="ru-RU" sz="1200" kern="1200" dirty="0" smtClean="0">
                <a:solidFill>
                  <a:schemeClr val="tx1"/>
                </a:solidFill>
                <a:latin typeface="+mn-lt"/>
                <a:ea typeface="+mn-ea"/>
                <a:cs typeface="+mn-cs"/>
              </a:rPr>
              <a:t>Последний русский пират считал, что даже смерть не может разлучить его и  награбленные им сокровища. Он спрятал свои сбережения и украденные ценности настолько хорошо, что целые поколения бандитов и сыщиков не могли найти клад. К счастью, Шерлок Холмс сумел раздобыть план городского зоопарка со странной припиской, сделанной рукой последнего пирата: </a:t>
            </a:r>
            <a:r>
              <a:rPr lang="ru-RU" sz="1200" b="1" kern="1200" dirty="0" smtClean="0">
                <a:solidFill>
                  <a:schemeClr val="tx1"/>
                </a:solidFill>
                <a:latin typeface="+mn-lt"/>
                <a:ea typeface="+mn-ea"/>
                <a:cs typeface="+mn-cs"/>
              </a:rPr>
              <a:t>«Клад под клеткой зверя, который прячется в телевизоре». </a:t>
            </a:r>
            <a:r>
              <a:rPr lang="ru-RU" sz="1200" kern="1200" dirty="0" smtClean="0">
                <a:solidFill>
                  <a:schemeClr val="tx1"/>
                </a:solidFill>
                <a:latin typeface="+mn-lt"/>
                <a:ea typeface="+mn-ea"/>
                <a:cs typeface="+mn-cs"/>
              </a:rPr>
              <a:t>Где же искать сокровища пирата и рядом с каким зверем спрятаны сокровища?</a:t>
            </a:r>
            <a:endParaRPr lang="ru-RU" sz="1200" kern="1200" dirty="0" smtClean="0">
              <a:solidFill>
                <a:schemeClr val="tx1"/>
              </a:solidFill>
              <a:latin typeface="+mn-lt"/>
              <a:ea typeface="+mn-ea"/>
              <a:cs typeface="+mn-cs"/>
            </a:endParaRPr>
          </a:p>
          <a:p>
            <a:pPr fontAlgn="base"/>
            <a:endParaRPr lang="ru-RU" sz="1200" kern="1200" dirty="0" smtClean="0">
              <a:solidFill>
                <a:schemeClr val="tx1"/>
              </a:solidFill>
              <a:latin typeface="+mn-lt"/>
              <a:ea typeface="+mn-ea"/>
              <a:cs typeface="+mn-cs"/>
            </a:endParaRPr>
          </a:p>
          <a:p>
            <a:pPr fontAlgn="base"/>
            <a:r>
              <a:rPr lang="ru-RU" sz="1200" b="1" kern="1200" dirty="0" smtClean="0">
                <a:solidFill>
                  <a:schemeClr val="tx1"/>
                </a:solidFill>
                <a:latin typeface="+mn-lt"/>
                <a:ea typeface="+mn-ea"/>
                <a:cs typeface="+mn-cs"/>
              </a:rPr>
              <a:t>Ответ: </a:t>
            </a:r>
            <a:r>
              <a:rPr lang="ru-RU" sz="1200" kern="1200" dirty="0" smtClean="0">
                <a:solidFill>
                  <a:schemeClr val="tx1"/>
                </a:solidFill>
                <a:latin typeface="+mn-lt"/>
                <a:ea typeface="+mn-ea"/>
                <a:cs typeface="+mn-cs"/>
              </a:rPr>
              <a:t>Зверь прячется в слове «</a:t>
            </a:r>
            <a:r>
              <a:rPr lang="ru-RU" sz="1200" kern="1200" dirty="0" err="1" smtClean="0">
                <a:solidFill>
                  <a:schemeClr val="tx1"/>
                </a:solidFill>
                <a:latin typeface="+mn-lt"/>
                <a:ea typeface="+mn-ea"/>
                <a:cs typeface="+mn-cs"/>
              </a:rPr>
              <a:t>теЛЕВизор</a:t>
            </a:r>
            <a:r>
              <a:rPr lang="ru-RU" sz="1200" kern="1200" dirty="0" smtClean="0">
                <a:solidFill>
                  <a:schemeClr val="tx1"/>
                </a:solidFill>
                <a:latin typeface="+mn-lt"/>
                <a:ea typeface="+mn-ea"/>
                <a:cs typeface="+mn-cs"/>
              </a:rPr>
              <a:t>». Под клеткой льва находятся награбленные сокровища.</a:t>
            </a:r>
            <a:endParaRPr lang="ru-RU" sz="1200" kern="1200" dirty="0" smtClean="0">
              <a:solidFill>
                <a:schemeClr val="tx1"/>
              </a:solidFill>
              <a:latin typeface="+mn-lt"/>
              <a:ea typeface="+mn-ea"/>
              <a:cs typeface="+mn-cs"/>
            </a:endParaRPr>
          </a:p>
          <a:p>
            <a:endParaRPr lang="ru-RU" b="1" dirty="0" smtClean="0"/>
          </a:p>
        </p:txBody>
      </p:sp>
      <p:sp>
        <p:nvSpPr>
          <p:cNvPr id="4" name="Номер слайда 3"/>
          <p:cNvSpPr>
            <a:spLocks noGrp="1"/>
          </p:cNvSpPr>
          <p:nvPr>
            <p:ph type="sldNum" sz="quarter" idx="10"/>
          </p:nvPr>
        </p:nvSpPr>
        <p:spPr/>
        <p:txBody>
          <a:bodyPr/>
          <a:lstStyle/>
          <a:p>
            <a:fld id="{C554857A-BAAE-4ADC-93DC-32F9D3EAF077}" type="slidenum">
              <a:rPr lang="ru-RU" smtClean="0"/>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fontAlgn="base"/>
            <a:r>
              <a:rPr lang="ru-RU" sz="1200" kern="1200" dirty="0" smtClean="0">
                <a:solidFill>
                  <a:schemeClr val="tx1"/>
                </a:solidFill>
                <a:latin typeface="+mn-lt"/>
                <a:ea typeface="+mn-ea"/>
                <a:cs typeface="+mn-cs"/>
              </a:rPr>
              <a:t>Несмотря на дождь, Шерлок Холмс однажды вышел на улицу прогуляться. И почти сразу услышал чей-то крик: «Помогите! Грабят!» Сыщик тут же бросился на помощь. Пробежав несколько метров, он увидел отчаянно размахивающего руками старичка. Тот рассказал нашему герою, что хулиган украл его портмоне и скрылся в кафе на углу улицы. Все, что успел заметить перепуганный пенсионер это – рыжие волосы убегающего воришки. </a:t>
            </a:r>
            <a:endParaRPr lang="ru-RU" sz="1200" kern="1200" dirty="0" smtClean="0">
              <a:solidFill>
                <a:schemeClr val="tx1"/>
              </a:solidFill>
              <a:latin typeface="+mn-lt"/>
              <a:ea typeface="+mn-ea"/>
              <a:cs typeface="+mn-cs"/>
            </a:endParaRPr>
          </a:p>
          <a:p>
            <a:pPr fontAlgn="base"/>
            <a:r>
              <a:rPr lang="ru-RU" sz="1200" kern="1200" dirty="0" smtClean="0">
                <a:solidFill>
                  <a:schemeClr val="tx1"/>
                </a:solidFill>
                <a:latin typeface="+mn-lt"/>
                <a:ea typeface="+mn-ea"/>
                <a:cs typeface="+mn-cs"/>
              </a:rPr>
              <a:t>Услышав показания потерпевшего, детектив тут же ринулся в кафе. Какого же было его удивление, когда он обнаружил внутри целых трех подозреваемых. Но Шерлок мгновенно вычислил грабителя. Кто же он и что его выдает?  </a:t>
            </a:r>
            <a:endParaRPr lang="ru-RU" sz="1200" kern="1200" dirty="0" smtClean="0">
              <a:solidFill>
                <a:schemeClr val="tx1"/>
              </a:solidFill>
              <a:latin typeface="+mn-lt"/>
              <a:ea typeface="+mn-ea"/>
              <a:cs typeface="+mn-cs"/>
            </a:endParaRPr>
          </a:p>
          <a:p>
            <a:endParaRPr lang="ru-RU"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ru-RU" sz="1200" b="1" kern="1200" dirty="0" smtClean="0">
                <a:solidFill>
                  <a:schemeClr val="tx1"/>
                </a:solidFill>
                <a:latin typeface="+mn-lt"/>
                <a:ea typeface="+mn-ea"/>
                <a:cs typeface="+mn-cs"/>
              </a:rPr>
              <a:t>Ответ: </a:t>
            </a:r>
            <a:r>
              <a:rPr lang="ru-RU" sz="1200" kern="1200" dirty="0" smtClean="0">
                <a:solidFill>
                  <a:schemeClr val="tx1"/>
                </a:solidFill>
                <a:latin typeface="+mn-lt"/>
                <a:ea typeface="+mn-ea"/>
                <a:cs typeface="+mn-cs"/>
              </a:rPr>
              <a:t>Так как на улице шел дождь, грабитель изрядно вымок. А значит, второй слева молодой человек – вор.</a:t>
            </a: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C554857A-BAAE-4ADC-93DC-32F9D3EAF077}" type="slidenum">
              <a:rPr lang="ru-RU" smtClean="0"/>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b="1" dirty="0" smtClean="0"/>
              <a:t>ИГРА ОКОНЧЕНА (интеграция с ОБЖ)</a:t>
            </a:r>
            <a:r>
              <a:rPr lang="ru-RU" dirty="0" smtClean="0"/>
              <a:t>— Да, все произошло именно здесь! Когда все билеты на сегодняшний спектакль были проданы, я заперла помещение кассы и пошла по этому коридору в бюро. Перед зеркалом я поправила прическу, так как директор театра всегда требует аккуратности от своих служащих. Когда я проходила мимо этой двери, она вдруг раскрылась, и я получила сильный удар по голове. Деньги были похищены из кассы в то время, пока я была без сознания. — Вы знаете, — сказал инспектор </a:t>
            </a:r>
            <a:r>
              <a:rPr lang="ru-RU" dirty="0" err="1" smtClean="0"/>
              <a:t>Варнике</a:t>
            </a:r>
            <a:r>
              <a:rPr lang="ru-RU" dirty="0" smtClean="0"/>
              <a:t>, выслушав рассказ кассирши, — в вас пропадает прекрасная артистка. Однако я вынужден вас арестовать. Кстати, как фамилия вашего сообщника? </a:t>
            </a:r>
            <a:r>
              <a:rPr lang="ru-RU" b="1" dirty="0" smtClean="0"/>
              <a:t>Какое обстоятельство позволило инспектору </a:t>
            </a:r>
            <a:r>
              <a:rPr lang="ru-RU" b="1" dirty="0" err="1" smtClean="0"/>
              <a:t>Варнике</a:t>
            </a:r>
            <a:r>
              <a:rPr lang="ru-RU" b="1" dirty="0" smtClean="0"/>
              <a:t> заключить, что кассирша участвовала в краже денег?</a:t>
            </a:r>
            <a:endParaRPr lang="ru-RU" dirty="0"/>
          </a:p>
        </p:txBody>
      </p:sp>
      <p:sp>
        <p:nvSpPr>
          <p:cNvPr id="4" name="Номер слайда 3"/>
          <p:cNvSpPr>
            <a:spLocks noGrp="1"/>
          </p:cNvSpPr>
          <p:nvPr>
            <p:ph type="sldNum" sz="quarter" idx="10"/>
          </p:nvPr>
        </p:nvSpPr>
        <p:spPr/>
        <p:txBody>
          <a:bodyPr/>
          <a:lstStyle/>
          <a:p>
            <a:fld id="{C554857A-BAAE-4ADC-93DC-32F9D3EAF077}" type="slidenum">
              <a:rPr lang="ru-RU" smtClean="0"/>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b="1" dirty="0" smtClean="0"/>
              <a:t>ОТВЕТ </a:t>
            </a:r>
            <a:r>
              <a:rPr lang="ru-RU" dirty="0" smtClean="0"/>
              <a:t> Первая цифра в номере телефона соответствует числу букв в фамилии сотрудника, вторая (или вторая и третья) – порядковому номеру в алфавите начальной буквы фамилии. Две последние цифры или одна составляют порядковый номер конечной буквы фамилии. Номер телефона Огнева 5163.</a:t>
            </a:r>
            <a:endParaRPr lang="ru-RU" dirty="0"/>
          </a:p>
        </p:txBody>
      </p:sp>
      <p:sp>
        <p:nvSpPr>
          <p:cNvPr id="4" name="Номер слайда 3"/>
          <p:cNvSpPr>
            <a:spLocks noGrp="1"/>
          </p:cNvSpPr>
          <p:nvPr>
            <p:ph type="sldNum" sz="quarter" idx="10"/>
          </p:nvPr>
        </p:nvSpPr>
        <p:spPr/>
        <p:txBody>
          <a:bodyPr/>
          <a:lstStyle/>
          <a:p>
            <a:fld id="{C554857A-BAAE-4ADC-93DC-32F9D3EAF077}" type="slidenum">
              <a:rPr lang="ru-RU" smtClean="0"/>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Одного подозреваемого </a:t>
            </a:r>
            <a:r>
              <a:rPr lang="ru-RU" dirty="0" err="1" smtClean="0"/>
              <a:t>Анискин</a:t>
            </a:r>
            <a:r>
              <a:rPr lang="ru-RU" dirty="0" smtClean="0"/>
              <a:t> как-то спросил : «Сколько у тебя детей?» Тот ответил: «Число моих детей можно поделить на две части так, что разность этих чисел будет равна разности их квадратов. Вот и прикиньте сами, сколько у меня детей».</a:t>
            </a:r>
            <a:endParaRPr lang="ru-RU" dirty="0" smtClean="0"/>
          </a:p>
          <a:p>
            <a:endParaRPr lang="ru-RU" dirty="0" smtClean="0"/>
          </a:p>
          <a:p>
            <a:r>
              <a:rPr lang="ru-RU" dirty="0" smtClean="0"/>
              <a:t>ОТВЕТ  У подозреваемого всего один ребенок.</a:t>
            </a:r>
            <a:endParaRPr lang="ru-RU" dirty="0"/>
          </a:p>
        </p:txBody>
      </p:sp>
      <p:sp>
        <p:nvSpPr>
          <p:cNvPr id="4" name="Номер слайда 3"/>
          <p:cNvSpPr>
            <a:spLocks noGrp="1"/>
          </p:cNvSpPr>
          <p:nvPr>
            <p:ph type="sldNum" sz="quarter" idx="10"/>
          </p:nvPr>
        </p:nvSpPr>
        <p:spPr/>
        <p:txBody>
          <a:bodyPr/>
          <a:lstStyle/>
          <a:p>
            <a:fld id="{C554857A-BAAE-4ADC-93DC-32F9D3EAF077}" type="slidenum">
              <a:rPr lang="ru-RU" smtClean="0"/>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dirty="0" smtClean="0">
                <a:solidFill>
                  <a:schemeClr val="bg1"/>
                </a:solidFill>
                <a:latin typeface="Comic Sans MS" panose="030F0702030302020204" pitchFamily="66" charset="0"/>
              </a:rPr>
              <a:t>Однажды </a:t>
            </a:r>
            <a:r>
              <a:rPr lang="ru-RU" sz="1200" b="1" dirty="0" err="1" smtClean="0">
                <a:solidFill>
                  <a:schemeClr val="bg1"/>
                </a:solidFill>
                <a:latin typeface="Comic Sans MS" panose="030F0702030302020204" pitchFamily="66" charset="0"/>
              </a:rPr>
              <a:t>Анискин</a:t>
            </a:r>
            <a:r>
              <a:rPr lang="ru-RU" sz="1200" b="1" dirty="0" smtClean="0">
                <a:solidFill>
                  <a:schemeClr val="bg1"/>
                </a:solidFill>
                <a:latin typeface="Comic Sans MS" panose="030F0702030302020204" pitchFamily="66" charset="0"/>
              </a:rPr>
              <a:t>, не успев   </a:t>
            </a:r>
            <a:endParaRPr lang="ru-RU" sz="1200" b="1" dirty="0" smtClean="0">
              <a:solidFill>
                <a:schemeClr val="bg1"/>
              </a:solidFill>
              <a:latin typeface="Comic Sans MS" panose="030F0702030302020204" pitchFamily="66" charset="0"/>
            </a:endParaRPr>
          </a:p>
          <a:p>
            <a:r>
              <a:rPr lang="ru-RU" sz="1200" b="1" dirty="0" smtClean="0">
                <a:solidFill>
                  <a:schemeClr val="bg1"/>
                </a:solidFill>
                <a:latin typeface="Comic Sans MS" panose="030F0702030302020204" pitchFamily="66" charset="0"/>
              </a:rPr>
              <a:t>        подстричься, срочно по служебным</a:t>
            </a:r>
            <a:endParaRPr lang="ru-RU" sz="1200" b="1" dirty="0" smtClean="0">
              <a:solidFill>
                <a:schemeClr val="bg1"/>
              </a:solidFill>
              <a:latin typeface="Comic Sans MS" panose="030F0702030302020204" pitchFamily="66" charset="0"/>
            </a:endParaRPr>
          </a:p>
          <a:p>
            <a:r>
              <a:rPr lang="ru-RU" sz="1200" b="1" dirty="0" smtClean="0">
                <a:solidFill>
                  <a:schemeClr val="bg1"/>
                </a:solidFill>
                <a:latin typeface="Comic Sans MS" panose="030F0702030302020204" pitchFamily="66" charset="0"/>
              </a:rPr>
              <a:t>        делам приехал в маленький городок, где было всего 2 мастера-парикмахера. В салоне первого всегда было грязно и сам мастер был неряшливо подстрижен.</a:t>
            </a:r>
            <a:endParaRPr lang="ru-RU" sz="1200" b="1" dirty="0" smtClean="0">
              <a:solidFill>
                <a:schemeClr val="bg1"/>
              </a:solidFill>
              <a:latin typeface="Comic Sans MS" panose="030F0702030302020204" pitchFamily="66" charset="0"/>
            </a:endParaRPr>
          </a:p>
          <a:p>
            <a:pPr marL="0" marR="0" indent="0" algn="l" defTabSz="914400" rtl="0" eaLnBrk="1" fontAlgn="auto" latinLnBrk="0" hangingPunct="1">
              <a:lnSpc>
                <a:spcPct val="100000"/>
              </a:lnSpc>
              <a:spcBef>
                <a:spcPts val="0"/>
              </a:spcBef>
              <a:spcAft>
                <a:spcPts val="0"/>
              </a:spcAft>
              <a:buClrTx/>
              <a:buSzTx/>
              <a:buFontTx/>
              <a:buNone/>
              <a:defRPr/>
            </a:pPr>
            <a:r>
              <a:rPr lang="ru-RU" sz="1200" b="1" dirty="0" smtClean="0">
                <a:solidFill>
                  <a:schemeClr val="bg1"/>
                </a:solidFill>
                <a:latin typeface="Comic Sans MS" panose="030F0702030302020204" pitchFamily="66" charset="0"/>
              </a:rPr>
              <a:t>В салоне второго мастера было чисто, он хорошо одет и аккуратно подстрижен. </a:t>
            </a:r>
            <a:r>
              <a:rPr lang="ru-RU" sz="1200" b="1" dirty="0" err="1" smtClean="0">
                <a:solidFill>
                  <a:schemeClr val="bg1"/>
                </a:solidFill>
                <a:latin typeface="Comic Sans MS" panose="030F0702030302020204" pitchFamily="66" charset="0"/>
              </a:rPr>
              <a:t>Анискин</a:t>
            </a:r>
            <a:r>
              <a:rPr lang="ru-RU" sz="1200" b="1" dirty="0" smtClean="0">
                <a:solidFill>
                  <a:schemeClr val="bg1"/>
                </a:solidFill>
                <a:latin typeface="Comic Sans MS" panose="030F0702030302020204" pitchFamily="66" charset="0"/>
              </a:rPr>
              <a:t> пошёл стричься к самому лучшему мастеру… </a:t>
            </a:r>
            <a:endParaRPr lang="ru-RU" sz="1200" b="1" dirty="0" smtClean="0">
              <a:solidFill>
                <a:schemeClr val="bg1"/>
              </a:solidFill>
              <a:latin typeface="Comic Sans MS" panose="030F0702030302020204" pitchFamily="66" charset="0"/>
            </a:endParaRPr>
          </a:p>
          <a:p>
            <a:endParaRPr lang="ru-RU" dirty="0"/>
          </a:p>
        </p:txBody>
      </p:sp>
      <p:sp>
        <p:nvSpPr>
          <p:cNvPr id="4" name="Номер слайда 3"/>
          <p:cNvSpPr>
            <a:spLocks noGrp="1"/>
          </p:cNvSpPr>
          <p:nvPr>
            <p:ph type="sldNum" sz="quarter" idx="10"/>
          </p:nvPr>
        </p:nvSpPr>
        <p:spPr/>
        <p:txBody>
          <a:bodyPr/>
          <a:lstStyle/>
          <a:p>
            <a:fld id="{C554857A-BAAE-4ADC-93DC-32F9D3EAF077}" type="slidenum">
              <a:rPr lang="ru-RU" smtClean="0"/>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dirty="0" smtClean="0">
                <a:solidFill>
                  <a:schemeClr val="bg1"/>
                </a:solidFill>
                <a:latin typeface="Comic Sans MS" panose="030F0702030302020204" pitchFamily="66" charset="0"/>
              </a:rPr>
              <a:t>Работая с подозреваемым </a:t>
            </a:r>
            <a:r>
              <a:rPr lang="ru-RU" sz="1200" b="1" dirty="0" err="1" smtClean="0">
                <a:solidFill>
                  <a:schemeClr val="bg1"/>
                </a:solidFill>
                <a:latin typeface="Comic Sans MS" panose="030F0702030302020204" pitchFamily="66" charset="0"/>
              </a:rPr>
              <a:t>Анискин</a:t>
            </a:r>
            <a:r>
              <a:rPr lang="ru-RU" sz="1200" b="1" dirty="0" smtClean="0">
                <a:solidFill>
                  <a:schemeClr val="bg1"/>
                </a:solidFill>
                <a:latin typeface="Comic Sans MS" panose="030F0702030302020204" pitchFamily="66" charset="0"/>
              </a:rPr>
              <a:t> обнаружил у него в кармане записку.</a:t>
            </a:r>
            <a:endParaRPr lang="ru-RU" sz="1200" b="1" dirty="0" smtClean="0">
              <a:solidFill>
                <a:schemeClr val="bg1"/>
              </a:solidFill>
              <a:latin typeface="Comic Sans MS" panose="030F0702030302020204" pitchFamily="66" charset="0"/>
            </a:endParaRPr>
          </a:p>
          <a:p>
            <a:r>
              <a:rPr lang="ru-RU" sz="1200" b="1" dirty="0" smtClean="0">
                <a:solidFill>
                  <a:schemeClr val="bg1"/>
                </a:solidFill>
                <a:latin typeface="Comic Sans MS" panose="030F0702030302020204" pitchFamily="66" charset="0"/>
              </a:rPr>
              <a:t>Необходимо найти и исправить ошибку в этой записке. </a:t>
            </a:r>
            <a:endParaRPr lang="ru-RU" sz="1200" b="1" dirty="0" smtClean="0">
              <a:solidFill>
                <a:schemeClr val="bg1"/>
              </a:solidFill>
              <a:latin typeface="Comic Sans MS" panose="030F0702030302020204" pitchFamily="66" charset="0"/>
            </a:endParaRPr>
          </a:p>
          <a:p>
            <a:endParaRPr lang="ru-RU" dirty="0" smtClean="0"/>
          </a:p>
          <a:p>
            <a:r>
              <a:rPr lang="ru-RU" i="1" dirty="0" smtClean="0"/>
              <a:t>Ответ</a:t>
            </a:r>
            <a:r>
              <a:rPr lang="ru-RU" dirty="0" smtClean="0"/>
              <a:t>: Ошибка допущена при вынесении общего множителя. Так выносить нельзя.</a:t>
            </a:r>
            <a:endParaRPr lang="ru-RU" dirty="0"/>
          </a:p>
        </p:txBody>
      </p:sp>
      <p:sp>
        <p:nvSpPr>
          <p:cNvPr id="4" name="Номер слайда 3"/>
          <p:cNvSpPr>
            <a:spLocks noGrp="1"/>
          </p:cNvSpPr>
          <p:nvPr>
            <p:ph type="sldNum" sz="quarter" idx="10"/>
          </p:nvPr>
        </p:nvSpPr>
        <p:spPr/>
        <p:txBody>
          <a:bodyPr/>
          <a:lstStyle/>
          <a:p>
            <a:fld id="{C554857A-BAAE-4ADC-93DC-32F9D3EAF077}" type="slidenum">
              <a:rPr lang="ru-RU" smtClean="0"/>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defRPr/>
            </a:pPr>
            <a:r>
              <a:rPr lang="ru-RU" sz="1200" kern="1200" dirty="0" smtClean="0">
                <a:solidFill>
                  <a:schemeClr val="tx1"/>
                </a:solidFill>
                <a:latin typeface="+mn-lt"/>
                <a:ea typeface="+mn-ea"/>
                <a:cs typeface="+mn-cs"/>
              </a:rPr>
              <a:t>Комиссар </a:t>
            </a:r>
            <a:r>
              <a:rPr lang="ru-RU" sz="1200" b="1" kern="1200" dirty="0" err="1" smtClean="0">
                <a:solidFill>
                  <a:schemeClr val="tx1"/>
                </a:solidFill>
                <a:latin typeface="+mn-lt"/>
                <a:ea typeface="+mn-ea"/>
                <a:cs typeface="+mn-cs"/>
              </a:rPr>
              <a:t>Жюль</a:t>
            </a:r>
            <a:r>
              <a:rPr lang="ru-RU" sz="1200" b="1" kern="1200" dirty="0" smtClean="0">
                <a:solidFill>
                  <a:schemeClr val="tx1"/>
                </a:solidFill>
                <a:latin typeface="+mn-lt"/>
                <a:ea typeface="+mn-ea"/>
                <a:cs typeface="+mn-cs"/>
              </a:rPr>
              <a:t> </a:t>
            </a:r>
            <a:r>
              <a:rPr lang="ru-RU" sz="1200" b="1" kern="1200" dirty="0" err="1" smtClean="0">
                <a:solidFill>
                  <a:schemeClr val="tx1"/>
                </a:solidFill>
                <a:latin typeface="+mn-lt"/>
                <a:ea typeface="+mn-ea"/>
                <a:cs typeface="+mn-cs"/>
              </a:rPr>
              <a:t>Мегрэ</a:t>
            </a:r>
            <a:r>
              <a:rPr lang="ru-RU" sz="1200" b="1" kern="1200" dirty="0" smtClean="0">
                <a:solidFill>
                  <a:schemeClr val="tx1"/>
                </a:solidFill>
                <a:latin typeface="+mn-lt"/>
                <a:ea typeface="+mn-ea"/>
                <a:cs typeface="+mn-cs"/>
              </a:rPr>
              <a:t>́</a:t>
            </a:r>
            <a:r>
              <a:rPr lang="ru-RU" sz="1200" kern="1200" dirty="0" smtClean="0">
                <a:solidFill>
                  <a:schemeClr val="tx1"/>
                </a:solidFill>
                <a:latin typeface="+mn-lt"/>
                <a:ea typeface="+mn-ea"/>
                <a:cs typeface="+mn-cs"/>
              </a:rPr>
              <a:t> — герой популярной серии детективных романов и рассказов Жоржа Сименона, мудрый полицейский. </a:t>
            </a:r>
            <a:r>
              <a:rPr lang="ru-RU" sz="1200" kern="1200" dirty="0" err="1" smtClean="0">
                <a:solidFill>
                  <a:schemeClr val="tx1"/>
                </a:solidFill>
                <a:latin typeface="+mn-lt"/>
                <a:ea typeface="+mn-ea"/>
                <a:cs typeface="+mn-cs"/>
              </a:rPr>
              <a:t>Мегрэ</a:t>
            </a:r>
            <a:r>
              <a:rPr lang="ru-RU" sz="1200" kern="1200" dirty="0" smtClean="0">
                <a:solidFill>
                  <a:schemeClr val="tx1"/>
                </a:solidFill>
                <a:latin typeface="+mn-lt"/>
                <a:ea typeface="+mn-ea"/>
                <a:cs typeface="+mn-cs"/>
              </a:rPr>
              <a:t> своим талантом и упорством дослужился от рядового инспектора до должности дивизионного комиссара, руководителя бригады по расследованию особо тяжких преступлений. </a:t>
            </a:r>
            <a:r>
              <a:rPr lang="ru-RU" sz="1200" kern="1200" dirty="0" err="1" smtClean="0">
                <a:solidFill>
                  <a:schemeClr val="tx1"/>
                </a:solidFill>
                <a:latin typeface="+mn-lt"/>
                <a:ea typeface="+mn-ea"/>
                <a:cs typeface="+mn-cs"/>
              </a:rPr>
              <a:t>Мегрэ</a:t>
            </a:r>
            <a:r>
              <a:rPr lang="ru-RU" sz="1200" kern="1200" dirty="0" smtClean="0">
                <a:solidFill>
                  <a:schemeClr val="tx1"/>
                </a:solidFill>
                <a:latin typeface="+mn-lt"/>
                <a:ea typeface="+mn-ea"/>
                <a:cs typeface="+mn-cs"/>
              </a:rPr>
              <a:t> невозможно представить без курительной трубки, их у него целая коллекция. </a:t>
            </a: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C554857A-BAAE-4ADC-93DC-32F9D3EAF077}" type="slidenum">
              <a:rPr lang="ru-RU" smtClean="0"/>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Как называется главный, основной Закон страны?</a:t>
            </a:r>
            <a:endParaRPr lang="ru-RU" dirty="0"/>
          </a:p>
        </p:txBody>
      </p:sp>
      <p:sp>
        <p:nvSpPr>
          <p:cNvPr id="4" name="Номер слайда 3"/>
          <p:cNvSpPr>
            <a:spLocks noGrp="1"/>
          </p:cNvSpPr>
          <p:nvPr>
            <p:ph type="sldNum" sz="quarter" idx="10"/>
          </p:nvPr>
        </p:nvSpPr>
        <p:spPr/>
        <p:txBody>
          <a:bodyPr/>
          <a:lstStyle/>
          <a:p>
            <a:fld id="{C554857A-BAAE-4ADC-93DC-32F9D3EAF077}" type="slidenum">
              <a:rPr lang="ru-RU" smtClean="0"/>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defRPr/>
            </a:pPr>
            <a:r>
              <a:rPr lang="ru-RU" sz="1200" b="1" kern="1200" dirty="0" smtClean="0">
                <a:solidFill>
                  <a:schemeClr val="tx1"/>
                </a:solidFill>
                <a:latin typeface="+mn-lt"/>
                <a:ea typeface="+mn-ea"/>
                <a:cs typeface="+mn-cs"/>
              </a:rPr>
              <a:t>. Как называется наука, изучающая преступность?</a:t>
            </a: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C554857A-BAAE-4ADC-93DC-32F9D3EAF077}" type="slidenum">
              <a:rPr lang="ru-RU" smtClean="0"/>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Какое слово переводится с латинского языка как «говорю от (имени)»?</a:t>
            </a:r>
            <a:endParaRPr lang="ru-RU" dirty="0"/>
          </a:p>
        </p:txBody>
      </p:sp>
      <p:sp>
        <p:nvSpPr>
          <p:cNvPr id="4" name="Номер слайда 3"/>
          <p:cNvSpPr>
            <a:spLocks noGrp="1"/>
          </p:cNvSpPr>
          <p:nvPr>
            <p:ph type="sldNum" sz="quarter" idx="10"/>
          </p:nvPr>
        </p:nvSpPr>
        <p:spPr/>
        <p:txBody>
          <a:bodyPr/>
          <a:lstStyle/>
          <a:p>
            <a:fld id="{C554857A-BAAE-4ADC-93DC-32F9D3EAF077}" type="slidenum">
              <a:rPr lang="ru-RU" smtClean="0"/>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Как называется мера пресечения, состоящая в заключении под стражу?</a:t>
            </a:r>
            <a:endParaRPr lang="ru-RU" dirty="0"/>
          </a:p>
        </p:txBody>
      </p:sp>
      <p:sp>
        <p:nvSpPr>
          <p:cNvPr id="4" name="Номер слайда 3"/>
          <p:cNvSpPr>
            <a:spLocks noGrp="1"/>
          </p:cNvSpPr>
          <p:nvPr>
            <p:ph type="sldNum" sz="quarter" idx="10"/>
          </p:nvPr>
        </p:nvSpPr>
        <p:spPr/>
        <p:txBody>
          <a:bodyPr/>
          <a:lstStyle/>
          <a:p>
            <a:fld id="{C554857A-BAAE-4ADC-93DC-32F9D3EAF077}" type="slidenum">
              <a:rPr lang="ru-RU" smtClean="0"/>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Как называется раздел криминалистики, изучающий </a:t>
            </a:r>
            <a:r>
              <a:rPr lang="ru-RU" sz="1200" kern="1200" dirty="0" smtClean="0">
                <a:solidFill>
                  <a:schemeClr val="tx1"/>
                </a:solidFill>
                <a:latin typeface="+mn-lt"/>
                <a:ea typeface="+mn-ea"/>
                <a:cs typeface="+mn-cs"/>
              </a:rPr>
              <a:t>свойства огнестрельного оружия и боеприпасов, фигурирующих в судебном деле в качестве вещественных доказательств</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Баллистика </a:t>
            </a:r>
            <a:endParaRPr lang="ru-RU" dirty="0"/>
          </a:p>
        </p:txBody>
      </p:sp>
      <p:sp>
        <p:nvSpPr>
          <p:cNvPr id="4" name="Номер слайда 3"/>
          <p:cNvSpPr>
            <a:spLocks noGrp="1"/>
          </p:cNvSpPr>
          <p:nvPr>
            <p:ph type="sldNum" sz="quarter" idx="10"/>
          </p:nvPr>
        </p:nvSpPr>
        <p:spPr/>
        <p:txBody>
          <a:bodyPr/>
          <a:lstStyle/>
          <a:p>
            <a:fld id="{C554857A-BAAE-4ADC-93DC-32F9D3EAF077}" type="slidenum">
              <a:rPr lang="ru-RU" smtClean="0"/>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b="1" dirty="0" smtClean="0"/>
              <a:t>КАТАСТРОФЫ НЕ БУДЕТ (интеграция с географией) </a:t>
            </a:r>
            <a:r>
              <a:rPr lang="ru-RU" dirty="0" smtClean="0"/>
              <a:t>Во время пребывания по делам службы в Калифорнии инспектору </a:t>
            </a:r>
            <a:r>
              <a:rPr lang="ru-RU" dirty="0" err="1" smtClean="0"/>
              <a:t>Варнике</a:t>
            </a:r>
            <a:r>
              <a:rPr lang="ru-RU" dirty="0" smtClean="0"/>
              <a:t> представился случай продемонстрировать местной полиции свои незаурядные способности. Однажды он был срочно вызван на аэродром, расположенный недалеко от Лос-Анджелеса. Из случайно услышанного телефонного разговора полиции стало известно, что рейс самолета, который отправляется на Аляску, закончится катастрофой. Один из пассажиров, намереваясь совершить самоубийство, берет с собой бомбу, которая при взрыве на огромной высоте даст ему двойную гарантию успеха задуманного им чудовищного предприятия. Жертвой маньяка станут десятки людей. Инспектор </a:t>
            </a:r>
            <a:r>
              <a:rPr lang="ru-RU" dirty="0" err="1" smtClean="0"/>
              <a:t>Варнике</a:t>
            </a:r>
            <a:r>
              <a:rPr lang="ru-RU" dirty="0" smtClean="0"/>
              <a:t>, прибыв на аэродром, принялся внимательно наблюдать за пассажирами, направлявшимися к самолету. Вот из только что подъехавшего автобуса вышло сразу пять человек. После беглого просмотра документов инспектор </a:t>
            </a:r>
            <a:r>
              <a:rPr lang="ru-RU" dirty="0" err="1" smtClean="0"/>
              <a:t>Варнике</a:t>
            </a:r>
            <a:r>
              <a:rPr lang="ru-RU" dirty="0" smtClean="0"/>
              <a:t> задержал одного из них. </a:t>
            </a:r>
            <a:r>
              <a:rPr lang="ru-RU" b="1" dirty="0" smtClean="0"/>
              <a:t>На кого могло пасть подозрение </a:t>
            </a:r>
            <a:r>
              <a:rPr lang="ru-RU" b="1" dirty="0" err="1" smtClean="0"/>
              <a:t>Варнике</a:t>
            </a:r>
            <a:r>
              <a:rPr lang="ru-RU" b="1" dirty="0" smtClean="0"/>
              <a:t>? </a:t>
            </a:r>
            <a:endParaRPr lang="ru-RU" dirty="0"/>
          </a:p>
        </p:txBody>
      </p:sp>
      <p:sp>
        <p:nvSpPr>
          <p:cNvPr id="4" name="Номер слайда 3"/>
          <p:cNvSpPr>
            <a:spLocks noGrp="1"/>
          </p:cNvSpPr>
          <p:nvPr>
            <p:ph type="sldNum" sz="quarter" idx="10"/>
          </p:nvPr>
        </p:nvSpPr>
        <p:spPr/>
        <p:txBody>
          <a:bodyPr/>
          <a:lstStyle/>
          <a:p>
            <a:fld id="{C554857A-BAAE-4ADC-93DC-32F9D3EAF077}" type="slidenum">
              <a:rPr lang="ru-RU" smtClean="0"/>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err="1" smtClean="0">
                <a:solidFill>
                  <a:schemeClr val="tx1"/>
                </a:solidFill>
                <a:latin typeface="+mn-lt"/>
                <a:ea typeface="+mn-ea"/>
                <a:cs typeface="+mn-cs"/>
              </a:rPr>
              <a:t>Эркю́ль</a:t>
            </a:r>
            <a:r>
              <a:rPr lang="ru-RU" sz="1200" b="1" kern="1200" dirty="0" smtClean="0">
                <a:solidFill>
                  <a:schemeClr val="tx1"/>
                </a:solidFill>
                <a:latin typeface="+mn-lt"/>
                <a:ea typeface="+mn-ea"/>
                <a:cs typeface="+mn-cs"/>
              </a:rPr>
              <a:t> </a:t>
            </a:r>
            <a:r>
              <a:rPr lang="ru-RU" sz="1200" b="1" kern="1200" dirty="0" err="1" smtClean="0">
                <a:solidFill>
                  <a:schemeClr val="tx1"/>
                </a:solidFill>
                <a:latin typeface="+mn-lt"/>
                <a:ea typeface="+mn-ea"/>
                <a:cs typeface="+mn-cs"/>
              </a:rPr>
              <a:t>Пуаро</a:t>
            </a:r>
            <a:r>
              <a:rPr lang="ru-RU" sz="1200" b="1" kern="1200" dirty="0" smtClean="0">
                <a:solidFill>
                  <a:schemeClr val="tx1"/>
                </a:solidFill>
                <a:latin typeface="+mn-lt"/>
                <a:ea typeface="+mn-ea"/>
                <a:cs typeface="+mn-cs"/>
              </a:rPr>
              <a:t>́</a:t>
            </a:r>
            <a:r>
              <a:rPr lang="ru-RU" sz="1200" kern="1200" dirty="0" smtClean="0">
                <a:solidFill>
                  <a:schemeClr val="tx1"/>
                </a:solidFill>
                <a:latin typeface="+mn-lt"/>
                <a:ea typeface="+mn-ea"/>
                <a:cs typeface="+mn-cs"/>
              </a:rPr>
              <a:t>  — литературный персонаж известной английской писательницы Агаты Кристи, бельгийский детектив, главный герой 33 романов, 54 рассказов и 1 пьесы, написанных между 1920 и 1975 годами, и поставленных по ним фильмов, телесериалов, театральных и радиопостановок.</a:t>
            </a:r>
            <a:endParaRPr lang="ru-RU" sz="1200" kern="1200" dirty="0" smtClean="0">
              <a:solidFill>
                <a:schemeClr val="tx1"/>
              </a:solidFill>
              <a:latin typeface="+mn-lt"/>
              <a:ea typeface="+mn-ea"/>
              <a:cs typeface="+mn-cs"/>
            </a:endParaRPr>
          </a:p>
          <a:p>
            <a:r>
              <a:rPr lang="ru-RU" sz="1200" kern="1200" dirty="0" err="1" smtClean="0">
                <a:solidFill>
                  <a:schemeClr val="tx1"/>
                </a:solidFill>
                <a:latin typeface="+mn-lt"/>
                <a:ea typeface="+mn-ea"/>
                <a:cs typeface="+mn-cs"/>
              </a:rPr>
              <a:t>Эркюль</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Пуаро</a:t>
            </a:r>
            <a:r>
              <a:rPr lang="ru-RU" sz="1200" kern="1200" dirty="0" smtClean="0">
                <a:solidFill>
                  <a:schemeClr val="tx1"/>
                </a:solidFill>
                <a:latin typeface="+mn-lt"/>
                <a:ea typeface="+mn-ea"/>
                <a:cs typeface="+mn-cs"/>
              </a:rPr>
              <a:t> небольшого роста, с яйцеобразной головой, чёрными волосами, которые с возрастом он начинает красить, «кошачьими глазами», строго ухоженными одеждой, обувью  и усами, являющимися предметом его гордости</a:t>
            </a: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C554857A-BAAE-4ADC-93DC-32F9D3EAF077}" type="slidenum">
              <a:rPr lang="ru-RU" smtClean="0"/>
            </a:fld>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Рефлектор Ньютона</a:t>
            </a:r>
            <a:endParaRPr lang="ru-RU" dirty="0"/>
          </a:p>
        </p:txBody>
      </p:sp>
      <p:sp>
        <p:nvSpPr>
          <p:cNvPr id="4" name="Номер слайда 3"/>
          <p:cNvSpPr>
            <a:spLocks noGrp="1"/>
          </p:cNvSpPr>
          <p:nvPr>
            <p:ph type="sldNum" sz="quarter" idx="10"/>
          </p:nvPr>
        </p:nvSpPr>
        <p:spPr/>
        <p:txBody>
          <a:bodyPr/>
          <a:lstStyle/>
          <a:p>
            <a:fld id="{C554857A-BAAE-4ADC-93DC-32F9D3EAF077}" type="slidenum">
              <a:rPr lang="ru-RU" smtClean="0"/>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b="1" dirty="0" smtClean="0"/>
              <a:t>ПОХИЩЕНИЕ СТАРИННОГО БОКАЛА (жизненная</a:t>
            </a:r>
            <a:r>
              <a:rPr lang="ru-RU" b="1" baseline="0" dirty="0" smtClean="0"/>
              <a:t> ситуация)</a:t>
            </a:r>
            <a:r>
              <a:rPr lang="ru-RU" b="1" dirty="0" smtClean="0"/>
              <a:t> </a:t>
            </a:r>
            <a:r>
              <a:rPr lang="ru-RU" dirty="0" smtClean="0"/>
              <a:t>— Я совершенно не могу себе представить, господин инспектор, кому мог понадобиться бокал XVII века, тем более что продать его невозможно. — Такими словами встретил инспектора </a:t>
            </a:r>
            <a:r>
              <a:rPr lang="ru-RU" dirty="0" err="1" smtClean="0"/>
              <a:t>Варнике</a:t>
            </a:r>
            <a:r>
              <a:rPr lang="ru-RU" dirty="0" smtClean="0"/>
              <a:t> директор музея. — Вчера вечером бокал был на месте. После меня в комнату никто посторонний не заходил. Я сам ее запер. Уборку в музее производят супруги </a:t>
            </a:r>
            <a:r>
              <a:rPr lang="ru-RU" dirty="0" err="1" smtClean="0"/>
              <a:t>Цейзиг</a:t>
            </a:r>
            <a:r>
              <a:rPr lang="ru-RU" dirty="0" smtClean="0"/>
              <a:t>, они работают у нас очень давно и, конечно, вне всяких подозрений. — Да, господин инспектор, во время вечерней уборки все было в порядке, — сказал господин </a:t>
            </a:r>
            <a:r>
              <a:rPr lang="ru-RU" dirty="0" err="1" smtClean="0"/>
              <a:t>Цейзиг</a:t>
            </a:r>
            <a:r>
              <a:rPr lang="ru-RU" dirty="0" smtClean="0"/>
              <a:t>. Инспектор </a:t>
            </a:r>
            <a:r>
              <a:rPr lang="ru-RU" dirty="0" err="1" smtClean="0"/>
              <a:t>Варнике</a:t>
            </a:r>
            <a:r>
              <a:rPr lang="ru-RU" dirty="0" smtClean="0"/>
              <a:t> на мгновение задумался. — Как давно вы начали коллекционировать музейные редкости? — вдруг спросил он </a:t>
            </a:r>
            <a:r>
              <a:rPr lang="ru-RU" dirty="0" err="1" smtClean="0"/>
              <a:t>Цейзига</a:t>
            </a:r>
            <a:r>
              <a:rPr lang="ru-RU" dirty="0" smtClean="0"/>
              <a:t>. </a:t>
            </a:r>
            <a:r>
              <a:rPr lang="ru-RU" b="1" dirty="0" smtClean="0"/>
              <a:t>Что позволило инспектору </a:t>
            </a:r>
            <a:r>
              <a:rPr lang="ru-RU" b="1" dirty="0" err="1" smtClean="0"/>
              <a:t>Варнике</a:t>
            </a:r>
            <a:r>
              <a:rPr lang="ru-RU" b="1" dirty="0" smtClean="0"/>
              <a:t> заподозрить в краже бокала семью </a:t>
            </a:r>
            <a:r>
              <a:rPr lang="ru-RU" b="1" dirty="0" err="1" smtClean="0"/>
              <a:t>Цейзиг</a:t>
            </a:r>
            <a:r>
              <a:rPr lang="ru-RU" b="1" dirty="0" smtClean="0"/>
              <a:t>? </a:t>
            </a:r>
            <a:endParaRPr lang="ru-RU" dirty="0"/>
          </a:p>
        </p:txBody>
      </p:sp>
      <p:sp>
        <p:nvSpPr>
          <p:cNvPr id="4" name="Номер слайда 3"/>
          <p:cNvSpPr>
            <a:spLocks noGrp="1"/>
          </p:cNvSpPr>
          <p:nvPr>
            <p:ph type="sldNum" sz="quarter" idx="10"/>
          </p:nvPr>
        </p:nvSpPr>
        <p:spPr/>
        <p:txBody>
          <a:bodyPr/>
          <a:lstStyle/>
          <a:p>
            <a:fld id="{C554857A-BAAE-4ADC-93DC-32F9D3EAF077}" type="slidenum">
              <a:rPr lang="ru-RU" smtClean="0"/>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b="1" dirty="0" smtClean="0"/>
              <a:t>НА ПОКИНУТОЙ ДАЧЕ (интеграция с физикой) </a:t>
            </a:r>
            <a:r>
              <a:rPr lang="ru-RU" dirty="0" smtClean="0"/>
              <a:t>С наступлением затяжных осенних дождей семейство </a:t>
            </a:r>
            <a:r>
              <a:rPr lang="ru-RU" dirty="0" err="1" smtClean="0"/>
              <a:t>Виммер</a:t>
            </a:r>
            <a:r>
              <a:rPr lang="ru-RU" dirty="0" smtClean="0"/>
              <a:t> покинуло дачу и вернулось в свою городскую квартиру. Еще до переезда </a:t>
            </a:r>
            <a:r>
              <a:rPr lang="ru-RU" dirty="0" err="1" smtClean="0"/>
              <a:t>Виммер</a:t>
            </a:r>
            <a:r>
              <a:rPr lang="ru-RU" dirty="0" smtClean="0"/>
              <a:t> договорился с соседом по даче </a:t>
            </a:r>
            <a:r>
              <a:rPr lang="ru-RU" dirty="0" err="1" smtClean="0"/>
              <a:t>Зильбертом</a:t>
            </a:r>
            <a:r>
              <a:rPr lang="ru-RU" dirty="0" smtClean="0"/>
              <a:t>, чтобы тот присматривал за его хозяйством. Вскоре после Нового года сосед позвонил </a:t>
            </a:r>
            <a:r>
              <a:rPr lang="ru-RU" dirty="0" err="1" smtClean="0"/>
              <a:t>Виммеру</a:t>
            </a:r>
            <a:r>
              <a:rPr lang="ru-RU" dirty="0" smtClean="0"/>
              <a:t> и взволнованным голосом сообщил, что дача ограблена. </a:t>
            </a:r>
            <a:r>
              <a:rPr lang="ru-RU" dirty="0" err="1" smtClean="0"/>
              <a:t>Виммер</a:t>
            </a:r>
            <a:r>
              <a:rPr lang="ru-RU" dirty="0" smtClean="0"/>
              <a:t> тотчас же обратился в полицию, и вскоре инспектор </a:t>
            </a:r>
            <a:r>
              <a:rPr lang="ru-RU" dirty="0" err="1" smtClean="0"/>
              <a:t>Варнике</a:t>
            </a:r>
            <a:r>
              <a:rPr lang="ru-RU" dirty="0" smtClean="0"/>
              <a:t> уже допрашивал </a:t>
            </a:r>
            <a:r>
              <a:rPr lang="ru-RU" dirty="0" err="1" smtClean="0"/>
              <a:t>Зильберта</a:t>
            </a:r>
            <a:r>
              <a:rPr lang="ru-RU" dirty="0" smtClean="0"/>
              <a:t>. Тот рассказал следующее: «Как-то ночью я услышал подозрительный шум. Несмотря на сильный мороз, я сразу поднялся и отправился к даче </a:t>
            </a:r>
            <a:r>
              <a:rPr lang="ru-RU" dirty="0" err="1" smtClean="0"/>
              <a:t>Виммера</a:t>
            </a:r>
            <a:r>
              <a:rPr lang="ru-RU" dirty="0" smtClean="0"/>
              <a:t>. Я заглянул в окно, но все стекла замерзли, и я ничего не смог увидеть. Тогда я продышал небольшую дырочку во льду, покрывавшем оконное стекло, и посветил карманным фонариком. В комнате был страшный беспорядок. На следующее утро я позвонил </a:t>
            </a:r>
            <a:r>
              <a:rPr lang="ru-RU" dirty="0" err="1" smtClean="0"/>
              <a:t>Виммеру</a:t>
            </a:r>
            <a:r>
              <a:rPr lang="ru-RU" dirty="0" smtClean="0"/>
              <a:t> и обо всем рассказал». — Все ясно, — ледяным голосом заметил инспектор </a:t>
            </a:r>
            <a:r>
              <a:rPr lang="ru-RU" dirty="0" err="1" smtClean="0"/>
              <a:t>Варнике</a:t>
            </a:r>
            <a:r>
              <a:rPr lang="ru-RU" dirty="0" smtClean="0"/>
              <a:t>. — Попрошу вас проследовать за мной. </a:t>
            </a:r>
            <a:r>
              <a:rPr lang="ru-RU" b="1" dirty="0" smtClean="0"/>
              <a:t>Почему инспектор </a:t>
            </a:r>
            <a:r>
              <a:rPr lang="ru-RU" b="1" dirty="0" err="1" smtClean="0"/>
              <a:t>Варнике</a:t>
            </a:r>
            <a:r>
              <a:rPr lang="ru-RU" b="1" dirty="0" smtClean="0"/>
              <a:t> заподозрил соседа в краже? </a:t>
            </a:r>
            <a:endParaRPr lang="ru-RU" dirty="0"/>
          </a:p>
        </p:txBody>
      </p:sp>
      <p:sp>
        <p:nvSpPr>
          <p:cNvPr id="4" name="Номер слайда 3"/>
          <p:cNvSpPr>
            <a:spLocks noGrp="1"/>
          </p:cNvSpPr>
          <p:nvPr>
            <p:ph type="sldNum" sz="quarter" idx="10"/>
          </p:nvPr>
        </p:nvSpPr>
        <p:spPr/>
        <p:txBody>
          <a:bodyPr/>
          <a:lstStyle/>
          <a:p>
            <a:fld id="{C554857A-BAAE-4ADC-93DC-32F9D3EAF077}" type="slidenum">
              <a:rPr lang="ru-RU" smtClean="0"/>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Доктор </a:t>
            </a:r>
            <a:r>
              <a:rPr lang="ru-RU" dirty="0" err="1" smtClean="0"/>
              <a:t>Квик</a:t>
            </a:r>
            <a:r>
              <a:rPr lang="ru-RU" dirty="0" smtClean="0"/>
              <a:t> — профессор криминологии. До того, как уйти на пенсию, работал детективом в полиции. Преподает в университете, а в свободное время консультирует полицейских и частных сыщиков. Все удивляются его умению быстро раскрывать многие, даже самые запутанные, преступления. Когда его спрашивают, как ему это удается, он отвечает: «Я не умнее, чем кто-либо. Я просто умею слушать людей». Автор — писатель Джим </a:t>
            </a:r>
            <a:r>
              <a:rPr lang="ru-RU" dirty="0" err="1" smtClean="0"/>
              <a:t>Сукач</a:t>
            </a:r>
            <a:r>
              <a:rPr lang="ru-RU" dirty="0" smtClean="0"/>
              <a:t>.</a:t>
            </a:r>
            <a:endParaRPr lang="ru-RU" dirty="0"/>
          </a:p>
        </p:txBody>
      </p:sp>
      <p:sp>
        <p:nvSpPr>
          <p:cNvPr id="4" name="Номер слайда 3"/>
          <p:cNvSpPr>
            <a:spLocks noGrp="1"/>
          </p:cNvSpPr>
          <p:nvPr>
            <p:ph type="sldNum" sz="quarter" idx="10"/>
          </p:nvPr>
        </p:nvSpPr>
        <p:spPr/>
        <p:txBody>
          <a:bodyPr/>
          <a:lstStyle/>
          <a:p>
            <a:fld id="{C554857A-BAAE-4ADC-93DC-32F9D3EAF077}" type="slidenum">
              <a:rPr lang="ru-RU" smtClean="0"/>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Джейн </a:t>
            </a:r>
            <a:r>
              <a:rPr lang="ru-RU" sz="1200" b="1" kern="1200" dirty="0" err="1" smtClean="0">
                <a:solidFill>
                  <a:schemeClr val="tx1"/>
                </a:solidFill>
                <a:latin typeface="+mn-lt"/>
                <a:ea typeface="+mn-ea"/>
                <a:cs typeface="+mn-cs"/>
              </a:rPr>
              <a:t>Марпл</a:t>
            </a:r>
            <a:r>
              <a:rPr lang="ru-RU" sz="1200" kern="1200" dirty="0" smtClean="0">
                <a:solidFill>
                  <a:schemeClr val="tx1"/>
                </a:solidFill>
                <a:latin typeface="+mn-lt"/>
                <a:ea typeface="+mn-ea"/>
                <a:cs typeface="+mn-cs"/>
              </a:rPr>
              <a:t>), более известная как просто </a:t>
            </a:r>
            <a:r>
              <a:rPr lang="ru-RU" sz="1200" b="1" kern="1200" dirty="0" smtClean="0">
                <a:solidFill>
                  <a:schemeClr val="tx1"/>
                </a:solidFill>
                <a:latin typeface="+mn-lt"/>
                <a:ea typeface="+mn-ea"/>
                <a:cs typeface="+mn-cs"/>
              </a:rPr>
              <a:t>мисс </a:t>
            </a:r>
            <a:r>
              <a:rPr lang="ru-RU" sz="1200" b="1" kern="1200" dirty="0" err="1" smtClean="0">
                <a:solidFill>
                  <a:schemeClr val="tx1"/>
                </a:solidFill>
                <a:latin typeface="+mn-lt"/>
                <a:ea typeface="+mn-ea"/>
                <a:cs typeface="+mn-cs"/>
              </a:rPr>
              <a:t>Марпл</a:t>
            </a:r>
            <a:r>
              <a:rPr lang="ru-RU" sz="1200" kern="1200" dirty="0" smtClean="0">
                <a:solidFill>
                  <a:schemeClr val="tx1"/>
                </a:solidFill>
                <a:latin typeface="+mn-lt"/>
                <a:ea typeface="+mn-ea"/>
                <a:cs typeface="+mn-cs"/>
              </a:rPr>
              <a:t> — персонаж детективов  Агаты Кристи, появившаяся в сборнике рассказов «Тринадцать загадочных случаев» и в 12 её романах. </a:t>
            </a:r>
            <a:r>
              <a:rPr lang="ru-RU" sz="1200" kern="1200" dirty="0" err="1" smtClean="0">
                <a:solidFill>
                  <a:schemeClr val="tx1"/>
                </a:solidFill>
                <a:latin typeface="+mn-lt"/>
                <a:ea typeface="+mn-ea"/>
                <a:cs typeface="+mn-cs"/>
              </a:rPr>
              <a:t>Марпл</a:t>
            </a:r>
            <a:r>
              <a:rPr lang="ru-RU" sz="1200" kern="1200" dirty="0" smtClean="0">
                <a:solidFill>
                  <a:schemeClr val="tx1"/>
                </a:solidFill>
                <a:latin typeface="+mn-lt"/>
                <a:ea typeface="+mn-ea"/>
                <a:cs typeface="+mn-cs"/>
              </a:rPr>
              <a:t> —  детектив-любитель, живущая в небольшой английской деревне </a:t>
            </a:r>
            <a:r>
              <a:rPr lang="ru-RU" sz="1200" kern="1200" dirty="0" err="1" smtClean="0">
                <a:solidFill>
                  <a:schemeClr val="tx1"/>
                </a:solidFill>
                <a:latin typeface="+mn-lt"/>
                <a:ea typeface="+mn-ea"/>
                <a:cs typeface="+mn-cs"/>
              </a:rPr>
              <a:t>Сэнт-Мэри-Мид</a:t>
            </a:r>
            <a:r>
              <a:rPr lang="ru-RU" sz="1200" kern="1200" dirty="0" smtClean="0">
                <a:solidFill>
                  <a:schemeClr val="tx1"/>
                </a:solidFill>
                <a:latin typeface="+mn-lt"/>
                <a:ea typeface="+mn-ea"/>
                <a:cs typeface="+mn-cs"/>
              </a:rPr>
              <a:t>. Её основные занятия — вязание для многочисленных внучатых племянников, уход за растениями в небольшом садике и различные общественные поручения, которые она выполняет часто и с охотой… </a:t>
            </a:r>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C554857A-BAAE-4ADC-93DC-32F9D3EAF077}" type="slidenum">
              <a:rPr lang="ru-RU" smtClean="0"/>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defRPr/>
            </a:pPr>
            <a:r>
              <a:rPr lang="ru-RU" b="1" dirty="0" smtClean="0"/>
              <a:t>Мисс </a:t>
            </a:r>
            <a:r>
              <a:rPr lang="ru-RU" b="1" dirty="0" err="1" smtClean="0"/>
              <a:t>Марпл</a:t>
            </a:r>
            <a:r>
              <a:rPr lang="ru-RU" b="1" dirty="0" smtClean="0"/>
              <a:t>, расследуя</a:t>
            </a:r>
            <a:br>
              <a:rPr lang="ru-RU" b="1" dirty="0" smtClean="0"/>
            </a:br>
            <a:r>
              <a:rPr lang="ru-RU" b="1" dirty="0" smtClean="0"/>
              <a:t>убийство, заметила отъезжающее от дома мистера </a:t>
            </a:r>
            <a:r>
              <a:rPr lang="ru-RU" b="1" dirty="0" err="1" smtClean="0"/>
              <a:t>Дэвидсона</a:t>
            </a:r>
            <a:r>
              <a:rPr lang="ru-RU" b="1" dirty="0" smtClean="0"/>
              <a:t> такси. Она запомнила</a:t>
            </a:r>
            <a:br>
              <a:rPr lang="ru-RU" b="1" dirty="0" smtClean="0"/>
            </a:br>
            <a:r>
              <a:rPr lang="ru-RU" b="1" dirty="0" smtClean="0"/>
              <a:t>первую цифру “2”. В городке номера машин были трехзначные и состояли из цифр 1,2,3,4</a:t>
            </a:r>
            <a:br>
              <a:rPr lang="ru-RU" b="1" dirty="0" smtClean="0"/>
            </a:br>
            <a:r>
              <a:rPr lang="ru-RU" b="1" dirty="0" smtClean="0"/>
              <a:t>и 5. Скольких водителей, в худшем случае, ей придется опросить, чтобы найти</a:t>
            </a:r>
            <a:br>
              <a:rPr lang="ru-RU" b="1" dirty="0" smtClean="0"/>
            </a:br>
            <a:r>
              <a:rPr lang="ru-RU" b="1" dirty="0" smtClean="0"/>
              <a:t>настоящего убийцу? </a:t>
            </a:r>
            <a:endParaRPr lang="ru-RU" b="1" dirty="0" smtClean="0"/>
          </a:p>
          <a:p>
            <a:pPr marL="0" marR="0" indent="0" algn="l" defTabSz="914400" rtl="0" eaLnBrk="1" fontAlgn="auto" latinLnBrk="0" hangingPunct="1">
              <a:lnSpc>
                <a:spcPct val="100000"/>
              </a:lnSpc>
              <a:spcBef>
                <a:spcPts val="0"/>
              </a:spcBef>
              <a:spcAft>
                <a:spcPts val="0"/>
              </a:spcAft>
              <a:buClrTx/>
              <a:buSzTx/>
              <a:buFontTx/>
              <a:buNone/>
              <a:defRPr/>
            </a:pPr>
            <a:endParaRPr lang="ru-RU" b="1" dirty="0" smtClean="0"/>
          </a:p>
          <a:p>
            <a:pPr marL="0" marR="0" indent="0" algn="l" defTabSz="914400" rtl="0" eaLnBrk="1" fontAlgn="auto" latinLnBrk="0" hangingPunct="1">
              <a:lnSpc>
                <a:spcPct val="100000"/>
              </a:lnSpc>
              <a:spcBef>
                <a:spcPts val="0"/>
              </a:spcBef>
              <a:spcAft>
                <a:spcPts val="0"/>
              </a:spcAft>
              <a:buClrTx/>
              <a:buSzTx/>
              <a:buFontTx/>
              <a:buNone/>
              <a:defRPr/>
            </a:pPr>
            <a:r>
              <a:rPr lang="ru-RU" dirty="0" smtClean="0"/>
              <a:t>211,212,213,214,215</a:t>
            </a:r>
            <a:br>
              <a:rPr lang="ru-RU" dirty="0" smtClean="0"/>
            </a:br>
            <a:r>
              <a:rPr lang="ru-RU" dirty="0" smtClean="0"/>
              <a:t>221,222,223,224.225</a:t>
            </a:r>
            <a:br>
              <a:rPr lang="ru-RU" dirty="0" smtClean="0"/>
            </a:br>
            <a:r>
              <a:rPr lang="ru-RU" dirty="0" smtClean="0"/>
              <a:t>231,232,233,234,235</a:t>
            </a:r>
            <a:br>
              <a:rPr lang="ru-RU" dirty="0" smtClean="0"/>
            </a:br>
            <a:r>
              <a:rPr lang="ru-RU" dirty="0" smtClean="0"/>
              <a:t>241,242,243,244,245</a:t>
            </a:r>
            <a:br>
              <a:rPr lang="ru-RU" dirty="0" smtClean="0"/>
            </a:br>
            <a:r>
              <a:rPr lang="ru-RU" dirty="0" smtClean="0"/>
              <a:t>251,252,253,254,255.</a:t>
            </a:r>
            <a:br>
              <a:rPr lang="ru-RU" dirty="0" smtClean="0"/>
            </a:br>
            <a:r>
              <a:rPr lang="ru-RU" dirty="0" err="1" smtClean="0"/>
              <a:t>Тоесть</a:t>
            </a:r>
            <a:r>
              <a:rPr lang="ru-RU" dirty="0" smtClean="0"/>
              <a:t> 25 человек </a:t>
            </a:r>
            <a:endParaRPr lang="ru-RU" b="1" dirty="0" smtClean="0"/>
          </a:p>
          <a:p>
            <a:endParaRPr lang="ru-RU" dirty="0"/>
          </a:p>
        </p:txBody>
      </p:sp>
      <p:sp>
        <p:nvSpPr>
          <p:cNvPr id="4" name="Номер слайда 3"/>
          <p:cNvSpPr>
            <a:spLocks noGrp="1"/>
          </p:cNvSpPr>
          <p:nvPr>
            <p:ph type="sldNum" sz="quarter" idx="10"/>
          </p:nvPr>
        </p:nvSpPr>
        <p:spPr/>
        <p:txBody>
          <a:bodyPr/>
          <a:lstStyle/>
          <a:p>
            <a:fld id="{C554857A-BAAE-4ADC-93DC-32F9D3EAF077}" type="slidenum">
              <a:rPr lang="ru-RU" smtClean="0"/>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defRPr/>
            </a:pPr>
            <a:r>
              <a:rPr lang="ru-RU" dirty="0" smtClean="0"/>
              <a:t>На кухне было 9 кг крупы. Мисс </a:t>
            </a:r>
            <a:r>
              <a:rPr lang="ru-RU" dirty="0" err="1" smtClean="0"/>
              <a:t>Марпл</a:t>
            </a:r>
            <a:r>
              <a:rPr lang="ru-RU" dirty="0" smtClean="0"/>
              <a:t> обнаружила, что с помощью чашечных весов и двух</a:t>
            </a:r>
            <a:r>
              <a:rPr lang="ru-RU" baseline="0" dirty="0" smtClean="0"/>
              <a:t> гирь </a:t>
            </a:r>
            <a:r>
              <a:rPr lang="ru-RU" dirty="0" smtClean="0"/>
              <a:t>в 50 г и 200 г. кухарка украла 2 кг отвесив это количество в три приёма.</a:t>
            </a:r>
            <a:br>
              <a:rPr lang="ru-RU" dirty="0" smtClean="0"/>
            </a:br>
            <a:r>
              <a:rPr lang="ru-RU" dirty="0" smtClean="0"/>
              <a:t>Как ей это удалось?</a:t>
            </a:r>
            <a:br>
              <a:rPr lang="ru-RU" dirty="0" smtClean="0"/>
            </a:br>
            <a:br>
              <a:rPr lang="ru-RU" dirty="0" smtClean="0"/>
            </a:br>
            <a:r>
              <a:rPr lang="ru-RU" dirty="0" smtClean="0"/>
              <a:t>ОТВЕТ  </a:t>
            </a:r>
            <a:r>
              <a:rPr lang="ru-RU" sz="1200" kern="1200" dirty="0" smtClean="0">
                <a:solidFill>
                  <a:schemeClr val="tx1"/>
                </a:solidFill>
                <a:latin typeface="+mn-lt"/>
                <a:ea typeface="+mn-ea"/>
                <a:cs typeface="+mn-cs"/>
              </a:rPr>
              <a:t>Нужно развесить крупу на две равные части по 4,5 кг; затем развесить одну из этих частей еще раз пополам,</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то есть по 2,25 кг, и от одной из этих частей отнять при помощи двух имеющихся гирь 250 г.</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Таким образом, Вы получите вес в 2 кг.</a:t>
            </a: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C554857A-BAAE-4ADC-93DC-32F9D3EAF077}" type="slidenum">
              <a:rPr lang="ru-RU" smtClean="0"/>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2475C7A-C162-4972-8877-0F06BD7A1204}" type="datetimeFigureOut">
              <a:rPr lang="ru-RU" smtClean="0"/>
            </a:fld>
            <a:endParaRPr lang="ru-RU"/>
          </a:p>
        </p:txBody>
      </p:sp>
      <p:sp>
        <p:nvSpPr>
          <p:cNvPr id="6" name="Номер слайда 5"/>
          <p:cNvSpPr>
            <a:spLocks noGrp="1"/>
          </p:cNvSpPr>
          <p:nvPr>
            <p:ph type="sldNum" sz="quarter" idx="12"/>
          </p:nvPr>
        </p:nvSpPr>
        <p:spPr/>
        <p:txBody>
          <a:bodyPr/>
          <a:lstStyle/>
          <a:p>
            <a:fld id="{24113410-A20F-4ABE-91F4-B66615ABDEFD}" type="slidenum">
              <a:rPr lang="ru-RU" smtClean="0"/>
            </a:fld>
            <a:endParaRPr lang="ru-RU"/>
          </a:p>
        </p:txBody>
      </p:sp>
      <p:sp>
        <p:nvSpPr>
          <p:cNvPr id="7" name="TextBox 6"/>
          <p:cNvSpPr txBox="1"/>
          <p:nvPr userDrawn="1"/>
        </p:nvSpPr>
        <p:spPr>
          <a:xfrm>
            <a:off x="0" y="6273225"/>
            <a:ext cx="8784976" cy="584775"/>
          </a:xfrm>
          <a:prstGeom prst="rect">
            <a:avLst/>
          </a:prstGeom>
          <a:noFill/>
        </p:spPr>
        <p:txBody>
          <a:bodyPr wrap="square" rtlCol="0">
            <a:spAutoFit/>
          </a:bodyPr>
          <a:lstStyle/>
          <a:p>
            <a:pPr algn="ctr"/>
            <a:r>
              <a:rPr lang="ru-RU" sz="1600" b="1" i="1" dirty="0" err="1" smtClean="0">
                <a:solidFill>
                  <a:srgbClr val="E3A97D"/>
                </a:solidFill>
                <a:latin typeface="Comic Sans MS" panose="030F0702030302020204" pitchFamily="66" charset="0"/>
              </a:rPr>
              <a:t>Каратанова</a:t>
            </a:r>
            <a:r>
              <a:rPr lang="ru-RU" sz="1600" b="1" i="1" dirty="0" smtClean="0">
                <a:solidFill>
                  <a:srgbClr val="E3A97D"/>
                </a:solidFill>
                <a:latin typeface="Comic Sans MS" panose="030F0702030302020204" pitchFamily="66" charset="0"/>
              </a:rPr>
              <a:t> Марина Николаевна </a:t>
            </a:r>
            <a:endParaRPr lang="ru-RU" sz="1600" b="1" i="1" dirty="0" smtClean="0">
              <a:solidFill>
                <a:srgbClr val="E3A97D"/>
              </a:solidFill>
              <a:latin typeface="Comic Sans MS" panose="030F0702030302020204" pitchFamily="66" charset="0"/>
            </a:endParaRPr>
          </a:p>
          <a:p>
            <a:pPr algn="ctr"/>
            <a:r>
              <a:rPr lang="ru-RU" sz="1600" b="1" i="1" dirty="0" smtClean="0">
                <a:solidFill>
                  <a:srgbClr val="E3A97D"/>
                </a:solidFill>
                <a:latin typeface="Comic Sans MS" panose="030F0702030302020204" pitchFamily="66" charset="0"/>
              </a:rPr>
              <a:t>МКОУ СОШ №256 ГО ЗАТО г.Фокино Приморский </a:t>
            </a:r>
            <a:r>
              <a:rPr lang="ru-RU" sz="1600" b="1" i="1" dirty="0" err="1" smtClean="0">
                <a:solidFill>
                  <a:srgbClr val="E3A97D"/>
                </a:solidFill>
                <a:latin typeface="Comic Sans MS" panose="030F0702030302020204" pitchFamily="66" charset="0"/>
              </a:rPr>
              <a:t>кр</a:t>
            </a:r>
            <a:r>
              <a:rPr lang="ru-RU" sz="1600" b="1" i="1" dirty="0" smtClean="0">
                <a:solidFill>
                  <a:srgbClr val="E3A97D"/>
                </a:solidFill>
                <a:latin typeface="Comic Sans MS" panose="030F0702030302020204" pitchFamily="66" charset="0"/>
              </a:rPr>
              <a:t>.</a:t>
            </a:r>
            <a:endParaRPr lang="ru-RU" sz="1600" b="1" i="1" dirty="0">
              <a:solidFill>
                <a:srgbClr val="E3A97D"/>
              </a:solidFill>
              <a:latin typeface="Comic Sans MS" panose="030F0702030302020204" pitchFamily="66"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p>
            <a:fld id="{D2475C7A-C162-4972-8877-0F06BD7A1204}"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113410-A20F-4ABE-91F4-B66615ABDEFD}" type="slidenum">
              <a:rPr lang="ru-RU" smtClean="0"/>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p>
            <a:fld id="{D2475C7A-C162-4972-8877-0F06BD7A1204}"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113410-A20F-4ABE-91F4-B66615ABDEFD}" type="slidenum">
              <a:rPr lang="ru-RU" smtClean="0"/>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p>
            <a:fld id="{D2475C7A-C162-4972-8877-0F06BD7A1204}"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113410-A20F-4ABE-91F4-B66615ABDEFD}" type="slidenum">
              <a:rPr lang="ru-RU" smtClean="0"/>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endParaRPr lang="ru-RU" smtClean="0"/>
          </a:p>
        </p:txBody>
      </p:sp>
      <p:sp>
        <p:nvSpPr>
          <p:cNvPr id="4" name="Дата 3"/>
          <p:cNvSpPr>
            <a:spLocks noGrp="1"/>
          </p:cNvSpPr>
          <p:nvPr>
            <p:ph type="dt" sz="half" idx="10"/>
          </p:nvPr>
        </p:nvSpPr>
        <p:spPr/>
        <p:txBody>
          <a:bodyPr/>
          <a:lstStyle/>
          <a:p>
            <a:fld id="{D2475C7A-C162-4972-8877-0F06BD7A1204}"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113410-A20F-4ABE-91F4-B66615ABDEFD}" type="slidenum">
              <a:rPr lang="ru-RU" smtClean="0"/>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Дата 4"/>
          <p:cNvSpPr>
            <a:spLocks noGrp="1"/>
          </p:cNvSpPr>
          <p:nvPr>
            <p:ph type="dt" sz="half" idx="10"/>
          </p:nvPr>
        </p:nvSpPr>
        <p:spPr/>
        <p:txBody>
          <a:bodyPr/>
          <a:lstStyle/>
          <a:p>
            <a:fld id="{D2475C7A-C162-4972-8877-0F06BD7A1204}"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113410-A20F-4ABE-91F4-B66615ABDEFD}" type="slidenum">
              <a:rPr lang="ru-RU" smtClean="0"/>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7" name="Дата 6"/>
          <p:cNvSpPr>
            <a:spLocks noGrp="1"/>
          </p:cNvSpPr>
          <p:nvPr>
            <p:ph type="dt" sz="half" idx="10"/>
          </p:nvPr>
        </p:nvSpPr>
        <p:spPr/>
        <p:txBody>
          <a:bodyPr/>
          <a:lstStyle/>
          <a:p>
            <a:fld id="{D2475C7A-C162-4972-8877-0F06BD7A1204}" type="datetimeFigureOut">
              <a:rPr lang="ru-RU" smtClean="0"/>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4113410-A20F-4ABE-91F4-B66615ABDEFD}" type="slidenum">
              <a:rPr lang="ru-RU" smtClean="0"/>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2475C7A-C162-4972-8877-0F06BD7A1204}" type="datetimeFigureOut">
              <a:rPr lang="ru-RU" smtClean="0"/>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4113410-A20F-4ABE-91F4-B66615ABDEFD}" type="slidenum">
              <a:rPr lang="ru-RU" smtClean="0"/>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bg>
      <p:bgPr>
        <a:solidFill>
          <a:srgbClr val="6B3A05"/>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Дата 4"/>
          <p:cNvSpPr>
            <a:spLocks noGrp="1"/>
          </p:cNvSpPr>
          <p:nvPr>
            <p:ph type="dt" sz="half" idx="10"/>
          </p:nvPr>
        </p:nvSpPr>
        <p:spPr/>
        <p:txBody>
          <a:bodyPr/>
          <a:lstStyle/>
          <a:p>
            <a:fld id="{D2475C7A-C162-4972-8877-0F06BD7A1204}"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113410-A20F-4ABE-91F4-B66615ABDEFD}" type="slidenum">
              <a:rPr lang="ru-RU" smtClean="0"/>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Дата 4"/>
          <p:cNvSpPr>
            <a:spLocks noGrp="1"/>
          </p:cNvSpPr>
          <p:nvPr>
            <p:ph type="dt" sz="half" idx="10"/>
          </p:nvPr>
        </p:nvSpPr>
        <p:spPr/>
        <p:txBody>
          <a:bodyPr/>
          <a:lstStyle/>
          <a:p>
            <a:fld id="{D2475C7A-C162-4972-8877-0F06BD7A1204}"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113410-A20F-4ABE-91F4-B66615ABDEFD}" type="slidenum">
              <a:rPr lang="ru-RU" smtClean="0"/>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B3A05">
            <a:alpha val="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475C7A-C162-4972-8877-0F06BD7A1204}" type="datetimeFigureOut">
              <a:rPr lang="ru-RU" smtClean="0"/>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113410-A20F-4ABE-91F4-B66615ABDEFD}" type="slidenum">
              <a:rPr lang="ru-RU" smtClean="0"/>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slide" Target="slide5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37.jpeg"/><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slide" Target="slide9.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slide" Target="slide9.xml"/><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34.png"/><Relationship Id="rId6" Type="http://schemas.openxmlformats.org/officeDocument/2006/relationships/image" Target="../media/image33.png"/><Relationship Id="rId5" Type="http://schemas.openxmlformats.org/officeDocument/2006/relationships/slide" Target="slide9.xml"/><Relationship Id="rId4" Type="http://schemas.openxmlformats.org/officeDocument/2006/relationships/image" Target="../media/image8.jpeg"/><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image" Target="../media/image39.png"/></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slide" Target="slide9.xml"/><Relationship Id="rId1" Type="http://schemas.openxmlformats.org/officeDocument/2006/relationships/image" Target="../media/image8.jpe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slide" Target="slide9.xml"/><Relationship Id="rId1" Type="http://schemas.openxmlformats.org/officeDocument/2006/relationships/image" Target="../media/image8.jpeg"/></Relationships>
</file>

<file path=ppt/slides/_rels/slide15.xml.rels><?xml version="1.0" encoding="UTF-8" standalone="yes"?>
<Relationships xmlns="http://schemas.openxmlformats.org/package/2006/relationships"><Relationship Id="rId9" Type="http://schemas.openxmlformats.org/officeDocument/2006/relationships/slide" Target="slide16.xml"/><Relationship Id="rId8" Type="http://schemas.openxmlformats.org/officeDocument/2006/relationships/image" Target="../media/image51.png"/><Relationship Id="rId7" Type="http://schemas.openxmlformats.org/officeDocument/2006/relationships/image" Target="../media/image50.jpeg"/><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 Id="rId3" Type="http://schemas.openxmlformats.org/officeDocument/2006/relationships/image" Target="../media/image46.png"/><Relationship Id="rId2" Type="http://schemas.openxmlformats.org/officeDocument/2006/relationships/slide" Target="slide2.xml"/><Relationship Id="rId15" Type="http://schemas.openxmlformats.org/officeDocument/2006/relationships/notesSlide" Target="../notesSlides/notesSlide7.xml"/><Relationship Id="rId14" Type="http://schemas.openxmlformats.org/officeDocument/2006/relationships/slideLayout" Target="../slideLayouts/slideLayout2.xml"/><Relationship Id="rId13" Type="http://schemas.openxmlformats.org/officeDocument/2006/relationships/slide" Target="slide20.xml"/><Relationship Id="rId12" Type="http://schemas.openxmlformats.org/officeDocument/2006/relationships/slide" Target="slide19.xml"/><Relationship Id="rId11" Type="http://schemas.openxmlformats.org/officeDocument/2006/relationships/slide" Target="slide18.xml"/><Relationship Id="rId10" Type="http://schemas.openxmlformats.org/officeDocument/2006/relationships/slide" Target="slide17.xml"/><Relationship Id="rId1" Type="http://schemas.openxmlformats.org/officeDocument/2006/relationships/image" Target="../media/image45.jpeg"/></Relationships>
</file>

<file path=ppt/slides/_rels/slide16.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2.xml"/><Relationship Id="rId7" Type="http://schemas.openxmlformats.org/officeDocument/2006/relationships/image" Target="../media/image57.jpeg"/><Relationship Id="rId6" Type="http://schemas.openxmlformats.org/officeDocument/2006/relationships/image" Target="../media/image56.jpeg"/><Relationship Id="rId5" Type="http://schemas.openxmlformats.org/officeDocument/2006/relationships/image" Target="../media/image55.png"/><Relationship Id="rId4" Type="http://schemas.openxmlformats.org/officeDocument/2006/relationships/image" Target="../media/image54.png"/><Relationship Id="rId3" Type="http://schemas.openxmlformats.org/officeDocument/2006/relationships/slide" Target="slide15.xml"/><Relationship Id="rId2" Type="http://schemas.openxmlformats.org/officeDocument/2006/relationships/image" Target="../media/image53.jpeg"/><Relationship Id="rId1" Type="http://schemas.openxmlformats.org/officeDocument/2006/relationships/image" Target="../media/image52.png"/></Relationships>
</file>

<file path=ppt/slides/_rels/slide17.xml.rels><?xml version="1.0" encoding="UTF-8" standalone="yes"?>
<Relationships xmlns="http://schemas.openxmlformats.org/package/2006/relationships"><Relationship Id="rId9" Type="http://schemas.openxmlformats.org/officeDocument/2006/relationships/image" Target="../media/image63.jpeg"/><Relationship Id="rId8" Type="http://schemas.openxmlformats.org/officeDocument/2006/relationships/image" Target="../media/image62.jpeg"/><Relationship Id="rId7" Type="http://schemas.openxmlformats.org/officeDocument/2006/relationships/image" Target="../media/image61.jpeg"/><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4.png"/><Relationship Id="rId3" Type="http://schemas.openxmlformats.org/officeDocument/2006/relationships/slide" Target="slide15.xml"/><Relationship Id="rId2" Type="http://schemas.openxmlformats.org/officeDocument/2006/relationships/image" Target="../media/image53.jpeg"/><Relationship Id="rId12" Type="http://schemas.openxmlformats.org/officeDocument/2006/relationships/notesSlide" Target="../notesSlides/notesSlide9.xml"/><Relationship Id="rId11" Type="http://schemas.openxmlformats.org/officeDocument/2006/relationships/slideLayout" Target="../slideLayouts/slideLayout2.xml"/><Relationship Id="rId10" Type="http://schemas.openxmlformats.org/officeDocument/2006/relationships/image" Target="../media/image64.jpeg"/><Relationship Id="rId1" Type="http://schemas.openxmlformats.org/officeDocument/2006/relationships/image" Target="../media/image58.jpeg"/></Relationships>
</file>

<file path=ppt/slides/_rels/slide18.xml.rels><?xml version="1.0" encoding="UTF-8" standalone="yes"?>
<Relationships xmlns="http://schemas.openxmlformats.org/package/2006/relationships"><Relationship Id="rId9" Type="http://schemas.openxmlformats.org/officeDocument/2006/relationships/notesSlide" Target="../notesSlides/notesSlide10.xml"/><Relationship Id="rId8" Type="http://schemas.openxmlformats.org/officeDocument/2006/relationships/slideLayout" Target="../slideLayouts/slideLayout2.xml"/><Relationship Id="rId7" Type="http://schemas.openxmlformats.org/officeDocument/2006/relationships/image" Target="../media/image68.jpeg"/><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 Id="rId3" Type="http://schemas.openxmlformats.org/officeDocument/2006/relationships/image" Target="../media/image54.png"/><Relationship Id="rId2" Type="http://schemas.openxmlformats.org/officeDocument/2006/relationships/slide" Target="slide15.xml"/><Relationship Id="rId1" Type="http://schemas.openxmlformats.org/officeDocument/2006/relationships/image" Target="../media/image53.jpeg"/></Relationships>
</file>

<file path=ppt/slides/_rels/slide19.xml.rels><?xml version="1.0" encoding="UTF-8" standalone="yes"?>
<Relationships xmlns="http://schemas.openxmlformats.org/package/2006/relationships"><Relationship Id="rId9" Type="http://schemas.openxmlformats.org/officeDocument/2006/relationships/image" Target="../media/image74.png"/><Relationship Id="rId8" Type="http://schemas.openxmlformats.org/officeDocument/2006/relationships/image" Target="../media/image73.jpeg"/><Relationship Id="rId7" Type="http://schemas.openxmlformats.org/officeDocument/2006/relationships/image" Target="../media/image72.jpeg"/><Relationship Id="rId6" Type="http://schemas.openxmlformats.org/officeDocument/2006/relationships/image" Target="../media/image54.png"/><Relationship Id="rId5" Type="http://schemas.openxmlformats.org/officeDocument/2006/relationships/slide" Target="slide15.xml"/><Relationship Id="rId4" Type="http://schemas.openxmlformats.org/officeDocument/2006/relationships/image" Target="../media/image53.jpeg"/><Relationship Id="rId3" Type="http://schemas.openxmlformats.org/officeDocument/2006/relationships/image" Target="../media/image71.png"/><Relationship Id="rId2" Type="http://schemas.openxmlformats.org/officeDocument/2006/relationships/image" Target="../media/image70.png"/><Relationship Id="rId12" Type="http://schemas.openxmlformats.org/officeDocument/2006/relationships/notesSlide" Target="../notesSlides/notesSlide11.xml"/><Relationship Id="rId11" Type="http://schemas.openxmlformats.org/officeDocument/2006/relationships/slideLayout" Target="../slideLayouts/slideLayout2.xml"/><Relationship Id="rId10" Type="http://schemas.openxmlformats.org/officeDocument/2006/relationships/image" Target="../media/image75.jpeg"/><Relationship Id="rId1" Type="http://schemas.openxmlformats.org/officeDocument/2006/relationships/image" Target="../media/image69.png"/></Relationships>
</file>

<file path=ppt/slides/_rels/slide2.xml.rels><?xml version="1.0" encoding="UTF-8" standalone="yes"?>
<Relationships xmlns="http://schemas.openxmlformats.org/package/2006/relationships"><Relationship Id="rId9" Type="http://schemas.openxmlformats.org/officeDocument/2006/relationships/slide" Target="slide9.xml"/><Relationship Id="rId8" Type="http://schemas.openxmlformats.org/officeDocument/2006/relationships/image" Target="../media/image11.jpeg"/><Relationship Id="rId7" Type="http://schemas.openxmlformats.org/officeDocument/2006/relationships/image" Target="../media/image10.png"/><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3" Type="http://schemas.openxmlformats.org/officeDocument/2006/relationships/image" Target="../media/image6.jpeg"/><Relationship Id="rId25" Type="http://schemas.openxmlformats.org/officeDocument/2006/relationships/slideLayout" Target="../slideLayouts/slideLayout7.xml"/><Relationship Id="rId24" Type="http://schemas.openxmlformats.org/officeDocument/2006/relationships/image" Target="../media/image19.GIF"/><Relationship Id="rId23" Type="http://schemas.openxmlformats.org/officeDocument/2006/relationships/slide" Target="slide21.xml"/><Relationship Id="rId22" Type="http://schemas.openxmlformats.org/officeDocument/2006/relationships/image" Target="../media/image18.png"/><Relationship Id="rId21" Type="http://schemas.openxmlformats.org/officeDocument/2006/relationships/slide" Target="slide3.xml"/><Relationship Id="rId20" Type="http://schemas.openxmlformats.org/officeDocument/2006/relationships/image" Target="../media/image17.png"/><Relationship Id="rId2" Type="http://schemas.openxmlformats.org/officeDocument/2006/relationships/image" Target="../media/image5.png"/><Relationship Id="rId19" Type="http://schemas.openxmlformats.org/officeDocument/2006/relationships/slide" Target="slide27.xml"/><Relationship Id="rId18" Type="http://schemas.openxmlformats.org/officeDocument/2006/relationships/image" Target="../media/image16.png"/><Relationship Id="rId17" Type="http://schemas.openxmlformats.org/officeDocument/2006/relationships/slide" Target="slide15.xml"/><Relationship Id="rId16" Type="http://schemas.openxmlformats.org/officeDocument/2006/relationships/image" Target="../media/image15.png"/><Relationship Id="rId15" Type="http://schemas.openxmlformats.org/officeDocument/2006/relationships/slide" Target="slide33.xml"/><Relationship Id="rId14" Type="http://schemas.openxmlformats.org/officeDocument/2006/relationships/image" Target="../media/image14.png"/><Relationship Id="rId13" Type="http://schemas.openxmlformats.org/officeDocument/2006/relationships/slide" Target="slide45.xml"/><Relationship Id="rId12" Type="http://schemas.openxmlformats.org/officeDocument/2006/relationships/image" Target="../media/image13.png"/><Relationship Id="rId11" Type="http://schemas.openxmlformats.org/officeDocument/2006/relationships/slide" Target="slide39.xml"/><Relationship Id="rId10" Type="http://schemas.openxmlformats.org/officeDocument/2006/relationships/image" Target="../media/image12.png"/><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80.png"/><Relationship Id="rId7" Type="http://schemas.openxmlformats.org/officeDocument/2006/relationships/image" Target="../media/image79.png"/><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54.png"/><Relationship Id="rId3" Type="http://schemas.openxmlformats.org/officeDocument/2006/relationships/slide" Target="slide15.xml"/><Relationship Id="rId2" Type="http://schemas.openxmlformats.org/officeDocument/2006/relationships/image" Target="../media/image53.jpeg"/><Relationship Id="rId10" Type="http://schemas.openxmlformats.org/officeDocument/2006/relationships/notesSlide" Target="../notesSlides/notesSlide12.xml"/><Relationship Id="rId1" Type="http://schemas.openxmlformats.org/officeDocument/2006/relationships/image" Target="../media/image76.png"/></Relationships>
</file>

<file path=ppt/slides/_rels/slide21.xml.rels><?xml version="1.0" encoding="UTF-8" standalone="yes"?>
<Relationships xmlns="http://schemas.openxmlformats.org/package/2006/relationships"><Relationship Id="rId9" Type="http://schemas.openxmlformats.org/officeDocument/2006/relationships/slide" Target="slide26.xml"/><Relationship Id="rId8" Type="http://schemas.openxmlformats.org/officeDocument/2006/relationships/slide" Target="slide25.xml"/><Relationship Id="rId7" Type="http://schemas.openxmlformats.org/officeDocument/2006/relationships/slide" Target="slide24.xml"/><Relationship Id="rId6" Type="http://schemas.openxmlformats.org/officeDocument/2006/relationships/slide" Target="slide23.xml"/><Relationship Id="rId5" Type="http://schemas.openxmlformats.org/officeDocument/2006/relationships/slide" Target="slide22.xml"/><Relationship Id="rId4" Type="http://schemas.openxmlformats.org/officeDocument/2006/relationships/image" Target="../media/image82.jpeg"/><Relationship Id="rId3" Type="http://schemas.openxmlformats.org/officeDocument/2006/relationships/image" Target="../media/image19.GIF"/><Relationship Id="rId2" Type="http://schemas.openxmlformats.org/officeDocument/2006/relationships/slide" Target="slide2.xml"/><Relationship Id="rId11" Type="http://schemas.openxmlformats.org/officeDocument/2006/relationships/notesSlide" Target="../notesSlides/notesSlide13.xml"/><Relationship Id="rId10" Type="http://schemas.openxmlformats.org/officeDocument/2006/relationships/slideLayout" Target="../slideLayouts/slideLayout2.xml"/><Relationship Id="rId1" Type="http://schemas.openxmlformats.org/officeDocument/2006/relationships/image" Target="../media/image81.png"/></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9.GIF"/><Relationship Id="rId4" Type="http://schemas.openxmlformats.org/officeDocument/2006/relationships/slide" Target="slide21.xml"/><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image" Target="../media/image83.png"/></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87.jpeg"/><Relationship Id="rId5" Type="http://schemas.openxmlformats.org/officeDocument/2006/relationships/image" Target="../media/image19.GIF"/><Relationship Id="rId4" Type="http://schemas.openxmlformats.org/officeDocument/2006/relationships/slide" Target="slide21.xml"/><Relationship Id="rId3" Type="http://schemas.openxmlformats.org/officeDocument/2006/relationships/image" Target="../media/image84.jpeg"/><Relationship Id="rId2" Type="http://schemas.openxmlformats.org/officeDocument/2006/relationships/image" Target="../media/image83.png"/><Relationship Id="rId1" Type="http://schemas.openxmlformats.org/officeDocument/2006/relationships/image" Target="../media/image86.jpeg"/></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89.jpeg"/><Relationship Id="rId5" Type="http://schemas.openxmlformats.org/officeDocument/2006/relationships/image" Target="../media/image88.jpeg"/><Relationship Id="rId4" Type="http://schemas.openxmlformats.org/officeDocument/2006/relationships/image" Target="../media/image19.GIF"/><Relationship Id="rId3" Type="http://schemas.openxmlformats.org/officeDocument/2006/relationships/slide" Target="slide21.xml"/><Relationship Id="rId2" Type="http://schemas.openxmlformats.org/officeDocument/2006/relationships/image" Target="../media/image84.jpeg"/><Relationship Id="rId1" Type="http://schemas.openxmlformats.org/officeDocument/2006/relationships/image" Target="../media/image83.png"/></Relationships>
</file>

<file path=ppt/slides/_rels/slide2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91.jpeg"/><Relationship Id="rId5" Type="http://schemas.openxmlformats.org/officeDocument/2006/relationships/image" Target="../media/image19.GIF"/><Relationship Id="rId4" Type="http://schemas.openxmlformats.org/officeDocument/2006/relationships/slide" Target="slide21.xml"/><Relationship Id="rId3" Type="http://schemas.openxmlformats.org/officeDocument/2006/relationships/image" Target="../media/image84.jpeg"/><Relationship Id="rId2" Type="http://schemas.openxmlformats.org/officeDocument/2006/relationships/image" Target="../media/image83.png"/><Relationship Id="rId1" Type="http://schemas.openxmlformats.org/officeDocument/2006/relationships/image" Target="../media/image90.jpeg"/></Relationships>
</file>

<file path=ppt/slides/_rels/slide2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93.jpeg"/><Relationship Id="rId5" Type="http://schemas.openxmlformats.org/officeDocument/2006/relationships/image" Target="../media/image92.GIF"/><Relationship Id="rId4" Type="http://schemas.openxmlformats.org/officeDocument/2006/relationships/image" Target="../media/image19.GIF"/><Relationship Id="rId3" Type="http://schemas.openxmlformats.org/officeDocument/2006/relationships/slide" Target="slide21.xml"/><Relationship Id="rId2" Type="http://schemas.openxmlformats.org/officeDocument/2006/relationships/image" Target="../media/image84.jpeg"/><Relationship Id="rId1" Type="http://schemas.openxmlformats.org/officeDocument/2006/relationships/image" Target="../media/image83.png"/></Relationships>
</file>

<file path=ppt/slides/_rels/slide27.xml.rels><?xml version="1.0" encoding="UTF-8" standalone="yes"?>
<Relationships xmlns="http://schemas.openxmlformats.org/package/2006/relationships"><Relationship Id="rId9" Type="http://schemas.openxmlformats.org/officeDocument/2006/relationships/slide" Target="slide32.xml"/><Relationship Id="rId8" Type="http://schemas.openxmlformats.org/officeDocument/2006/relationships/slide" Target="slide31.xml"/><Relationship Id="rId7" Type="http://schemas.openxmlformats.org/officeDocument/2006/relationships/slide" Target="slide30.xml"/><Relationship Id="rId6" Type="http://schemas.openxmlformats.org/officeDocument/2006/relationships/slide" Target="slide28.xml"/><Relationship Id="rId5" Type="http://schemas.openxmlformats.org/officeDocument/2006/relationships/slide" Target="slide29.xml"/><Relationship Id="rId4" Type="http://schemas.openxmlformats.org/officeDocument/2006/relationships/image" Target="../media/image95.jpeg"/><Relationship Id="rId3" Type="http://schemas.openxmlformats.org/officeDocument/2006/relationships/image" Target="../media/image94.png"/><Relationship Id="rId2" Type="http://schemas.openxmlformats.org/officeDocument/2006/relationships/slide" Target="slide2.xml"/><Relationship Id="rId11" Type="http://schemas.openxmlformats.org/officeDocument/2006/relationships/notesSlide" Target="../notesSlides/notesSlide14.xml"/><Relationship Id="rId10" Type="http://schemas.openxmlformats.org/officeDocument/2006/relationships/slideLayout" Target="../slideLayouts/slideLayout2.xml"/><Relationship Id="rId1" Type="http://schemas.openxmlformats.org/officeDocument/2006/relationships/image" Target="../media/image10.png"/></Relationships>
</file>

<file path=ppt/slides/_rels/slide28.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2.xml"/><Relationship Id="rId5" Type="http://schemas.openxmlformats.org/officeDocument/2006/relationships/image" Target="../media/image98.png"/><Relationship Id="rId4" Type="http://schemas.openxmlformats.org/officeDocument/2006/relationships/image" Target="../media/image97.png"/><Relationship Id="rId3" Type="http://schemas.openxmlformats.org/officeDocument/2006/relationships/slide" Target="slide27.xml"/><Relationship Id="rId2" Type="http://schemas.openxmlformats.org/officeDocument/2006/relationships/image" Target="../media/image10.png"/><Relationship Id="rId1" Type="http://schemas.openxmlformats.org/officeDocument/2006/relationships/image" Target="../media/image96.jpeg"/></Relationships>
</file>

<file path=ppt/slides/_rels/slide29.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2.xml"/><Relationship Id="rId5" Type="http://schemas.openxmlformats.org/officeDocument/2006/relationships/image" Target="../media/image99.png"/><Relationship Id="rId4" Type="http://schemas.openxmlformats.org/officeDocument/2006/relationships/image" Target="../media/image97.png"/><Relationship Id="rId3" Type="http://schemas.openxmlformats.org/officeDocument/2006/relationships/slide" Target="slide27.xml"/><Relationship Id="rId2" Type="http://schemas.openxmlformats.org/officeDocument/2006/relationships/image" Target="../media/image10.png"/><Relationship Id="rId1" Type="http://schemas.openxmlformats.org/officeDocument/2006/relationships/image" Target="../media/image96.jpeg"/></Relationships>
</file>

<file path=ppt/slides/_rels/slide3.xml.rels><?xml version="1.0" encoding="UTF-8" standalone="yes"?>
<Relationships xmlns="http://schemas.openxmlformats.org/package/2006/relationships"><Relationship Id="rId9" Type="http://schemas.openxmlformats.org/officeDocument/2006/relationships/slide" Target="slide8.xml"/><Relationship Id="rId8" Type="http://schemas.openxmlformats.org/officeDocument/2006/relationships/slide" Target="slide7.xml"/><Relationship Id="rId7" Type="http://schemas.openxmlformats.org/officeDocument/2006/relationships/slide" Target="slide6.xml"/><Relationship Id="rId6" Type="http://schemas.openxmlformats.org/officeDocument/2006/relationships/slide" Target="slide5.xml"/><Relationship Id="rId5" Type="http://schemas.openxmlformats.org/officeDocument/2006/relationships/image" Target="../media/image22.png"/><Relationship Id="rId4" Type="http://schemas.openxmlformats.org/officeDocument/2006/relationships/slide" Target="slide2.xml"/><Relationship Id="rId3" Type="http://schemas.openxmlformats.org/officeDocument/2006/relationships/image" Target="../media/image21.png"/><Relationship Id="rId2" Type="http://schemas.openxmlformats.org/officeDocument/2006/relationships/slide" Target="slide4.xml"/><Relationship Id="rId10" Type="http://schemas.openxmlformats.org/officeDocument/2006/relationships/slideLayout" Target="../slideLayouts/slideLayout2.xml"/><Relationship Id="rId1" Type="http://schemas.openxmlformats.org/officeDocument/2006/relationships/image" Target="../media/image20.jpeg"/></Relationships>
</file>

<file path=ppt/slides/_rels/slide30.xml.rels><?xml version="1.0" encoding="UTF-8" standalone="yes"?>
<Relationships xmlns="http://schemas.openxmlformats.org/package/2006/relationships"><Relationship Id="rId9" Type="http://schemas.openxmlformats.org/officeDocument/2006/relationships/image" Target="../media/image104.jpeg"/><Relationship Id="rId8" Type="http://schemas.openxmlformats.org/officeDocument/2006/relationships/image" Target="../media/image103.png"/><Relationship Id="rId7" Type="http://schemas.openxmlformats.org/officeDocument/2006/relationships/image" Target="../media/image102.png"/><Relationship Id="rId6" Type="http://schemas.openxmlformats.org/officeDocument/2006/relationships/image" Target="../media/image101.png"/><Relationship Id="rId5" Type="http://schemas.openxmlformats.org/officeDocument/2006/relationships/image" Target="../media/image97.png"/><Relationship Id="rId4" Type="http://schemas.openxmlformats.org/officeDocument/2006/relationships/slide" Target="slide27.xml"/><Relationship Id="rId3" Type="http://schemas.openxmlformats.org/officeDocument/2006/relationships/image" Target="../media/image10.png"/><Relationship Id="rId2" Type="http://schemas.openxmlformats.org/officeDocument/2006/relationships/image" Target="../media/image96.jpeg"/><Relationship Id="rId11" Type="http://schemas.openxmlformats.org/officeDocument/2006/relationships/notesSlide" Target="../notesSlides/notesSlide17.xml"/><Relationship Id="rId10" Type="http://schemas.openxmlformats.org/officeDocument/2006/relationships/slideLayout" Target="../slideLayouts/slideLayout2.xml"/><Relationship Id="rId1" Type="http://schemas.openxmlformats.org/officeDocument/2006/relationships/image" Target="../media/image100.jpeg"/></Relationships>
</file>

<file path=ppt/slides/_rels/slide31.xml.rels><?xml version="1.0" encoding="UTF-8" standalone="yes"?>
<Relationships xmlns="http://schemas.openxmlformats.org/package/2006/relationships"><Relationship Id="rId9" Type="http://schemas.openxmlformats.org/officeDocument/2006/relationships/notesSlide" Target="../notesSlides/notesSlide18.xml"/><Relationship Id="rId8" Type="http://schemas.openxmlformats.org/officeDocument/2006/relationships/slideLayout" Target="../slideLayouts/slideLayout2.xml"/><Relationship Id="rId7" Type="http://schemas.openxmlformats.org/officeDocument/2006/relationships/image" Target="../media/image107.jpeg"/><Relationship Id="rId6" Type="http://schemas.openxmlformats.org/officeDocument/2006/relationships/image" Target="../media/image106.jpeg"/><Relationship Id="rId5" Type="http://schemas.openxmlformats.org/officeDocument/2006/relationships/image" Target="../media/image105.jpeg"/><Relationship Id="rId4" Type="http://schemas.openxmlformats.org/officeDocument/2006/relationships/image" Target="../media/image97.png"/><Relationship Id="rId3" Type="http://schemas.openxmlformats.org/officeDocument/2006/relationships/slide" Target="slide27.xml"/><Relationship Id="rId2" Type="http://schemas.openxmlformats.org/officeDocument/2006/relationships/image" Target="../media/image10.png"/><Relationship Id="rId1" Type="http://schemas.openxmlformats.org/officeDocument/2006/relationships/image" Target="../media/image96.jpeg"/></Relationships>
</file>

<file path=ppt/slides/_rels/slide32.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slideLayout" Target="../slideLayouts/slideLayout2.xml"/><Relationship Id="rId5" Type="http://schemas.openxmlformats.org/officeDocument/2006/relationships/image" Target="../media/image108.png"/><Relationship Id="rId4" Type="http://schemas.openxmlformats.org/officeDocument/2006/relationships/image" Target="../media/image97.png"/><Relationship Id="rId3" Type="http://schemas.openxmlformats.org/officeDocument/2006/relationships/slide" Target="slide27.xml"/><Relationship Id="rId2" Type="http://schemas.openxmlformats.org/officeDocument/2006/relationships/image" Target="../media/image10.png"/><Relationship Id="rId1" Type="http://schemas.openxmlformats.org/officeDocument/2006/relationships/image" Target="../media/image96.jpeg"/></Relationships>
</file>

<file path=ppt/slides/_rels/slide3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slide" Target="slide35.xml"/><Relationship Id="rId5" Type="http://schemas.openxmlformats.org/officeDocument/2006/relationships/image" Target="../media/image111.png"/><Relationship Id="rId4" Type="http://schemas.openxmlformats.org/officeDocument/2006/relationships/image" Target="../media/image110.png"/><Relationship Id="rId3" Type="http://schemas.openxmlformats.org/officeDocument/2006/relationships/slide" Target="slide2.xml"/><Relationship Id="rId2" Type="http://schemas.openxmlformats.org/officeDocument/2006/relationships/image" Target="../media/image109.jpeg"/><Relationship Id="rId1" Type="http://schemas.openxmlformats.org/officeDocument/2006/relationships/slide" Target="slide34.xml"/></Relationships>
</file>

<file path=ppt/slides/_rels/slide34.xml.rels><?xml version="1.0" encoding="UTF-8" standalone="yes"?>
<Relationships xmlns="http://schemas.openxmlformats.org/package/2006/relationships"><Relationship Id="rId9" Type="http://schemas.openxmlformats.org/officeDocument/2006/relationships/image" Target="../media/image119.png"/><Relationship Id="rId8" Type="http://schemas.openxmlformats.org/officeDocument/2006/relationships/image" Target="../media/image118.jpeg"/><Relationship Id="rId7" Type="http://schemas.openxmlformats.org/officeDocument/2006/relationships/image" Target="../media/image117.jpeg"/><Relationship Id="rId6" Type="http://schemas.openxmlformats.org/officeDocument/2006/relationships/image" Target="../media/image116.jpeg"/><Relationship Id="rId5" Type="http://schemas.openxmlformats.org/officeDocument/2006/relationships/image" Target="../media/image115.jpeg"/><Relationship Id="rId4" Type="http://schemas.openxmlformats.org/officeDocument/2006/relationships/image" Target="../media/image114.png"/><Relationship Id="rId3" Type="http://schemas.openxmlformats.org/officeDocument/2006/relationships/slide" Target="slide33.xml"/><Relationship Id="rId2" Type="http://schemas.openxmlformats.org/officeDocument/2006/relationships/image" Target="../media/image113.jpeg"/><Relationship Id="rId10" Type="http://schemas.openxmlformats.org/officeDocument/2006/relationships/slideLayout" Target="../slideLayouts/slideLayout2.xml"/><Relationship Id="rId1" Type="http://schemas.openxmlformats.org/officeDocument/2006/relationships/image" Target="../media/image112.png"/></Relationships>
</file>

<file path=ppt/slides/_rels/slide35.xml.rels><?xml version="1.0" encoding="UTF-8" standalone="yes"?>
<Relationships xmlns="http://schemas.openxmlformats.org/package/2006/relationships"><Relationship Id="rId7" Type="http://schemas.openxmlformats.org/officeDocument/2006/relationships/notesSlide" Target="../notesSlides/notesSlide20.xml"/><Relationship Id="rId6" Type="http://schemas.openxmlformats.org/officeDocument/2006/relationships/slideLayout" Target="../slideLayouts/slideLayout2.xml"/><Relationship Id="rId5" Type="http://schemas.openxmlformats.org/officeDocument/2006/relationships/image" Target="../media/image120.jpeg"/><Relationship Id="rId4" Type="http://schemas.openxmlformats.org/officeDocument/2006/relationships/image" Target="../media/image114.png"/><Relationship Id="rId3" Type="http://schemas.openxmlformats.org/officeDocument/2006/relationships/slide" Target="slide33.xml"/><Relationship Id="rId2" Type="http://schemas.openxmlformats.org/officeDocument/2006/relationships/image" Target="../media/image113.jpeg"/><Relationship Id="rId1" Type="http://schemas.openxmlformats.org/officeDocument/2006/relationships/image" Target="../media/image112.png"/></Relationships>
</file>

<file path=ppt/slides/_rels/slide36.xml.rels><?xml version="1.0" encoding="UTF-8" standalone="yes"?>
<Relationships xmlns="http://schemas.openxmlformats.org/package/2006/relationships"><Relationship Id="rId7" Type="http://schemas.openxmlformats.org/officeDocument/2006/relationships/notesSlide" Target="../notesSlides/notesSlide21.xml"/><Relationship Id="rId6" Type="http://schemas.openxmlformats.org/officeDocument/2006/relationships/slideLayout" Target="../slideLayouts/slideLayout2.xml"/><Relationship Id="rId5" Type="http://schemas.openxmlformats.org/officeDocument/2006/relationships/image" Target="../media/image121.png"/><Relationship Id="rId4" Type="http://schemas.openxmlformats.org/officeDocument/2006/relationships/image" Target="../media/image114.png"/><Relationship Id="rId3" Type="http://schemas.openxmlformats.org/officeDocument/2006/relationships/slide" Target="slide33.xml"/><Relationship Id="rId2" Type="http://schemas.openxmlformats.org/officeDocument/2006/relationships/image" Target="../media/image113.jpeg"/><Relationship Id="rId1" Type="http://schemas.openxmlformats.org/officeDocument/2006/relationships/image" Target="../media/image112.png"/></Relationships>
</file>

<file path=ppt/slides/_rels/slide37.xml.rels><?xml version="1.0" encoding="UTF-8" standalone="yes"?>
<Relationships xmlns="http://schemas.openxmlformats.org/package/2006/relationships"><Relationship Id="rId9" Type="http://schemas.openxmlformats.org/officeDocument/2006/relationships/image" Target="../media/image126.jpeg"/><Relationship Id="rId8" Type="http://schemas.openxmlformats.org/officeDocument/2006/relationships/image" Target="../media/image125.jpeg"/><Relationship Id="rId7" Type="http://schemas.openxmlformats.org/officeDocument/2006/relationships/image" Target="../media/image114.png"/><Relationship Id="rId6" Type="http://schemas.openxmlformats.org/officeDocument/2006/relationships/slide" Target="slide33.xml"/><Relationship Id="rId5" Type="http://schemas.openxmlformats.org/officeDocument/2006/relationships/image" Target="../media/image113.jpeg"/><Relationship Id="rId4" Type="http://schemas.openxmlformats.org/officeDocument/2006/relationships/image" Target="../media/image112.png"/><Relationship Id="rId3" Type="http://schemas.openxmlformats.org/officeDocument/2006/relationships/image" Target="../media/image124.jpeg"/><Relationship Id="rId2" Type="http://schemas.openxmlformats.org/officeDocument/2006/relationships/image" Target="../media/image123.jpeg"/><Relationship Id="rId13" Type="http://schemas.openxmlformats.org/officeDocument/2006/relationships/notesSlide" Target="../notesSlides/notesSlide22.xml"/><Relationship Id="rId12" Type="http://schemas.openxmlformats.org/officeDocument/2006/relationships/slideLayout" Target="../slideLayouts/slideLayout2.xml"/><Relationship Id="rId11" Type="http://schemas.openxmlformats.org/officeDocument/2006/relationships/image" Target="../media/image128.jpeg"/><Relationship Id="rId10" Type="http://schemas.openxmlformats.org/officeDocument/2006/relationships/image" Target="../media/image127.jpeg"/><Relationship Id="rId1" Type="http://schemas.openxmlformats.org/officeDocument/2006/relationships/image" Target="../media/image122.jpeg"/></Relationships>
</file>

<file path=ppt/slides/_rels/slide38.xml.rels><?xml version="1.0" encoding="UTF-8" standalone="yes"?>
<Relationships xmlns="http://schemas.openxmlformats.org/package/2006/relationships"><Relationship Id="rId8" Type="http://schemas.openxmlformats.org/officeDocument/2006/relationships/notesSlide" Target="../notesSlides/notesSlide23.xml"/><Relationship Id="rId7"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image" Target="../media/image129.png"/><Relationship Id="rId4" Type="http://schemas.openxmlformats.org/officeDocument/2006/relationships/image" Target="../media/image114.png"/><Relationship Id="rId3" Type="http://schemas.openxmlformats.org/officeDocument/2006/relationships/slide" Target="slide33.xml"/><Relationship Id="rId2" Type="http://schemas.openxmlformats.org/officeDocument/2006/relationships/image" Target="../media/image113.jpeg"/><Relationship Id="rId1" Type="http://schemas.openxmlformats.org/officeDocument/2006/relationships/image" Target="../media/image112.png"/></Relationships>
</file>

<file path=ppt/slides/_rels/slide39.xml.rels><?xml version="1.0" encoding="UTF-8" standalone="yes"?>
<Relationships xmlns="http://schemas.openxmlformats.org/package/2006/relationships"><Relationship Id="rId9" Type="http://schemas.openxmlformats.org/officeDocument/2006/relationships/slide" Target="slide44.xml"/><Relationship Id="rId8" Type="http://schemas.openxmlformats.org/officeDocument/2006/relationships/slide" Target="slide43.xml"/><Relationship Id="rId7" Type="http://schemas.openxmlformats.org/officeDocument/2006/relationships/slide" Target="slide41.xml"/><Relationship Id="rId6" Type="http://schemas.openxmlformats.org/officeDocument/2006/relationships/slide" Target="slide40.xml"/><Relationship Id="rId5" Type="http://schemas.openxmlformats.org/officeDocument/2006/relationships/image" Target="../media/image133.png"/><Relationship Id="rId4" Type="http://schemas.openxmlformats.org/officeDocument/2006/relationships/image" Target="../media/image132.png"/><Relationship Id="rId3" Type="http://schemas.openxmlformats.org/officeDocument/2006/relationships/slide" Target="slide2.xml"/><Relationship Id="rId2" Type="http://schemas.openxmlformats.org/officeDocument/2006/relationships/image" Target="../media/image131.jpeg"/><Relationship Id="rId11" Type="http://schemas.openxmlformats.org/officeDocument/2006/relationships/notesSlide" Target="../notesSlides/notesSlide24.xml"/><Relationship Id="rId10" Type="http://schemas.openxmlformats.org/officeDocument/2006/relationships/slideLayout" Target="../slideLayouts/slideLayout2.xml"/><Relationship Id="rId1" Type="http://schemas.openxmlformats.org/officeDocument/2006/relationships/slide" Target="slide42.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slide" Target="slide3.xml"/><Relationship Id="rId4" Type="http://schemas.openxmlformats.org/officeDocument/2006/relationships/image" Target="../media/image25.jpeg"/><Relationship Id="rId3" Type="http://schemas.openxmlformats.org/officeDocument/2006/relationships/image" Target="../media/image24.png"/><Relationship Id="rId2" Type="http://schemas.openxmlformats.org/officeDocument/2006/relationships/slide" Target="slide4.xml"/><Relationship Id="rId1" Type="http://schemas.openxmlformats.org/officeDocument/2006/relationships/image" Target="../media/image23.jpeg"/></Relationships>
</file>

<file path=ppt/slides/_rels/slide40.xml.rels><?xml version="1.0" encoding="UTF-8" standalone="yes"?>
<Relationships xmlns="http://schemas.openxmlformats.org/package/2006/relationships"><Relationship Id="rId9" Type="http://schemas.openxmlformats.org/officeDocument/2006/relationships/image" Target="../media/image141.jpeg"/><Relationship Id="rId8" Type="http://schemas.openxmlformats.org/officeDocument/2006/relationships/image" Target="../media/image140.jpeg"/><Relationship Id="rId7" Type="http://schemas.openxmlformats.org/officeDocument/2006/relationships/image" Target="../media/image139.jpeg"/><Relationship Id="rId6" Type="http://schemas.openxmlformats.org/officeDocument/2006/relationships/image" Target="../media/image138.jpeg"/><Relationship Id="rId5" Type="http://schemas.openxmlformats.org/officeDocument/2006/relationships/image" Target="../media/image137.jpeg"/><Relationship Id="rId4" Type="http://schemas.openxmlformats.org/officeDocument/2006/relationships/image" Target="../media/image136.png"/><Relationship Id="rId3" Type="http://schemas.openxmlformats.org/officeDocument/2006/relationships/slide" Target="slide39.xml"/><Relationship Id="rId2" Type="http://schemas.openxmlformats.org/officeDocument/2006/relationships/image" Target="../media/image135.jpeg"/><Relationship Id="rId11" Type="http://schemas.openxmlformats.org/officeDocument/2006/relationships/notesSlide" Target="../notesSlides/notesSlide25.xml"/><Relationship Id="rId10" Type="http://schemas.openxmlformats.org/officeDocument/2006/relationships/slideLayout" Target="../slideLayouts/slideLayout2.xml"/><Relationship Id="rId1" Type="http://schemas.openxmlformats.org/officeDocument/2006/relationships/image" Target="../media/image134.jpeg"/></Relationships>
</file>

<file path=ppt/slides/_rels/slide41.xml.rels><?xml version="1.0" encoding="UTF-8" standalone="yes"?>
<Relationships xmlns="http://schemas.openxmlformats.org/package/2006/relationships"><Relationship Id="rId7" Type="http://schemas.openxmlformats.org/officeDocument/2006/relationships/notesSlide" Target="../notesSlides/notesSlide26.xml"/><Relationship Id="rId6" Type="http://schemas.openxmlformats.org/officeDocument/2006/relationships/slideLayout" Target="../slideLayouts/slideLayout2.xml"/><Relationship Id="rId5" Type="http://schemas.openxmlformats.org/officeDocument/2006/relationships/image" Target="../media/image136.png"/><Relationship Id="rId4" Type="http://schemas.openxmlformats.org/officeDocument/2006/relationships/slide" Target="slide39.xml"/><Relationship Id="rId3" Type="http://schemas.openxmlformats.org/officeDocument/2006/relationships/image" Target="../media/image135.jpeg"/><Relationship Id="rId2" Type="http://schemas.openxmlformats.org/officeDocument/2006/relationships/image" Target="../media/image143.jpeg"/><Relationship Id="rId1" Type="http://schemas.openxmlformats.org/officeDocument/2006/relationships/image" Target="../media/image142.jpeg"/></Relationships>
</file>

<file path=ppt/slides/_rels/slide42.xml.rels><?xml version="1.0" encoding="UTF-8" standalone="yes"?>
<Relationships xmlns="http://schemas.openxmlformats.org/package/2006/relationships"><Relationship Id="rId6" Type="http://schemas.openxmlformats.org/officeDocument/2006/relationships/notesSlide" Target="../notesSlides/notesSlide27.xml"/><Relationship Id="rId5" Type="http://schemas.openxmlformats.org/officeDocument/2006/relationships/slideLayout" Target="../slideLayouts/slideLayout2.xml"/><Relationship Id="rId4" Type="http://schemas.openxmlformats.org/officeDocument/2006/relationships/image" Target="../media/image144.jpeg"/><Relationship Id="rId3" Type="http://schemas.openxmlformats.org/officeDocument/2006/relationships/image" Target="../media/image136.png"/><Relationship Id="rId2" Type="http://schemas.openxmlformats.org/officeDocument/2006/relationships/slide" Target="slide39.xml"/><Relationship Id="rId1" Type="http://schemas.openxmlformats.org/officeDocument/2006/relationships/image" Target="../media/image135.jpeg"/></Relationships>
</file>

<file path=ppt/slides/_rels/slide43.xml.rels><?xml version="1.0" encoding="UTF-8" standalone="yes"?>
<Relationships xmlns="http://schemas.openxmlformats.org/package/2006/relationships"><Relationship Id="rId7" Type="http://schemas.openxmlformats.org/officeDocument/2006/relationships/notesSlide" Target="../notesSlides/notesSlide28.xml"/><Relationship Id="rId6" Type="http://schemas.openxmlformats.org/officeDocument/2006/relationships/slideLayout" Target="../slideLayouts/slideLayout2.xml"/><Relationship Id="rId5" Type="http://schemas.openxmlformats.org/officeDocument/2006/relationships/image" Target="../media/image146.png"/><Relationship Id="rId4" Type="http://schemas.openxmlformats.org/officeDocument/2006/relationships/image" Target="../media/image136.png"/><Relationship Id="rId3" Type="http://schemas.openxmlformats.org/officeDocument/2006/relationships/slide" Target="slide39.xml"/><Relationship Id="rId2" Type="http://schemas.openxmlformats.org/officeDocument/2006/relationships/image" Target="../media/image135.jpeg"/><Relationship Id="rId1" Type="http://schemas.openxmlformats.org/officeDocument/2006/relationships/image" Target="../media/image145.GIF"/></Relationships>
</file>

<file path=ppt/slides/_rels/slide44.xml.rels><?xml version="1.0" encoding="UTF-8" standalone="yes"?>
<Relationships xmlns="http://schemas.openxmlformats.org/package/2006/relationships"><Relationship Id="rId6" Type="http://schemas.openxmlformats.org/officeDocument/2006/relationships/notesSlide" Target="../notesSlides/notesSlide29.xml"/><Relationship Id="rId5" Type="http://schemas.openxmlformats.org/officeDocument/2006/relationships/slideLayout" Target="../slideLayouts/slideLayout2.xml"/><Relationship Id="rId4" Type="http://schemas.openxmlformats.org/officeDocument/2006/relationships/image" Target="../media/image147.jpeg"/><Relationship Id="rId3" Type="http://schemas.openxmlformats.org/officeDocument/2006/relationships/image" Target="../media/image136.png"/><Relationship Id="rId2" Type="http://schemas.openxmlformats.org/officeDocument/2006/relationships/slide" Target="slide39.xml"/><Relationship Id="rId1" Type="http://schemas.openxmlformats.org/officeDocument/2006/relationships/image" Target="../media/image135.jpeg"/></Relationships>
</file>

<file path=ppt/slides/_rels/slide45.xml.rels><?xml version="1.0" encoding="UTF-8" standalone="yes"?>
<Relationships xmlns="http://schemas.openxmlformats.org/package/2006/relationships"><Relationship Id="rId9" Type="http://schemas.openxmlformats.org/officeDocument/2006/relationships/slide" Target="slide50.xml"/><Relationship Id="rId8" Type="http://schemas.openxmlformats.org/officeDocument/2006/relationships/slide" Target="slide49.xml"/><Relationship Id="rId7" Type="http://schemas.openxmlformats.org/officeDocument/2006/relationships/slide" Target="slide48.xml"/><Relationship Id="rId6" Type="http://schemas.openxmlformats.org/officeDocument/2006/relationships/slide" Target="slide47.xml"/><Relationship Id="rId5" Type="http://schemas.openxmlformats.org/officeDocument/2006/relationships/slide" Target="slide46.xml"/><Relationship Id="rId4" Type="http://schemas.openxmlformats.org/officeDocument/2006/relationships/image" Target="../media/image149.png"/><Relationship Id="rId3" Type="http://schemas.openxmlformats.org/officeDocument/2006/relationships/image" Target="../media/image14.png"/><Relationship Id="rId2" Type="http://schemas.openxmlformats.org/officeDocument/2006/relationships/slide" Target="slide2.xml"/><Relationship Id="rId11" Type="http://schemas.openxmlformats.org/officeDocument/2006/relationships/notesSlide" Target="../notesSlides/notesSlide30.xml"/><Relationship Id="rId10" Type="http://schemas.openxmlformats.org/officeDocument/2006/relationships/slideLayout" Target="../slideLayouts/slideLayout2.xml"/><Relationship Id="rId1" Type="http://schemas.openxmlformats.org/officeDocument/2006/relationships/image" Target="../media/image148.jpeg"/></Relationships>
</file>

<file path=ppt/slides/_rels/slide4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55.jpeg"/><Relationship Id="rId7" Type="http://schemas.openxmlformats.org/officeDocument/2006/relationships/image" Target="../media/image154.jpeg"/><Relationship Id="rId6" Type="http://schemas.openxmlformats.org/officeDocument/2006/relationships/image" Target="../media/image153.jpeg"/><Relationship Id="rId5" Type="http://schemas.openxmlformats.org/officeDocument/2006/relationships/image" Target="../media/image152.jpeg"/><Relationship Id="rId4" Type="http://schemas.openxmlformats.org/officeDocument/2006/relationships/image" Target="../media/image151.png"/><Relationship Id="rId3" Type="http://schemas.openxmlformats.org/officeDocument/2006/relationships/image" Target="../media/image14.png"/><Relationship Id="rId2" Type="http://schemas.openxmlformats.org/officeDocument/2006/relationships/slide" Target="slide45.xml"/><Relationship Id="rId1" Type="http://schemas.openxmlformats.org/officeDocument/2006/relationships/image" Target="../media/image150.jpeg"/></Relationships>
</file>

<file path=ppt/slides/_rels/slide4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59.jpeg"/><Relationship Id="rId7" Type="http://schemas.openxmlformats.org/officeDocument/2006/relationships/image" Target="../media/image158.png"/><Relationship Id="rId6" Type="http://schemas.openxmlformats.org/officeDocument/2006/relationships/image" Target="../media/image157.jpeg"/><Relationship Id="rId5" Type="http://schemas.openxmlformats.org/officeDocument/2006/relationships/image" Target="../media/image156.jpeg"/><Relationship Id="rId4" Type="http://schemas.openxmlformats.org/officeDocument/2006/relationships/image" Target="../media/image151.png"/><Relationship Id="rId3" Type="http://schemas.openxmlformats.org/officeDocument/2006/relationships/image" Target="../media/image14.png"/><Relationship Id="rId2" Type="http://schemas.openxmlformats.org/officeDocument/2006/relationships/slide" Target="slide45.xml"/><Relationship Id="rId1" Type="http://schemas.openxmlformats.org/officeDocument/2006/relationships/image" Target="../media/image150.jpeg"/></Relationships>
</file>

<file path=ppt/slides/_rels/slide4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63.jpeg"/><Relationship Id="rId7" Type="http://schemas.openxmlformats.org/officeDocument/2006/relationships/image" Target="../media/image162.jpeg"/><Relationship Id="rId6" Type="http://schemas.openxmlformats.org/officeDocument/2006/relationships/image" Target="../media/image161.jpeg"/><Relationship Id="rId5" Type="http://schemas.openxmlformats.org/officeDocument/2006/relationships/image" Target="../media/image160.jpeg"/><Relationship Id="rId4" Type="http://schemas.openxmlformats.org/officeDocument/2006/relationships/image" Target="../media/image151.png"/><Relationship Id="rId3" Type="http://schemas.openxmlformats.org/officeDocument/2006/relationships/image" Target="../media/image14.png"/><Relationship Id="rId2" Type="http://schemas.openxmlformats.org/officeDocument/2006/relationships/slide" Target="slide45.xml"/><Relationship Id="rId1" Type="http://schemas.openxmlformats.org/officeDocument/2006/relationships/image" Target="../media/image150.jpeg"/></Relationships>
</file>

<file path=ppt/slides/_rels/slide49.xml.rels><?xml version="1.0" encoding="UTF-8" standalone="yes"?>
<Relationships xmlns="http://schemas.openxmlformats.org/package/2006/relationships"><Relationship Id="rId9" Type="http://schemas.openxmlformats.org/officeDocument/2006/relationships/image" Target="../media/image168.jpeg"/><Relationship Id="rId8" Type="http://schemas.openxmlformats.org/officeDocument/2006/relationships/image" Target="../media/image167.jpeg"/><Relationship Id="rId7" Type="http://schemas.openxmlformats.org/officeDocument/2006/relationships/image" Target="../media/image166.jpeg"/><Relationship Id="rId6" Type="http://schemas.openxmlformats.org/officeDocument/2006/relationships/image" Target="../media/image165.jpeg"/><Relationship Id="rId5" Type="http://schemas.openxmlformats.org/officeDocument/2006/relationships/image" Target="../media/image151.png"/><Relationship Id="rId4" Type="http://schemas.openxmlformats.org/officeDocument/2006/relationships/image" Target="../media/image14.png"/><Relationship Id="rId3" Type="http://schemas.openxmlformats.org/officeDocument/2006/relationships/slide" Target="slide45.xml"/><Relationship Id="rId2" Type="http://schemas.openxmlformats.org/officeDocument/2006/relationships/image" Target="../media/image150.jpeg"/><Relationship Id="rId12" Type="http://schemas.openxmlformats.org/officeDocument/2006/relationships/slideLayout" Target="../slideLayouts/slideLayout2.xml"/><Relationship Id="rId11" Type="http://schemas.openxmlformats.org/officeDocument/2006/relationships/image" Target="../media/image170.jpeg"/><Relationship Id="rId10" Type="http://schemas.openxmlformats.org/officeDocument/2006/relationships/image" Target="../media/image169.jpeg"/><Relationship Id="rId1" Type="http://schemas.openxmlformats.org/officeDocument/2006/relationships/image" Target="../media/image164.jpe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slide" Target="slide3.xml"/><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 Target="slide4.xml"/></Relationships>
</file>

<file path=ppt/slides/_rels/slide50.xml.rels><?xml version="1.0" encoding="UTF-8" standalone="yes"?>
<Relationships xmlns="http://schemas.openxmlformats.org/package/2006/relationships"><Relationship Id="rId9" Type="http://schemas.openxmlformats.org/officeDocument/2006/relationships/image" Target="../media/image175.jpeg"/><Relationship Id="rId8" Type="http://schemas.openxmlformats.org/officeDocument/2006/relationships/image" Target="../media/image174.jpeg"/><Relationship Id="rId7" Type="http://schemas.openxmlformats.org/officeDocument/2006/relationships/image" Target="../media/image173.GIF"/><Relationship Id="rId6" Type="http://schemas.openxmlformats.org/officeDocument/2006/relationships/image" Target="../media/image172.jpeg"/><Relationship Id="rId5" Type="http://schemas.openxmlformats.org/officeDocument/2006/relationships/image" Target="../media/image151.png"/><Relationship Id="rId4" Type="http://schemas.openxmlformats.org/officeDocument/2006/relationships/image" Target="../media/image14.png"/><Relationship Id="rId3" Type="http://schemas.openxmlformats.org/officeDocument/2006/relationships/slide" Target="slide45.xml"/><Relationship Id="rId2" Type="http://schemas.openxmlformats.org/officeDocument/2006/relationships/image" Target="../media/image150.jpeg"/><Relationship Id="rId11" Type="http://schemas.openxmlformats.org/officeDocument/2006/relationships/slideLayout" Target="../slideLayouts/slideLayout2.xml"/><Relationship Id="rId10" Type="http://schemas.openxmlformats.org/officeDocument/2006/relationships/image" Target="../media/image176.jpeg"/><Relationship Id="rId1" Type="http://schemas.openxmlformats.org/officeDocument/2006/relationships/image" Target="../media/image171.jpeg"/></Relationships>
</file>

<file path=ppt/slides/_rels/slide51.xml.rels><?xml version="1.0" encoding="UTF-8" standalone="yes"?>
<Relationships xmlns="http://schemas.openxmlformats.org/package/2006/relationships"><Relationship Id="rId9" Type="http://schemas.openxmlformats.org/officeDocument/2006/relationships/hyperlink" Target="http://primrep.ru/wp-content/uploads/2015/11/449.794.jpg" TargetMode="External"/><Relationship Id="rId8" Type="http://schemas.openxmlformats.org/officeDocument/2006/relationships/hyperlink" Target="https://cdn2.iconfinder.com/data/icons/hats-n-caps-1/128/hat_cap_clothing-02-512.png" TargetMode="External"/><Relationship Id="rId74" Type="http://schemas.openxmlformats.org/officeDocument/2006/relationships/notesSlide" Target="../notesSlides/notesSlide31.xml"/><Relationship Id="rId73" Type="http://schemas.openxmlformats.org/officeDocument/2006/relationships/slideLayout" Target="../slideLayouts/slideLayout2.xml"/><Relationship Id="rId72" Type="http://schemas.openxmlformats.org/officeDocument/2006/relationships/hyperlink" Target="https://t3.ftcdn.net/jpg/00/61/54/70/500_F_61547024_kwI37qKzynWDfIuXZAID6gBJrfSPTh13.jpg" TargetMode="External"/><Relationship Id="rId71" Type="http://schemas.openxmlformats.org/officeDocument/2006/relationships/hyperlink" Target="https://us.123rf.com/450wm/dedmazay/dedmazay1110/dedmazay111000042/10930409-%D0%9F%D0%B0%D1%80%D0%B8%D0%BA%D0%BC%D0%B0%D1%85%D0%B5%D1%80%D1%81%D0%BA%D0%B0%D1%8F-%D0%BD%D0%B0-%D0%B1%D0%B5%D0%BB%D0%BE%D0%BC-%D1%84%D0%BE%D0%BD%D0%B5.jpg?ver=6" TargetMode="External"/><Relationship Id="rId70" Type="http://schemas.openxmlformats.org/officeDocument/2006/relationships/hyperlink" Target="https://perluna-detyam.com.ua/images/mal-geroi/j216082_1303794372.png" TargetMode="External"/><Relationship Id="rId7" Type="http://schemas.openxmlformats.org/officeDocument/2006/relationships/hyperlink" Target="http://readli.net/wp-content/uploads/2017/10/BC4_1507788360.jpg" TargetMode="External"/><Relationship Id="rId69" Type="http://schemas.openxmlformats.org/officeDocument/2006/relationships/hyperlink" Target="https://img-fotki.yandex.ru/get/9828/134091466.16e/0_f1b91_308f0f80_L.png" TargetMode="External"/><Relationship Id="rId68" Type="http://schemas.openxmlformats.org/officeDocument/2006/relationships/hyperlink" Target="https://img3.stockfresh.com/files/a/antonbrand/m/26/4737411_stock-vector-cartoon-nerd-with-glasses.jpg" TargetMode="External"/><Relationship Id="rId67" Type="http://schemas.openxmlformats.org/officeDocument/2006/relationships/hyperlink" Target="http://img1.liveinternet.ru/images/attach/c/2/69/261/69261015_03.png" TargetMode="External"/><Relationship Id="rId66" Type="http://schemas.openxmlformats.org/officeDocument/2006/relationships/hyperlink" Target="https://pimg.mycdn.me/getImage?url=https://flytothesky.ru/wp-content/uploads/2017/10/51234.jpg&amp;type=TOPIC_LINK_WIDE_548&amp;signatureToken=e3-FlyxHAMc6u15oCSXWXA" TargetMode="External"/><Relationship Id="rId65" Type="http://schemas.openxmlformats.org/officeDocument/2006/relationships/hyperlink" Target="https://www.maa.org/sites/default/files/images/presidents/niven.gif" TargetMode="External"/><Relationship Id="rId64" Type="http://schemas.openxmlformats.org/officeDocument/2006/relationships/hyperlink" Target="https://studfiles.net/html/2706/272/html_LV36XALSgG.Bp7F/img-o4ku3_.jpg" TargetMode="External"/><Relationship Id="rId63" Type="http://schemas.openxmlformats.org/officeDocument/2006/relationships/hyperlink" Target="http://900igr.net/up/datai/109152/0016-013-.jpg" TargetMode="External"/><Relationship Id="rId62" Type="http://schemas.openxmlformats.org/officeDocument/2006/relationships/hyperlink" Target="http://www.pavelkosenko.com/lj/0119/malevich.jpg" TargetMode="External"/><Relationship Id="rId61" Type="http://schemas.openxmlformats.org/officeDocument/2006/relationships/hyperlink" Target="https://ru1.anyfad.com/items/t1@f0946bac-4fd6-4b4d-aafc-503fc00ca7da/Kazimir-Malevich.jpg" TargetMode="External"/><Relationship Id="rId60" Type="http://schemas.openxmlformats.org/officeDocument/2006/relationships/hyperlink" Target="https://media.istockphoto.com/photos/the-statue-of-plato-in-front-of-academy-of-athens-picture-id480554184?k=6&amp;m=480554184&amp;s=612x612&amp;w=0&amp;h=gj5Oyk4f8IaET_EH2ofgr7WAAn9ePwJp1HDL1_okJyA=" TargetMode="External"/><Relationship Id="rId6" Type="http://schemas.openxmlformats.org/officeDocument/2006/relationships/hyperlink" Target="http://znakka4estva.ru/uploads/category_items/sources/343f1efa860ae0cb50fe8b7ce4c5fdc1.jpg" TargetMode="External"/><Relationship Id="rId59" Type="http://schemas.openxmlformats.org/officeDocument/2006/relationships/hyperlink" Target="http://dutsadok.com.ua/clipart/ljudi/malchik_mach.png" TargetMode="External"/><Relationship Id="rId58" Type="http://schemas.openxmlformats.org/officeDocument/2006/relationships/hyperlink" Target="http://www.playcast.ru/uploads/2015/04/24/13314943.png" TargetMode="External"/><Relationship Id="rId57" Type="http://schemas.openxmlformats.org/officeDocument/2006/relationships/hyperlink" Target="https://www.profguide.ru/files/article/logik_zada4i/klu4.jpg" TargetMode="External"/><Relationship Id="rId56" Type="http://schemas.openxmlformats.org/officeDocument/2006/relationships/hyperlink" Target="https://i.simpalsmedia.com/999.md/BoardImages/900x900/faf654818e46615f31e4ed75ac6c3650.jpg" TargetMode="External"/><Relationship Id="rId55" Type="http://schemas.openxmlformats.org/officeDocument/2006/relationships/hyperlink" Target="https://www.profguide.ru/files/article/logik_zada4i/2015-08-20_15-56-17.jpg" TargetMode="External"/><Relationship Id="rId54" Type="http://schemas.openxmlformats.org/officeDocument/2006/relationships/hyperlink" Target="http://varnike.ru/LOGIC/PICTURE/test5.jpg" TargetMode="External"/><Relationship Id="rId53" Type="http://schemas.openxmlformats.org/officeDocument/2006/relationships/hyperlink" Target="http://sojuzrus.lt/uploads/posts/2011-03/thumbs/1300374304_9.jpg" TargetMode="External"/><Relationship Id="rId52" Type="http://schemas.openxmlformats.org/officeDocument/2006/relationships/hyperlink" Target="https://media.istockphoto.com/vectors/archimedes-vector-id583995936?s=170667a" TargetMode="External"/><Relationship Id="rId51" Type="http://schemas.openxmlformats.org/officeDocument/2006/relationships/hyperlink" Target="http://&#1096;&#1082;&#1086;&#1083;&#1072;50.&#1088;&#1092;/wp-content/uploads/2015/11/%D0%A8%D0%BA%D0%BE%D0%BB%D0%B0-%D0%90%D1%80%D1%85%D0%B8%D0%BC%D0%B5%D0%B4%D0%B0.jpg" TargetMode="External"/><Relationship Id="rId50" Type="http://schemas.openxmlformats.org/officeDocument/2006/relationships/hyperlink" Target="http://goldomania.ru/img/menu_011/arkhimed_i_zolotaya_korona_tsarya_gierona.gif" TargetMode="External"/><Relationship Id="rId5" Type="http://schemas.openxmlformats.org/officeDocument/2006/relationships/hyperlink" Target="https://cdn.fishki.net/upload/post/201503/26/1478660/6_ja3.jpg" TargetMode="External"/><Relationship Id="rId49" Type="http://schemas.openxmlformats.org/officeDocument/2006/relationships/hyperlink" Target="https://upload.wikimedia.org/wikipedia/commons/thumb/a/ae/Tomba_archimede.JPG/300px-Tomba_archimede.JPG" TargetMode="External"/><Relationship Id="rId48" Type="http://schemas.openxmlformats.org/officeDocument/2006/relationships/hyperlink" Target="http://900igr.net/datas/geometrija/Teorema-nevesty/0003-003-Pifagor.jpg" TargetMode="External"/><Relationship Id="rId47" Type="http://schemas.openxmlformats.org/officeDocument/2006/relationships/hyperlink" Target="http://www.pavelin.ru/images/stories/kiparis/0000_barto.jpg" TargetMode="External"/><Relationship Id="rId46" Type="http://schemas.openxmlformats.org/officeDocument/2006/relationships/hyperlink" Target="http://billkasal.com/blog/io/home/users/web/b2431/ipw.adstarproductns/billkasal.com/blog/wp-content/uploads/2015/08/Hypatia.jpg" TargetMode="External"/><Relationship Id="rId45" Type="http://schemas.openxmlformats.org/officeDocument/2006/relationships/hyperlink" Target="https://cdn.vluki.ru/c/65/39/65393972148fc41b0d3351ad5caeaf7b.jpg" TargetMode="External"/><Relationship Id="rId44" Type="http://schemas.openxmlformats.org/officeDocument/2006/relationships/hyperlink" Target="http://www.drmirkin.com/wp-content/uploads/FamousDeaths/curie2.jpg" TargetMode="External"/><Relationship Id="rId43" Type="http://schemas.openxmlformats.org/officeDocument/2006/relationships/hyperlink" Target="http://www.bogoslov.ru/data/2014/02/11/1236265794/2dekart.jpg" TargetMode="External"/><Relationship Id="rId42" Type="http://schemas.openxmlformats.org/officeDocument/2006/relationships/hyperlink" Target="http://matematika4you.ru/images/testimonial/2.png" TargetMode="External"/><Relationship Id="rId41" Type="http://schemas.openxmlformats.org/officeDocument/2006/relationships/hyperlink" Target="https://sub-cult.ru/images/YVrjfDDBX5g%201.jpg" TargetMode="External"/><Relationship Id="rId40" Type="http://schemas.openxmlformats.org/officeDocument/2006/relationships/hyperlink" Target="http://mathground.net/wp-content/uploads/2013/07/1-karl-friedrich-gauss-granger.jpg" TargetMode="External"/><Relationship Id="rId4" Type="http://schemas.openxmlformats.org/officeDocument/2006/relationships/hyperlink" Target="http://cliparts.co/cliparts/8iE/jne/8iEjneayT.png" TargetMode="External"/><Relationship Id="rId39" Type="http://schemas.openxmlformats.org/officeDocument/2006/relationships/hyperlink" Target="http://factsforkids.net/wp-content/uploads/2016/05/Galileo-Galilei-portrait-2.jpg" TargetMode="External"/><Relationship Id="rId38" Type="http://schemas.openxmlformats.org/officeDocument/2006/relationships/hyperlink" Target="http://images.fineartamerica.com/images-medium-large/evariste-galois-granger.jpg" TargetMode="External"/><Relationship Id="rId37" Type="http://schemas.openxmlformats.org/officeDocument/2006/relationships/hyperlink" Target="http://i.f1g.fr/media/figaro/805x453_crop/2015/09/27/XVM838442be-35f8-11e5-b835-c46e738a02d4.jpg" TargetMode="External"/><Relationship Id="rId36" Type="http://schemas.openxmlformats.org/officeDocument/2006/relationships/hyperlink" Target="https://st03.kakprosto.ru/tumb/550/images/article/2015/7/3/188287_55960c13333e955960c1333423.jpeg" TargetMode="External"/><Relationship Id="rId35" Type="http://schemas.openxmlformats.org/officeDocument/2006/relationships/hyperlink" Target="https://mybiz.ru/wp-content/uploads/2015/07/2rabbits2.png" TargetMode="External"/><Relationship Id="rId34" Type="http://schemas.openxmlformats.org/officeDocument/2006/relationships/hyperlink" Target="https://static8.depositphotos.com/1010340/945/v/950/depositphotos_9456544-stock-illustration-funny-horse.jpg" TargetMode="External"/><Relationship Id="rId33" Type="http://schemas.openxmlformats.org/officeDocument/2006/relationships/hyperlink" Target="https://avatars.mds.yandex.net/get-pdb/881477/e5c55782-e542-4aca-9751-9771299ff1dc/s1200?webp=false" TargetMode="External"/><Relationship Id="rId32" Type="http://schemas.openxmlformats.org/officeDocument/2006/relationships/hyperlink" Target="http://img0.liveinternet.ru/images/attach/c/0/119/168/119168906_.png" TargetMode="External"/><Relationship Id="rId31" Type="http://schemas.openxmlformats.org/officeDocument/2006/relationships/hyperlink" Target="http://dssputkrn.edu22.info/images/%D0%98%D0%97%D0%9E%D0%91%D0%A0%D0%90%D0%96%D0%95%D0%9D%D0%98%D0%AF/%D1%81%D0%B0%D0%B9%D1%82_1.jpg" TargetMode="External"/><Relationship Id="rId30" Type="http://schemas.openxmlformats.org/officeDocument/2006/relationships/hyperlink" Target="https://ntts.lt/uploads/news/photos/20761/na-zapade--spros-na-russkoyazychnyh-nyan-iz-litvy.jpg" TargetMode="External"/><Relationship Id="rId3" Type="http://schemas.openxmlformats.org/officeDocument/2006/relationships/hyperlink" Target="http://www.dottodotgame.com/data/images/the-most-famous-detective,-sherlock-holmes_52f3adf74807e-thumb.jpg" TargetMode="External"/><Relationship Id="rId29" Type="http://schemas.openxmlformats.org/officeDocument/2006/relationships/hyperlink" Target="http://mol-mlschool1.edu.tomsk.ru/wp-content/uploads/2015/12/povariha.png" TargetMode="External"/><Relationship Id="rId28" Type="http://schemas.openxmlformats.org/officeDocument/2006/relationships/hyperlink" Target="http://images.easyfreeclipart.com/32/free-farmer-clipart-for-kids-printable-farm-clip-art-32952.png" TargetMode="External"/><Relationship Id="rId27" Type="http://schemas.openxmlformats.org/officeDocument/2006/relationships/hyperlink" Target="https://st.depositphotos.com/1724125/4532/v/950/depositphotos_45328393-stock-illustration-cartoon-farmer.jpg" TargetMode="External"/><Relationship Id="rId26" Type="http://schemas.openxmlformats.org/officeDocument/2006/relationships/hyperlink" Target="https://img3.stockfresh.com/files/c/clairev/m/43/355916_stock-photo-pirate-opening-treasure-chest.jpg" TargetMode="External"/><Relationship Id="rId25" Type="http://schemas.openxmlformats.org/officeDocument/2006/relationships/hyperlink" Target="https://roshds1.edumsko.ru/uploads/2000/1164/section/64498/2016-2017/leto/Zvonova/11.jpg?1502359041713" TargetMode="External"/><Relationship Id="rId24" Type="http://schemas.openxmlformats.org/officeDocument/2006/relationships/hyperlink" Target="https://3.bp.blogspot.com/-CPUjwfmiecc/WqOj1yRO4XI/AAAAAAAAACE/LH18pZEJNmE1MzM5DtLAr8DEojaUMK03QCLcBGAs/s1600/%D0%97%D0%B0%D0%B4%D0%B0%D1%87%D0%B0+3.jpg" TargetMode="External"/><Relationship Id="rId23" Type="http://schemas.openxmlformats.org/officeDocument/2006/relationships/hyperlink" Target="https://4.bp.blogspot.com/-Xp1fsQZt0LE/WqOjfaZy6SI/AAAAAAAAACA/0k9WmSABFL0w7XbcbOl6Gkapcbp04DZxQCLcBGAs/s1600/%D0%97%D0%B0%D0%B4%D0%B0%D1%87%D0%B0+2.jpg" TargetMode="External"/><Relationship Id="rId22" Type="http://schemas.openxmlformats.org/officeDocument/2006/relationships/hyperlink" Target="https://1.bp.blogspot.com/-WjHlcIDm0hI/WqOiw66BKjI/AAAAAAAAABw/6kjzGcFkXXMbYzGM96WHsxPzcTxWg5XMwCLcBGAs/s400/%D0%97%D0%B0%D0%B4%D0%B0%D1%87%D0%B0+1.jpg" TargetMode="External"/><Relationship Id="rId21" Type="http://schemas.openxmlformats.org/officeDocument/2006/relationships/hyperlink" Target="http://followhd.com/wp-content/uploads/2018/03/1522447088_maxresdefault.jpg" TargetMode="External"/><Relationship Id="rId20" Type="http://schemas.openxmlformats.org/officeDocument/2006/relationships/hyperlink" Target="http://www.bsu4rent.com/wp-content/uploads/2014/09/cropped-TL-RowHouses-1009.png" TargetMode="External"/><Relationship Id="rId2" Type="http://schemas.openxmlformats.org/officeDocument/2006/relationships/hyperlink" Target="http://www.inosmi.info/upload/editor/image/chastnye_detektivy.jpg" TargetMode="External"/><Relationship Id="rId19" Type="http://schemas.openxmlformats.org/officeDocument/2006/relationships/hyperlink" Target="http://varnike.ru/Detektiv/1-VARNIKE/p0127.jpg" TargetMode="External"/><Relationship Id="rId18" Type="http://schemas.openxmlformats.org/officeDocument/2006/relationships/hyperlink" Target="http://varnike.ru/Detektiv/1-VARNIKE/p0136.jpg" TargetMode="External"/><Relationship Id="rId17" Type="http://schemas.openxmlformats.org/officeDocument/2006/relationships/hyperlink" Target="http://varnike.ru/Detektiv/1-VARNIKE/p0113.jpg" TargetMode="External"/><Relationship Id="rId16" Type="http://schemas.openxmlformats.org/officeDocument/2006/relationships/hyperlink" Target="http://900igr.net/datas/predmety/Odezhda-2.files/0017-017-Plasch.jpg" TargetMode="External"/><Relationship Id="rId15" Type="http://schemas.openxmlformats.org/officeDocument/2006/relationships/hyperlink" Target="http://www.clipartsfree.de/images/joomgallery/originals/berufe_6/detektiv_comic-zeichnung_20170626_1840354158.png" TargetMode="External"/><Relationship Id="rId14" Type="http://schemas.openxmlformats.org/officeDocument/2006/relationships/hyperlink" Target="http://varnike.ru/Detektiv/1-VARNIKE/p0110.jpg" TargetMode="External"/><Relationship Id="rId13" Type="http://schemas.openxmlformats.org/officeDocument/2006/relationships/hyperlink" Target="http://varnike.ru/Detektiv/1-VARNIKE/p0154.jpg" TargetMode="External"/><Relationship Id="rId12" Type="http://schemas.openxmlformats.org/officeDocument/2006/relationships/hyperlink" Target="http://images.easyfreeclipart.com/1015/bowler-hat-and-moustache-by-kapn-1015452.png" TargetMode="External"/><Relationship Id="rId11" Type="http://schemas.openxmlformats.org/officeDocument/2006/relationships/hyperlink" Target="https://www.factroom.ru/wp-content/uploads/2017/02/800-6-730x730.png" TargetMode="External"/><Relationship Id="rId10" Type="http://schemas.openxmlformats.org/officeDocument/2006/relationships/hyperlink" Target="http://zi.dn.ua/upload/iblock/cd0/cd011fd055290bdc15c6c6cb0cbe49d7.jpg" TargetMode="External"/><Relationship Id="rId1" Type="http://schemas.openxmlformats.org/officeDocument/2006/relationships/hyperlink" Target="https://i.ytimg.com/vi/OEByqwS6pdY/maxresdefault.jpg" TargetMode="External"/></Relationships>
</file>

<file path=ppt/slides/_rels/slide52.xml.rels><?xml version="1.0" encoding="UTF-8" standalone="yes"?>
<Relationships xmlns="http://schemas.openxmlformats.org/package/2006/relationships"><Relationship Id="rId9" Type="http://schemas.openxmlformats.org/officeDocument/2006/relationships/hyperlink" Target="http://uratlas.ru/wp-content/uploads/2017/02/22-1024x914.jpg" TargetMode="External"/><Relationship Id="rId8" Type="http://schemas.openxmlformats.org/officeDocument/2006/relationships/hyperlink" Target="http://sviato.lviv.ua/wp-content/uploads/2013/03/detektiv2.jpg" TargetMode="External"/><Relationship Id="rId7" Type="http://schemas.openxmlformats.org/officeDocument/2006/relationships/hyperlink" Target="https://biblio.by/media/catalog/product/cache/1/image/1200x1200/9df78eab33525d08d6e5fb8d27136e95/9/7/9785040932412-2018--.jpg" TargetMode="External"/><Relationship Id="rId6" Type="http://schemas.openxmlformats.org/officeDocument/2006/relationships/hyperlink" Target="http://1&#1072;&#1076;&#1074;&#1086;&#1082;&#1072;&#1090;.&#1088;&#1092;/images/voennoslyzh.jpg" TargetMode="External"/><Relationship Id="rId5" Type="http://schemas.openxmlformats.org/officeDocument/2006/relationships/hyperlink" Target="https://arhivurokov.ru/kopilka/uploads/user_file_56568d02522b4/img_user_file_56568d02522b4_7.jpg" TargetMode="External"/><Relationship Id="rId4" Type="http://schemas.openxmlformats.org/officeDocument/2006/relationships/hyperlink" Target="http://www.knigisosklada.ru/images/books/1851/big/1851058.jpg" TargetMode="External"/><Relationship Id="rId3" Type="http://schemas.openxmlformats.org/officeDocument/2006/relationships/hyperlink" Target="https://arhivurokov.ru/multiurok/html/2017/05/31/s_592eb2dc60984/638359_4.png" TargetMode="External"/><Relationship Id="rId2" Type="http://schemas.openxmlformats.org/officeDocument/2006/relationships/hyperlink" Target="http://static.etvnet.com/shared/persons/person/000/010/403/megre_1.jpg" TargetMode="External"/><Relationship Id="rId13" Type="http://schemas.openxmlformats.org/officeDocument/2006/relationships/slideLayout" Target="../slideLayouts/slideLayout2.xml"/><Relationship Id="rId12" Type="http://schemas.openxmlformats.org/officeDocument/2006/relationships/hyperlink" Target="http://ucne.ru/wp-content/images/%D0%91%D0%B0%D0%BB%D0%BB%D0%B8%D1%81%D1%82%D0%B8%D0%BA%D0%B0-%D1%83%D1%86%D0%BD%D1%8D.jpg" TargetMode="External"/><Relationship Id="rId11" Type="http://schemas.openxmlformats.org/officeDocument/2006/relationships/hyperlink" Target="http://syromono.info/images/lock-clipart-jail-7.gif" TargetMode="External"/><Relationship Id="rId10" Type="http://schemas.openxmlformats.org/officeDocument/2006/relationships/hyperlink" Target="http://pngimg.com/uploads/handcuffs/handcuffs_PNG55.png" TargetMode="External"/><Relationship Id="rId1" Type="http://schemas.openxmlformats.org/officeDocument/2006/relationships/hyperlink" Target="http://gov.cap.ru/UserFiles/news/20131217/constitutsiya.jpg" TargetMode="Externa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6.png"/><Relationship Id="rId4" Type="http://schemas.openxmlformats.org/officeDocument/2006/relationships/slide" Target="slide3.xml"/><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 Target="slide4.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6.png"/><Relationship Id="rId4" Type="http://schemas.openxmlformats.org/officeDocument/2006/relationships/slide" Target="slide3.xml"/><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 Target="slide4.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6.png"/><Relationship Id="rId4" Type="http://schemas.openxmlformats.org/officeDocument/2006/relationships/slide" Target="slide3.xml"/><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 Target="slide4.xml"/></Relationships>
</file>

<file path=ppt/slides/_rels/slide9.xml.rels><?xml version="1.0" encoding="UTF-8" standalone="yes"?>
<Relationships xmlns="http://schemas.openxmlformats.org/package/2006/relationships"><Relationship Id="rId9" Type="http://schemas.openxmlformats.org/officeDocument/2006/relationships/slide" Target="slide14.xml"/><Relationship Id="rId8" Type="http://schemas.openxmlformats.org/officeDocument/2006/relationships/slide" Target="slide13.xml"/><Relationship Id="rId7" Type="http://schemas.openxmlformats.org/officeDocument/2006/relationships/slide" Target="slide12.xml"/><Relationship Id="rId6" Type="http://schemas.openxmlformats.org/officeDocument/2006/relationships/slide" Target="slide11.xml"/><Relationship Id="rId5" Type="http://schemas.openxmlformats.org/officeDocument/2006/relationships/slide" Target="slide10.xml"/><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slide" Target="slide2.xml"/><Relationship Id="rId11" Type="http://schemas.openxmlformats.org/officeDocument/2006/relationships/notesSlide" Target="../notesSlides/notesSlide6.xml"/><Relationship Id="rId10" Type="http://schemas.openxmlformats.org/officeDocument/2006/relationships/slideLayout" Target="../slideLayouts/slideLayout2.xml"/><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B3A05"/>
        </a:solidFill>
        <a:effectLst/>
      </p:bgPr>
    </p:bg>
    <p:spTree>
      <p:nvGrpSpPr>
        <p:cNvPr id="1" name=""/>
        <p:cNvGrpSpPr/>
        <p:nvPr/>
      </p:nvGrpSpPr>
      <p:grpSpPr>
        <a:xfrm>
          <a:off x="0" y="0"/>
          <a:ext cx="0" cy="0"/>
          <a:chOff x="0" y="0"/>
          <a:chExt cx="0" cy="0"/>
        </a:xfrm>
      </p:grpSpPr>
      <p:sp>
        <p:nvSpPr>
          <p:cNvPr id="7" name="Заголовок 6"/>
          <p:cNvSpPr>
            <a:spLocks noGrp="1"/>
          </p:cNvSpPr>
          <p:nvPr>
            <p:ph type="ctrTitle"/>
          </p:nvPr>
        </p:nvSpPr>
        <p:spPr/>
        <p:txBody>
          <a:bodyPr/>
          <a:lstStyle/>
          <a:p>
            <a:endParaRPr lang="ru-RU"/>
          </a:p>
        </p:txBody>
      </p:sp>
      <p:sp>
        <p:nvSpPr>
          <p:cNvPr id="8" name="Подзаголовок 7"/>
          <p:cNvSpPr>
            <a:spLocks noGrp="1"/>
          </p:cNvSpPr>
          <p:nvPr>
            <p:ph type="subTitle" idx="1"/>
          </p:nvPr>
        </p:nvSpPr>
        <p:spPr/>
        <p:txBody>
          <a:bodyPr/>
          <a:lstStyle/>
          <a:p>
            <a:endParaRPr lang="ru-RU"/>
          </a:p>
        </p:txBody>
      </p:sp>
      <p:pic>
        <p:nvPicPr>
          <p:cNvPr id="1026" name="Picture 2" descr="https://i.ytimg.com/vi/OEByqwS6pdY/maxresdefault.jpg"/>
          <p:cNvPicPr>
            <a:picLocks noChangeAspect="1" noChangeArrowheads="1"/>
          </p:cNvPicPr>
          <p:nvPr/>
        </p:nvPicPr>
        <p:blipFill>
          <a:blip r:embed="rId1" cstate="email"/>
          <a:srcRect/>
          <a:stretch>
            <a:fillRect/>
          </a:stretch>
        </p:blipFill>
        <p:spPr bwMode="auto">
          <a:xfrm>
            <a:off x="0" y="1196752"/>
            <a:ext cx="9144000" cy="5147522"/>
          </a:xfrm>
          <a:prstGeom prst="rect">
            <a:avLst/>
          </a:prstGeom>
          <a:noFill/>
        </p:spPr>
      </p:pic>
      <p:sp>
        <p:nvSpPr>
          <p:cNvPr id="5" name="TextBox 4"/>
          <p:cNvSpPr txBox="1"/>
          <p:nvPr/>
        </p:nvSpPr>
        <p:spPr>
          <a:xfrm>
            <a:off x="1331640" y="0"/>
            <a:ext cx="6268639" cy="1446550"/>
          </a:xfrm>
          <a:prstGeom prst="rect">
            <a:avLst/>
          </a:prstGeom>
          <a:noFill/>
        </p:spPr>
        <p:txBody>
          <a:bodyPr wrap="none" rtlCol="0">
            <a:spAutoFit/>
          </a:bodyPr>
          <a:lstStyle/>
          <a:p>
            <a:pPr algn="ctr"/>
            <a:r>
              <a:rPr lang="ru-RU" sz="4400" b="1" dirty="0" smtClean="0">
                <a:solidFill>
                  <a:schemeClr val="bg1">
                    <a:lumMod val="95000"/>
                  </a:schemeClr>
                </a:solidFill>
              </a:rPr>
              <a:t>Р</a:t>
            </a:r>
            <a:r>
              <a:rPr lang="ru-RU" sz="4400" b="1" i="1" dirty="0" smtClean="0">
                <a:solidFill>
                  <a:srgbClr val="E3A97D"/>
                </a:solidFill>
                <a:latin typeface="Times New Roman" panose="02020603050405020304" pitchFamily="18" charset="0"/>
                <a:cs typeface="Times New Roman" panose="02020603050405020304" pitchFamily="18" charset="0"/>
              </a:rPr>
              <a:t>еш</a:t>
            </a:r>
            <a:r>
              <a:rPr lang="ru-RU" sz="4400" b="1" dirty="0" smtClean="0">
                <a:solidFill>
                  <a:schemeClr val="bg1">
                    <a:lumMod val="95000"/>
                  </a:schemeClr>
                </a:solidFill>
              </a:rPr>
              <a:t>ени</a:t>
            </a:r>
            <a:r>
              <a:rPr lang="ru-RU" sz="4400" b="1" i="1" dirty="0" smtClean="0">
                <a:solidFill>
                  <a:srgbClr val="E3A97D"/>
                </a:solidFill>
              </a:rPr>
              <a:t>е</a:t>
            </a:r>
            <a:r>
              <a:rPr lang="ru-RU" sz="4400" b="1" dirty="0" smtClean="0">
                <a:solidFill>
                  <a:schemeClr val="bg1">
                    <a:lumMod val="95000"/>
                  </a:schemeClr>
                </a:solidFill>
              </a:rPr>
              <a:t>  </a:t>
            </a:r>
            <a:r>
              <a:rPr lang="ru-RU" sz="4400" b="1" i="1" dirty="0" smtClean="0">
                <a:solidFill>
                  <a:srgbClr val="E3A97D"/>
                </a:solidFill>
                <a:latin typeface="Times New Roman" panose="02020603050405020304" pitchFamily="18" charset="0"/>
                <a:cs typeface="Times New Roman" panose="02020603050405020304" pitchFamily="18" charset="0"/>
              </a:rPr>
              <a:t>логи</a:t>
            </a:r>
            <a:r>
              <a:rPr lang="ru-RU" sz="4400" b="1" dirty="0" smtClean="0">
                <a:solidFill>
                  <a:schemeClr val="bg1">
                    <a:lumMod val="95000"/>
                  </a:schemeClr>
                </a:solidFill>
              </a:rPr>
              <a:t>ческих</a:t>
            </a:r>
            <a:endParaRPr lang="ru-RU" sz="4400" b="1" dirty="0" smtClean="0">
              <a:solidFill>
                <a:schemeClr val="bg1">
                  <a:lumMod val="95000"/>
                </a:schemeClr>
              </a:solidFill>
            </a:endParaRPr>
          </a:p>
          <a:p>
            <a:pPr algn="ctr"/>
            <a:r>
              <a:rPr lang="ru-RU" sz="4400" b="1" dirty="0" smtClean="0">
                <a:solidFill>
                  <a:schemeClr val="bg1">
                    <a:lumMod val="95000"/>
                  </a:schemeClr>
                </a:solidFill>
                <a:latin typeface="Times New Roman" panose="02020603050405020304" pitchFamily="18" charset="0"/>
                <a:cs typeface="Times New Roman" panose="02020603050405020304" pitchFamily="18" charset="0"/>
              </a:rPr>
              <a:t>и</a:t>
            </a:r>
            <a:r>
              <a:rPr lang="ru-RU" sz="4400" b="1" i="1" dirty="0" smtClean="0">
                <a:solidFill>
                  <a:schemeClr val="bg1">
                    <a:lumMod val="95000"/>
                  </a:schemeClr>
                </a:solidFill>
                <a:latin typeface="Times New Roman" panose="02020603050405020304" pitchFamily="18" charset="0"/>
                <a:cs typeface="Times New Roman" panose="02020603050405020304" pitchFamily="18" charset="0"/>
              </a:rPr>
              <a:t> </a:t>
            </a:r>
            <a:r>
              <a:rPr lang="ru-RU" sz="4400" b="1" i="1" dirty="0" smtClean="0">
                <a:solidFill>
                  <a:srgbClr val="E3A97D"/>
                </a:solidFill>
                <a:latin typeface="Times New Roman" panose="02020603050405020304" pitchFamily="18" charset="0"/>
                <a:cs typeface="Times New Roman" panose="02020603050405020304" pitchFamily="18" charset="0"/>
              </a:rPr>
              <a:t>з</a:t>
            </a:r>
            <a:r>
              <a:rPr lang="ru-RU" sz="4400" b="1" dirty="0" smtClean="0">
                <a:solidFill>
                  <a:schemeClr val="bg1">
                    <a:lumMod val="95000"/>
                  </a:schemeClr>
                </a:solidFill>
                <a:latin typeface="Times New Roman" panose="02020603050405020304" pitchFamily="18" charset="0"/>
                <a:cs typeface="Times New Roman" panose="02020603050405020304" pitchFamily="18" charset="0"/>
              </a:rPr>
              <a:t>ани</a:t>
            </a:r>
            <a:r>
              <a:rPr lang="ru-RU" sz="4400" b="1" i="1" dirty="0" smtClean="0">
                <a:solidFill>
                  <a:srgbClr val="E3A97D"/>
                </a:solidFill>
                <a:latin typeface="Times New Roman" panose="02020603050405020304" pitchFamily="18" charset="0"/>
                <a:cs typeface="Times New Roman" panose="02020603050405020304" pitchFamily="18" charset="0"/>
              </a:rPr>
              <a:t>мат</a:t>
            </a:r>
            <a:r>
              <a:rPr lang="ru-RU" sz="4400" b="1" dirty="0" smtClean="0">
                <a:solidFill>
                  <a:schemeClr val="bg1">
                    <a:lumMod val="95000"/>
                  </a:schemeClr>
                </a:solidFill>
                <a:latin typeface="Times New Roman" panose="02020603050405020304" pitchFamily="18" charset="0"/>
                <a:cs typeface="Times New Roman" panose="02020603050405020304" pitchFamily="18" charset="0"/>
              </a:rPr>
              <a:t>ельн</a:t>
            </a:r>
            <a:r>
              <a:rPr lang="ru-RU" sz="4400" b="1" i="1" dirty="0" smtClean="0">
                <a:solidFill>
                  <a:srgbClr val="E3A97D"/>
                </a:solidFill>
                <a:latin typeface="Times New Roman" panose="02020603050405020304" pitchFamily="18" charset="0"/>
                <a:cs typeface="Times New Roman" panose="02020603050405020304" pitchFamily="18" charset="0"/>
              </a:rPr>
              <a:t>ых</a:t>
            </a:r>
            <a:r>
              <a:rPr lang="ru-RU" sz="4400" b="1" i="1" dirty="0" smtClean="0">
                <a:solidFill>
                  <a:schemeClr val="bg1">
                    <a:lumMod val="95000"/>
                  </a:schemeClr>
                </a:solidFill>
                <a:latin typeface="Times New Roman" panose="02020603050405020304" pitchFamily="18" charset="0"/>
                <a:cs typeface="Times New Roman" panose="02020603050405020304" pitchFamily="18" charset="0"/>
              </a:rPr>
              <a:t> </a:t>
            </a:r>
            <a:r>
              <a:rPr lang="ru-RU" sz="4400" b="1" i="1" dirty="0" smtClean="0">
                <a:solidFill>
                  <a:srgbClr val="E3A97D"/>
                </a:solidFill>
                <a:latin typeface="Times New Roman" panose="02020603050405020304" pitchFamily="18" charset="0"/>
                <a:cs typeface="Times New Roman" panose="02020603050405020304" pitchFamily="18" charset="0"/>
              </a:rPr>
              <a:t>задач</a:t>
            </a:r>
            <a:endParaRPr lang="ru-RU" sz="4400" b="1" i="1" dirty="0">
              <a:solidFill>
                <a:srgbClr val="E3A97D"/>
              </a:solidFill>
              <a:latin typeface="Times New Roman" panose="02020603050405020304" pitchFamily="18" charset="0"/>
              <a:cs typeface="Times New Roman" panose="02020603050405020304" pitchFamily="18" charset="0"/>
            </a:endParaRPr>
          </a:p>
        </p:txBody>
      </p:sp>
      <p:pic>
        <p:nvPicPr>
          <p:cNvPr id="84994" name="Picture 2" descr="http://smilekaluga.ru/wp-content/uploads/2017/09/doklad-1024x807.png">
            <a:hlinkClick r:id="rId2" action="ppaction://hlinksldjump"/>
          </p:cNvPr>
          <p:cNvPicPr>
            <a:picLocks noChangeAspect="1" noChangeArrowheads="1"/>
          </p:cNvPicPr>
          <p:nvPr/>
        </p:nvPicPr>
        <p:blipFill>
          <a:blip r:embed="rId3" cstate="email"/>
          <a:srcRect/>
          <a:stretch>
            <a:fillRect/>
          </a:stretch>
        </p:blipFill>
        <p:spPr bwMode="auto">
          <a:xfrm>
            <a:off x="7740352" y="5836527"/>
            <a:ext cx="1296144" cy="1021473"/>
          </a:xfrm>
          <a:prstGeom prst="rect">
            <a:avLst/>
          </a:prstGeom>
          <a:noFill/>
        </p:spPr>
      </p:pic>
      <p:pic>
        <p:nvPicPr>
          <p:cNvPr id="2" name="Изображение 1"/>
          <p:cNvPicPr>
            <a:picLocks noChangeAspect="1"/>
          </p:cNvPicPr>
          <p:nvPr/>
        </p:nvPicPr>
        <p:blipFill>
          <a:blip r:embed="rId4"/>
          <a:stretch>
            <a:fillRect/>
          </a:stretch>
        </p:blipFill>
        <p:spPr>
          <a:xfrm>
            <a:off x="1590040" y="6344920"/>
            <a:ext cx="5540375" cy="5270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B3A05"/>
        </a:solidFill>
        <a:effectLst/>
      </p:bgPr>
    </p:bg>
    <p:spTree>
      <p:nvGrpSpPr>
        <p:cNvPr id="1" name=""/>
        <p:cNvGrpSpPr/>
        <p:nvPr/>
      </p:nvGrpSpPr>
      <p:grpSpPr>
        <a:xfrm>
          <a:off x="0" y="0"/>
          <a:ext cx="0" cy="0"/>
          <a:chOff x="0" y="0"/>
          <a:chExt cx="0" cy="0"/>
        </a:xfrm>
      </p:grpSpPr>
      <p:pic>
        <p:nvPicPr>
          <p:cNvPr id="5" name="Picture 26" descr="http://readli.net/wp-content/uploads/2017/10/BC4_1507788360.jpg"/>
          <p:cNvPicPr>
            <a:picLocks noChangeAspect="1" noChangeArrowheads="1"/>
          </p:cNvPicPr>
          <p:nvPr/>
        </p:nvPicPr>
        <p:blipFill>
          <a:blip r:embed="rId1" cstate="email"/>
          <a:srcRect/>
          <a:stretch>
            <a:fillRect/>
          </a:stretch>
        </p:blipFill>
        <p:spPr bwMode="auto">
          <a:xfrm>
            <a:off x="7236296" y="787240"/>
            <a:ext cx="1512168" cy="1796036"/>
          </a:xfrm>
          <a:prstGeom prst="rect">
            <a:avLst/>
          </a:prstGeom>
          <a:noFill/>
        </p:spPr>
      </p:pic>
      <p:pic>
        <p:nvPicPr>
          <p:cNvPr id="6" name="Picture 6" descr="https://avatanplus.com/files/resources/mid/576920759bc7815572a6cb86.png">
            <a:hlinkClick r:id="rId2" action="ppaction://hlinksldjump"/>
          </p:cNvPr>
          <p:cNvPicPr>
            <a:picLocks noChangeAspect="1" noChangeArrowheads="1"/>
          </p:cNvPicPr>
          <p:nvPr/>
        </p:nvPicPr>
        <p:blipFill>
          <a:blip r:embed="rId3" cstate="email"/>
          <a:srcRect/>
          <a:stretch>
            <a:fillRect/>
          </a:stretch>
        </p:blipFill>
        <p:spPr bwMode="auto">
          <a:xfrm>
            <a:off x="7020272" y="404664"/>
            <a:ext cx="1944216" cy="2448272"/>
          </a:xfrm>
          <a:prstGeom prst="rect">
            <a:avLst/>
          </a:prstGeom>
          <a:noFill/>
        </p:spPr>
      </p:pic>
      <p:grpSp>
        <p:nvGrpSpPr>
          <p:cNvPr id="9" name="Группа 8"/>
          <p:cNvGrpSpPr/>
          <p:nvPr/>
        </p:nvGrpSpPr>
        <p:grpSpPr>
          <a:xfrm>
            <a:off x="107504" y="260648"/>
            <a:ext cx="1296144" cy="720080"/>
            <a:chOff x="107504" y="5733256"/>
            <a:chExt cx="1728192" cy="936104"/>
          </a:xfrm>
        </p:grpSpPr>
        <p:pic>
          <p:nvPicPr>
            <p:cNvPr id="7" name="Picture 4" descr="https://cdn2.iconfinder.com/data/icons/hats-n-caps-1/128/hat_cap_clothing-02-512.png"/>
            <p:cNvPicPr>
              <a:picLocks noChangeAspect="1" noChangeArrowheads="1"/>
            </p:cNvPicPr>
            <p:nvPr/>
          </p:nvPicPr>
          <p:blipFill>
            <a:blip r:embed="rId4" cstate="email"/>
            <a:srcRect/>
            <a:stretch>
              <a:fillRect/>
            </a:stretch>
          </p:blipFill>
          <p:spPr bwMode="auto">
            <a:xfrm>
              <a:off x="107504" y="5733256"/>
              <a:ext cx="1702007" cy="936104"/>
            </a:xfrm>
            <a:prstGeom prst="rect">
              <a:avLst/>
            </a:prstGeom>
            <a:noFill/>
          </p:spPr>
        </p:pic>
        <p:sp>
          <p:nvSpPr>
            <p:cNvPr id="8" name="Прямоугольник 7"/>
            <p:cNvSpPr/>
            <p:nvPr/>
          </p:nvSpPr>
          <p:spPr>
            <a:xfrm>
              <a:off x="107504" y="5733256"/>
              <a:ext cx="1728192" cy="72008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rgbClr val="6B3A05"/>
                  </a:solidFill>
                  <a:latin typeface="Comic Sans MS" panose="030F0702030302020204" pitchFamily="66" charset="0"/>
                </a:rPr>
                <a:t>1</a:t>
              </a:r>
              <a:endParaRPr lang="ru-RU" sz="3200" b="1" dirty="0">
                <a:solidFill>
                  <a:srgbClr val="6B3A05"/>
                </a:solidFill>
                <a:latin typeface="Comic Sans MS" panose="030F0702030302020204" pitchFamily="66" charset="0"/>
              </a:endParaRPr>
            </a:p>
          </p:txBody>
        </p:sp>
      </p:grpSp>
      <p:sp>
        <p:nvSpPr>
          <p:cNvPr id="11" name="Прямоугольник 10"/>
          <p:cNvSpPr/>
          <p:nvPr/>
        </p:nvSpPr>
        <p:spPr>
          <a:xfrm>
            <a:off x="251520" y="1584176"/>
            <a:ext cx="6480719" cy="158417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rgbClr val="C00000"/>
                </a:solidFill>
                <a:latin typeface="Comic Sans MS" panose="030F0702030302020204" pitchFamily="66" charset="0"/>
              </a:rPr>
              <a:t>У семи нянек дитя без глаза</a:t>
            </a:r>
            <a:endParaRPr lang="ru-RU" sz="3200" b="1" dirty="0">
              <a:solidFill>
                <a:srgbClr val="C00000"/>
              </a:solidFill>
              <a:latin typeface="Comic Sans MS" panose="030F0702030302020204" pitchFamily="66" charset="0"/>
              <a:cs typeface="Times New Roman" panose="02020603050405020304" pitchFamily="18" charset="0"/>
            </a:endParaRPr>
          </a:p>
        </p:txBody>
      </p:sp>
      <p:sp>
        <p:nvSpPr>
          <p:cNvPr id="12" name="Прямоугольник 11"/>
          <p:cNvSpPr/>
          <p:nvPr/>
        </p:nvSpPr>
        <p:spPr>
          <a:xfrm>
            <a:off x="251520" y="1556792"/>
            <a:ext cx="6480720" cy="1620425"/>
          </a:xfrm>
          <a:prstGeom prst="rect">
            <a:avLst/>
          </a:prstGeom>
          <a:solidFill>
            <a:srgbClr val="B45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latin typeface="Comic Sans MS" panose="030F0702030302020204" pitchFamily="66" charset="0"/>
              </a:rPr>
              <a:t>У </a:t>
            </a:r>
            <a:r>
              <a:rPr lang="ru-RU" sz="3600" b="1" dirty="0" err="1" smtClean="0">
                <a:latin typeface="Comic Sans MS" panose="030F0702030302020204" pitchFamily="66" charset="0"/>
              </a:rPr>
              <a:t>есим</a:t>
            </a:r>
            <a:r>
              <a:rPr lang="ru-RU" sz="3600" b="1" dirty="0" smtClean="0">
                <a:latin typeface="Comic Sans MS" panose="030F0702030302020204" pitchFamily="66" charset="0"/>
              </a:rPr>
              <a:t> </a:t>
            </a:r>
            <a:r>
              <a:rPr lang="ru-RU" sz="3600" b="1" dirty="0" err="1" smtClean="0">
                <a:latin typeface="Comic Sans MS" panose="030F0702030302020204" pitchFamily="66" charset="0"/>
              </a:rPr>
              <a:t>ятид</a:t>
            </a:r>
            <a:r>
              <a:rPr lang="ru-RU" sz="3600" b="1" dirty="0" smtClean="0">
                <a:latin typeface="Comic Sans MS" panose="030F0702030302020204" pitchFamily="66" charset="0"/>
              </a:rPr>
              <a:t> </a:t>
            </a:r>
            <a:r>
              <a:rPr lang="ru-RU" sz="3600" b="1" dirty="0" err="1" smtClean="0">
                <a:latin typeface="Comic Sans MS" panose="030F0702030302020204" pitchFamily="66" charset="0"/>
              </a:rPr>
              <a:t>бзе</a:t>
            </a:r>
            <a:r>
              <a:rPr lang="ru-RU" sz="3600" b="1" dirty="0" smtClean="0">
                <a:latin typeface="Comic Sans MS" panose="030F0702030302020204" pitchFamily="66" charset="0"/>
              </a:rPr>
              <a:t> </a:t>
            </a:r>
            <a:r>
              <a:rPr lang="ru-RU" sz="3600" b="1" dirty="0" err="1" smtClean="0">
                <a:latin typeface="Comic Sans MS" panose="030F0702030302020204" pitchFamily="66" charset="0"/>
              </a:rPr>
              <a:t>загал</a:t>
            </a:r>
            <a:endParaRPr lang="ru-RU" sz="3600" b="1" dirty="0">
              <a:latin typeface="Comic Sans MS" panose="030F0702030302020204" pitchFamily="66" charset="0"/>
              <a:cs typeface="Times New Roman" panose="02020603050405020304" pitchFamily="18" charset="0"/>
            </a:endParaRPr>
          </a:p>
        </p:txBody>
      </p:sp>
      <p:sp>
        <p:nvSpPr>
          <p:cNvPr id="13" name="Прямоугольник 12"/>
          <p:cNvSpPr/>
          <p:nvPr/>
        </p:nvSpPr>
        <p:spPr>
          <a:xfrm>
            <a:off x="251520" y="1556792"/>
            <a:ext cx="6461957" cy="15841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b="1" dirty="0">
              <a:solidFill>
                <a:schemeClr val="accent6">
                  <a:lumMod val="50000"/>
                </a:schemeClr>
              </a:solidFill>
              <a:latin typeface="Georgia" panose="02040502050405020303" pitchFamily="18" charset="0"/>
            </a:endParaRPr>
          </a:p>
        </p:txBody>
      </p:sp>
      <p:grpSp>
        <p:nvGrpSpPr>
          <p:cNvPr id="14" name="Группа 13"/>
          <p:cNvGrpSpPr/>
          <p:nvPr/>
        </p:nvGrpSpPr>
        <p:grpSpPr>
          <a:xfrm>
            <a:off x="0" y="4365103"/>
            <a:ext cx="9144000" cy="2492897"/>
            <a:chOff x="539552" y="4365103"/>
            <a:chExt cx="8604448" cy="2492897"/>
          </a:xfrm>
        </p:grpSpPr>
        <p:pic>
          <p:nvPicPr>
            <p:cNvPr id="15" name="Picture 2" descr="https://ntts.lt/uploads/news/photos/20761/na-zapade--spros-na-russkoyazychnyh-nyan-iz-litvy.jpg"/>
            <p:cNvPicPr>
              <a:picLocks noChangeAspect="1" noChangeArrowheads="1"/>
            </p:cNvPicPr>
            <p:nvPr/>
          </p:nvPicPr>
          <p:blipFill>
            <a:blip r:embed="rId5" cstate="email"/>
            <a:srcRect t="-2976"/>
            <a:stretch>
              <a:fillRect/>
            </a:stretch>
          </p:blipFill>
          <p:spPr bwMode="auto">
            <a:xfrm>
              <a:off x="7924740" y="4365103"/>
              <a:ext cx="1219260" cy="2492897"/>
            </a:xfrm>
            <a:prstGeom prst="rect">
              <a:avLst/>
            </a:prstGeom>
            <a:noFill/>
          </p:spPr>
        </p:pic>
        <p:pic>
          <p:nvPicPr>
            <p:cNvPr id="16" name="Picture 2" descr="https://ntts.lt/uploads/news/photos/20761/na-zapade--spros-na-russkoyazychnyh-nyan-iz-litvy.jpg"/>
            <p:cNvPicPr>
              <a:picLocks noChangeAspect="1" noChangeArrowheads="1"/>
            </p:cNvPicPr>
            <p:nvPr/>
          </p:nvPicPr>
          <p:blipFill>
            <a:blip r:embed="rId5" cstate="email"/>
            <a:srcRect t="-2976"/>
            <a:stretch>
              <a:fillRect/>
            </a:stretch>
          </p:blipFill>
          <p:spPr bwMode="auto">
            <a:xfrm>
              <a:off x="6962166" y="4365103"/>
              <a:ext cx="1219260" cy="2492897"/>
            </a:xfrm>
            <a:prstGeom prst="rect">
              <a:avLst/>
            </a:prstGeom>
            <a:noFill/>
          </p:spPr>
        </p:pic>
        <p:pic>
          <p:nvPicPr>
            <p:cNvPr id="17" name="Picture 2" descr="https://ntts.lt/uploads/news/photos/20761/na-zapade--spros-na-russkoyazychnyh-nyan-iz-litvy.jpg"/>
            <p:cNvPicPr>
              <a:picLocks noChangeAspect="1" noChangeArrowheads="1"/>
            </p:cNvPicPr>
            <p:nvPr/>
          </p:nvPicPr>
          <p:blipFill>
            <a:blip r:embed="rId6" cstate="email"/>
            <a:srcRect/>
            <a:stretch>
              <a:fillRect/>
            </a:stretch>
          </p:blipFill>
          <p:spPr bwMode="auto">
            <a:xfrm>
              <a:off x="5999592" y="4437111"/>
              <a:ext cx="1155089" cy="2420889"/>
            </a:xfrm>
            <a:prstGeom prst="rect">
              <a:avLst/>
            </a:prstGeom>
            <a:noFill/>
          </p:spPr>
        </p:pic>
        <p:pic>
          <p:nvPicPr>
            <p:cNvPr id="18" name="Picture 2" descr="https://ntts.lt/uploads/news/photos/20761/na-zapade--spros-na-russkoyazychnyh-nyan-iz-litvy.jpg"/>
            <p:cNvPicPr>
              <a:picLocks noChangeAspect="1" noChangeArrowheads="1"/>
            </p:cNvPicPr>
            <p:nvPr/>
          </p:nvPicPr>
          <p:blipFill>
            <a:blip r:embed="rId5" cstate="email"/>
            <a:srcRect t="-2976"/>
            <a:stretch>
              <a:fillRect/>
            </a:stretch>
          </p:blipFill>
          <p:spPr bwMode="auto">
            <a:xfrm>
              <a:off x="5069557" y="4365103"/>
              <a:ext cx="1219260" cy="2492897"/>
            </a:xfrm>
            <a:prstGeom prst="rect">
              <a:avLst/>
            </a:prstGeom>
            <a:noFill/>
          </p:spPr>
        </p:pic>
        <p:pic>
          <p:nvPicPr>
            <p:cNvPr id="19" name="Picture 2" descr="https://ntts.lt/uploads/news/photos/20761/na-zapade--spros-na-russkoyazychnyh-nyan-iz-litvy.jpg"/>
            <p:cNvPicPr>
              <a:picLocks noChangeAspect="1" noChangeArrowheads="1"/>
            </p:cNvPicPr>
            <p:nvPr/>
          </p:nvPicPr>
          <p:blipFill>
            <a:blip r:embed="rId5" cstate="email"/>
            <a:srcRect t="-2976"/>
            <a:stretch>
              <a:fillRect/>
            </a:stretch>
          </p:blipFill>
          <p:spPr bwMode="auto">
            <a:xfrm>
              <a:off x="4106983" y="4365103"/>
              <a:ext cx="1219260" cy="2492897"/>
            </a:xfrm>
            <a:prstGeom prst="rect">
              <a:avLst/>
            </a:prstGeom>
            <a:noFill/>
          </p:spPr>
        </p:pic>
        <p:pic>
          <p:nvPicPr>
            <p:cNvPr id="20" name="Picture 2" descr="https://ntts.lt/uploads/news/photos/20761/na-zapade--spros-na-russkoyazychnyh-nyan-iz-litvy.jpg"/>
            <p:cNvPicPr>
              <a:picLocks noChangeAspect="1" noChangeArrowheads="1"/>
            </p:cNvPicPr>
            <p:nvPr/>
          </p:nvPicPr>
          <p:blipFill>
            <a:blip r:embed="rId6" cstate="email"/>
            <a:srcRect/>
            <a:stretch>
              <a:fillRect/>
            </a:stretch>
          </p:blipFill>
          <p:spPr bwMode="auto">
            <a:xfrm>
              <a:off x="3144410" y="4437111"/>
              <a:ext cx="1155089" cy="2420889"/>
            </a:xfrm>
            <a:prstGeom prst="rect">
              <a:avLst/>
            </a:prstGeom>
            <a:noFill/>
          </p:spPr>
        </p:pic>
        <p:pic>
          <p:nvPicPr>
            <p:cNvPr id="21" name="Picture 2" descr="https://ntts.lt/uploads/news/photos/20761/na-zapade--spros-na-russkoyazychnyh-nyan-iz-litvy.jpg"/>
            <p:cNvPicPr>
              <a:picLocks noChangeAspect="1" noChangeArrowheads="1"/>
            </p:cNvPicPr>
            <p:nvPr/>
          </p:nvPicPr>
          <p:blipFill>
            <a:blip r:embed="rId7" cstate="email"/>
            <a:srcRect/>
            <a:stretch>
              <a:fillRect/>
            </a:stretch>
          </p:blipFill>
          <p:spPr bwMode="auto">
            <a:xfrm>
              <a:off x="539552" y="4437111"/>
              <a:ext cx="2861543" cy="2420889"/>
            </a:xfrm>
            <a:prstGeom prst="rect">
              <a:avLst/>
            </a:prstGeom>
            <a:noFill/>
          </p:spPr>
        </p:pic>
      </p:gr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9" presetClass="exit" presetSubtype="5" fill="hold" grpId="1" nodeType="clickEffect">
                                  <p:stCondLst>
                                    <p:cond delay="0"/>
                                  </p:stCondLst>
                                  <p:childTnLst>
                                    <p:anim calcmode="lin" valueType="num">
                                      <p:cBhvr>
                                        <p:cTn id="6" dur="1000"/>
                                        <p:tgtEl>
                                          <p:spTgt spid="12"/>
                                        </p:tgtEl>
                                        <p:attrNameLst>
                                          <p:attrName>ppt_w</p:attrName>
                                        </p:attrNameLst>
                                      </p:cBhvr>
                                      <p:tavLst>
                                        <p:tav tm="0">
                                          <p:val>
                                            <p:strVal val="ppt_w"/>
                                          </p:val>
                                        </p:tav>
                                        <p:tav tm="100000">
                                          <p:val>
                                            <p:strVal val="ppt_w"/>
                                          </p:val>
                                        </p:tav>
                                      </p:tavLst>
                                    </p:anim>
                                    <p:anim calcmode="lin" valueType="num">
                                      <p:cBhvr>
                                        <p:cTn id="7" dur="1000"/>
                                        <p:tgtEl>
                                          <p:spTgt spid="12"/>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8" dur="1" fill="hold">
                                          <p:stCondLst>
                                            <p:cond delay="999"/>
                                          </p:stCondLst>
                                        </p:cTn>
                                        <p:tgtEl>
                                          <p:spTgt spid="12"/>
                                        </p:tgtEl>
                                        <p:attrNameLst>
                                          <p:attrName>style.visibility</p:attrName>
                                        </p:attrNameLst>
                                      </p:cBhvr>
                                      <p:to>
                                        <p:strVal val="hidden"/>
                                      </p:to>
                                    </p:set>
                                  </p:childTnLst>
                                </p:cTn>
                              </p:par>
                              <p:par>
                                <p:cTn id="9" presetID="19" presetClass="entr" presetSubtype="5"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strVal val="#ppt_w"/>
                                          </p:val>
                                        </p:tav>
                                        <p:tav tm="100000">
                                          <p:val>
                                            <p:strVal val="#ppt_w"/>
                                          </p:val>
                                        </p:tav>
                                      </p:tavLst>
                                    </p:anim>
                                    <p:anim calcmode="lin" valueType="num">
                                      <p:cBhvr>
                                        <p:cTn id="12" dur="1000" fill="hold"/>
                                        <p:tgtEl>
                                          <p:spTgt spid="11"/>
                                        </p:tgtEl>
                                        <p:attrNameLst>
                                          <p:attrName>ppt_h</p:attrName>
                                        </p:attrNameLst>
                                      </p:cBhvr>
                                      <p:tavLst>
                                        <p:tav tm="0" fmla="#ppt_h*sin(2.5*pi*$)">
                                          <p:val>
                                            <p:fltVal val="0"/>
                                          </p:val>
                                        </p:tav>
                                        <p:tav tm="100000">
                                          <p:val>
                                            <p:fltVal val="1"/>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1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9" presetClass="exit" presetSubtype="5" fill="hold" grpId="1" nodeType="clickEffect">
                                  <p:stCondLst>
                                    <p:cond delay="0"/>
                                  </p:stCondLst>
                                  <p:childTnLst>
                                    <p:anim calcmode="lin" valueType="num">
                                      <p:cBhvr>
                                        <p:cTn id="20" dur="1000"/>
                                        <p:tgtEl>
                                          <p:spTgt spid="11"/>
                                        </p:tgtEl>
                                        <p:attrNameLst>
                                          <p:attrName>ppt_w</p:attrName>
                                        </p:attrNameLst>
                                      </p:cBhvr>
                                      <p:tavLst>
                                        <p:tav tm="0">
                                          <p:val>
                                            <p:strVal val="ppt_w"/>
                                          </p:val>
                                        </p:tav>
                                        <p:tav tm="100000">
                                          <p:val>
                                            <p:strVal val="ppt_w"/>
                                          </p:val>
                                        </p:tav>
                                      </p:tavLst>
                                    </p:anim>
                                    <p:anim calcmode="lin" valueType="num">
                                      <p:cBhvr>
                                        <p:cTn id="21" dur="1000"/>
                                        <p:tgtEl>
                                          <p:spTgt spid="11"/>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22" dur="1" fill="hold">
                                          <p:stCondLst>
                                            <p:cond delay="999"/>
                                          </p:stCondLst>
                                        </p:cTn>
                                        <p:tgtEl>
                                          <p:spTgt spid="11"/>
                                        </p:tgtEl>
                                        <p:attrNameLst>
                                          <p:attrName>style.visibility</p:attrName>
                                        </p:attrNameLst>
                                      </p:cBhvr>
                                      <p:to>
                                        <p:strVal val="hidden"/>
                                      </p:to>
                                    </p:set>
                                  </p:childTnLst>
                                </p:cTn>
                              </p:par>
                              <p:par>
                                <p:cTn id="23" presetID="19" presetClass="entr" presetSubtype="5"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strVal val="#ppt_w"/>
                                          </p:val>
                                        </p:tav>
                                        <p:tav tm="100000">
                                          <p:val>
                                            <p:strVal val="#ppt_w"/>
                                          </p:val>
                                        </p:tav>
                                      </p:tavLst>
                                    </p:anim>
                                    <p:anim calcmode="lin" valueType="num">
                                      <p:cBhvr>
                                        <p:cTn id="26" dur="1000" fill="hold"/>
                                        <p:tgtEl>
                                          <p:spTgt spid="12"/>
                                        </p:tgtEl>
                                        <p:attrNameLst>
                                          <p:attrName>ppt_h</p:attrName>
                                        </p:attrNameLst>
                                      </p:cBhvr>
                                      <p:tavLst>
                                        <p:tav tm="0" fmla="#ppt_h*sin(2.5*pi*$)">
                                          <p:val>
                                            <p:fltVal val="0"/>
                                          </p:val>
                                        </p:tav>
                                        <p:tav tm="100000">
                                          <p:val>
                                            <p:fltVal val="1"/>
                                          </p:val>
                                        </p:tav>
                                      </p:tavLst>
                                    </p:anim>
                                  </p:childTnLst>
                                </p:cTn>
                              </p:par>
                            </p:childTnLst>
                          </p:cTn>
                        </p:par>
                      </p:childTnLst>
                    </p:cTn>
                  </p:par>
                </p:childTnLst>
              </p:cTn>
              <p:nextCondLst>
                <p:cond evt="onClick" delay="0">
                  <p:tgtEl>
                    <p:spTgt spid="13"/>
                  </p:tgtEl>
                </p:cond>
              </p:nextCondLst>
            </p:seq>
          </p:childTnLst>
        </p:cTn>
      </p:par>
    </p:tnLst>
    <p:bldLst>
      <p:bldP spid="11" grpId="0" animBg="1"/>
      <p:bldP spid="11" grpId="1" animBg="1"/>
      <p:bldP spid="12" grpId="0" animBg="1"/>
      <p:bldP spid="1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B3A05"/>
        </a:solidFill>
        <a:effectLst/>
      </p:bgPr>
    </p:bg>
    <p:spTree>
      <p:nvGrpSpPr>
        <p:cNvPr id="1" name=""/>
        <p:cNvGrpSpPr/>
        <p:nvPr/>
      </p:nvGrpSpPr>
      <p:grpSpPr>
        <a:xfrm>
          <a:off x="0" y="0"/>
          <a:ext cx="0" cy="0"/>
          <a:chOff x="0" y="0"/>
          <a:chExt cx="0" cy="0"/>
        </a:xfrm>
      </p:grpSpPr>
      <p:pic>
        <p:nvPicPr>
          <p:cNvPr id="5" name="Picture 26" descr="http://readli.net/wp-content/uploads/2017/10/BC4_1507788360.jpg"/>
          <p:cNvPicPr>
            <a:picLocks noChangeAspect="1" noChangeArrowheads="1"/>
          </p:cNvPicPr>
          <p:nvPr/>
        </p:nvPicPr>
        <p:blipFill>
          <a:blip r:embed="rId1" cstate="email"/>
          <a:srcRect/>
          <a:stretch>
            <a:fillRect/>
          </a:stretch>
        </p:blipFill>
        <p:spPr bwMode="auto">
          <a:xfrm>
            <a:off x="7236296" y="787240"/>
            <a:ext cx="1512168" cy="1796036"/>
          </a:xfrm>
          <a:prstGeom prst="rect">
            <a:avLst/>
          </a:prstGeom>
          <a:noFill/>
        </p:spPr>
      </p:pic>
      <p:pic>
        <p:nvPicPr>
          <p:cNvPr id="6" name="Picture 6" descr="https://avatanplus.com/files/resources/mid/576920759bc7815572a6cb86.png">
            <a:hlinkClick r:id="rId2" action="ppaction://hlinksldjump"/>
          </p:cNvPr>
          <p:cNvPicPr>
            <a:picLocks noChangeAspect="1" noChangeArrowheads="1"/>
          </p:cNvPicPr>
          <p:nvPr/>
        </p:nvPicPr>
        <p:blipFill>
          <a:blip r:embed="rId3" cstate="email"/>
          <a:srcRect/>
          <a:stretch>
            <a:fillRect/>
          </a:stretch>
        </p:blipFill>
        <p:spPr bwMode="auto">
          <a:xfrm>
            <a:off x="7020272" y="404664"/>
            <a:ext cx="1944216" cy="2448272"/>
          </a:xfrm>
          <a:prstGeom prst="rect">
            <a:avLst/>
          </a:prstGeom>
          <a:noFill/>
        </p:spPr>
      </p:pic>
      <p:grpSp>
        <p:nvGrpSpPr>
          <p:cNvPr id="2" name="Группа 8"/>
          <p:cNvGrpSpPr/>
          <p:nvPr/>
        </p:nvGrpSpPr>
        <p:grpSpPr>
          <a:xfrm>
            <a:off x="107504" y="260648"/>
            <a:ext cx="1296144" cy="720080"/>
            <a:chOff x="107504" y="5733256"/>
            <a:chExt cx="1728192" cy="936104"/>
          </a:xfrm>
        </p:grpSpPr>
        <p:pic>
          <p:nvPicPr>
            <p:cNvPr id="7" name="Picture 4" descr="https://cdn2.iconfinder.com/data/icons/hats-n-caps-1/128/hat_cap_clothing-02-512.png"/>
            <p:cNvPicPr>
              <a:picLocks noChangeAspect="1" noChangeArrowheads="1"/>
            </p:cNvPicPr>
            <p:nvPr/>
          </p:nvPicPr>
          <p:blipFill>
            <a:blip r:embed="rId4" cstate="email"/>
            <a:srcRect/>
            <a:stretch>
              <a:fillRect/>
            </a:stretch>
          </p:blipFill>
          <p:spPr bwMode="auto">
            <a:xfrm>
              <a:off x="107504" y="5733256"/>
              <a:ext cx="1702007" cy="936104"/>
            </a:xfrm>
            <a:prstGeom prst="rect">
              <a:avLst/>
            </a:prstGeom>
            <a:noFill/>
          </p:spPr>
        </p:pic>
        <p:sp>
          <p:nvSpPr>
            <p:cNvPr id="8" name="Прямоугольник 7"/>
            <p:cNvSpPr/>
            <p:nvPr/>
          </p:nvSpPr>
          <p:spPr>
            <a:xfrm>
              <a:off x="107504" y="5733256"/>
              <a:ext cx="1728192" cy="72008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rgbClr val="6B3A05"/>
                  </a:solidFill>
                  <a:latin typeface="Comic Sans MS" panose="030F0702030302020204" pitchFamily="66" charset="0"/>
                </a:rPr>
                <a:t>2</a:t>
              </a:r>
              <a:endParaRPr lang="ru-RU" sz="3200" b="1" dirty="0">
                <a:solidFill>
                  <a:srgbClr val="6B3A05"/>
                </a:solidFill>
                <a:latin typeface="Comic Sans MS" panose="030F0702030302020204" pitchFamily="66" charset="0"/>
              </a:endParaRPr>
            </a:p>
          </p:txBody>
        </p:sp>
      </p:grpSp>
      <p:sp>
        <p:nvSpPr>
          <p:cNvPr id="11" name="Прямоугольник 10"/>
          <p:cNvSpPr/>
          <p:nvPr/>
        </p:nvSpPr>
        <p:spPr>
          <a:xfrm>
            <a:off x="251520" y="1584176"/>
            <a:ext cx="6480719" cy="158417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rgbClr val="C00000"/>
                </a:solidFill>
                <a:latin typeface="Comic Sans MS" panose="030F0702030302020204" pitchFamily="66" charset="0"/>
              </a:rPr>
              <a:t>Не зная броду, </a:t>
            </a:r>
            <a:endParaRPr lang="ru-RU" sz="3600" b="1" dirty="0" smtClean="0">
              <a:solidFill>
                <a:srgbClr val="C00000"/>
              </a:solidFill>
              <a:latin typeface="Comic Sans MS" panose="030F0702030302020204" pitchFamily="66" charset="0"/>
            </a:endParaRPr>
          </a:p>
          <a:p>
            <a:pPr algn="ctr"/>
            <a:r>
              <a:rPr lang="ru-RU" sz="3600" b="1" dirty="0" smtClean="0">
                <a:solidFill>
                  <a:srgbClr val="C00000"/>
                </a:solidFill>
                <a:latin typeface="Comic Sans MS" panose="030F0702030302020204" pitchFamily="66" charset="0"/>
              </a:rPr>
              <a:t>не суйся в воду</a:t>
            </a:r>
            <a:endParaRPr lang="ru-RU" sz="3600" b="1" dirty="0">
              <a:solidFill>
                <a:srgbClr val="C00000"/>
              </a:solidFill>
              <a:latin typeface="Comic Sans MS" panose="030F0702030302020204" pitchFamily="66" charset="0"/>
              <a:cs typeface="Times New Roman" panose="02020603050405020304" pitchFamily="18" charset="0"/>
            </a:endParaRPr>
          </a:p>
        </p:txBody>
      </p:sp>
      <p:sp>
        <p:nvSpPr>
          <p:cNvPr id="12" name="Прямоугольник 11"/>
          <p:cNvSpPr/>
          <p:nvPr/>
        </p:nvSpPr>
        <p:spPr>
          <a:xfrm>
            <a:off x="251520" y="1556792"/>
            <a:ext cx="6480720" cy="1620425"/>
          </a:xfrm>
          <a:prstGeom prst="rect">
            <a:avLst/>
          </a:prstGeom>
          <a:solidFill>
            <a:srgbClr val="B45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err="1" smtClean="0">
                <a:latin typeface="Comic Sans MS" panose="030F0702030302020204" pitchFamily="66" charset="0"/>
              </a:rPr>
              <a:t>Ен</a:t>
            </a:r>
            <a:r>
              <a:rPr lang="ru-RU" sz="3600" b="1" dirty="0" smtClean="0">
                <a:latin typeface="Comic Sans MS" panose="030F0702030302020204" pitchFamily="66" charset="0"/>
              </a:rPr>
              <a:t> </a:t>
            </a:r>
            <a:r>
              <a:rPr lang="ru-RU" sz="3600" b="1" dirty="0" err="1" smtClean="0">
                <a:latin typeface="Comic Sans MS" panose="030F0702030302020204" pitchFamily="66" charset="0"/>
              </a:rPr>
              <a:t>яназ</a:t>
            </a:r>
            <a:r>
              <a:rPr lang="ru-RU" sz="3600" b="1" dirty="0" smtClean="0">
                <a:latin typeface="Comic Sans MS" panose="030F0702030302020204" pitchFamily="66" charset="0"/>
              </a:rPr>
              <a:t> </a:t>
            </a:r>
            <a:r>
              <a:rPr lang="ru-RU" sz="3600" b="1" dirty="0" err="1" smtClean="0">
                <a:latin typeface="Comic Sans MS" panose="030F0702030302020204" pitchFamily="66" charset="0"/>
              </a:rPr>
              <a:t>борду</a:t>
            </a:r>
            <a:r>
              <a:rPr lang="ru-RU" sz="3600" b="1" dirty="0" smtClean="0">
                <a:latin typeface="Comic Sans MS" panose="030F0702030302020204" pitchFamily="66" charset="0"/>
              </a:rPr>
              <a:t>, </a:t>
            </a:r>
            <a:endParaRPr lang="ru-RU" sz="3600" b="1" dirty="0" smtClean="0">
              <a:latin typeface="Comic Sans MS" panose="030F0702030302020204" pitchFamily="66" charset="0"/>
            </a:endParaRPr>
          </a:p>
          <a:p>
            <a:pPr algn="ctr"/>
            <a:r>
              <a:rPr lang="ru-RU" sz="3600" b="1" dirty="0" smtClean="0">
                <a:latin typeface="Comic Sans MS" panose="030F0702030302020204" pitchFamily="66" charset="0"/>
              </a:rPr>
              <a:t>не </a:t>
            </a:r>
            <a:r>
              <a:rPr lang="ru-RU" sz="3600" b="1" dirty="0" err="1" smtClean="0">
                <a:latin typeface="Comic Sans MS" panose="030F0702030302020204" pitchFamily="66" charset="0"/>
              </a:rPr>
              <a:t>яусей</a:t>
            </a:r>
            <a:r>
              <a:rPr lang="ru-RU" sz="3600" b="1" dirty="0" smtClean="0">
                <a:latin typeface="Comic Sans MS" panose="030F0702030302020204" pitchFamily="66" charset="0"/>
              </a:rPr>
              <a:t> в </a:t>
            </a:r>
            <a:r>
              <a:rPr lang="ru-RU" sz="3600" b="1" dirty="0" err="1" smtClean="0">
                <a:latin typeface="Comic Sans MS" panose="030F0702030302020204" pitchFamily="66" charset="0"/>
              </a:rPr>
              <a:t>дову</a:t>
            </a:r>
            <a:endParaRPr lang="ru-RU" sz="3600" b="1" dirty="0">
              <a:latin typeface="Comic Sans MS" panose="030F0702030302020204" pitchFamily="66" charset="0"/>
              <a:cs typeface="Times New Roman" panose="02020603050405020304" pitchFamily="18" charset="0"/>
            </a:endParaRPr>
          </a:p>
        </p:txBody>
      </p:sp>
      <p:sp>
        <p:nvSpPr>
          <p:cNvPr id="13" name="Прямоугольник 12"/>
          <p:cNvSpPr/>
          <p:nvPr/>
        </p:nvSpPr>
        <p:spPr>
          <a:xfrm>
            <a:off x="251520" y="1556792"/>
            <a:ext cx="6461957" cy="15841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b="1" dirty="0">
              <a:solidFill>
                <a:schemeClr val="accent6">
                  <a:lumMod val="50000"/>
                </a:schemeClr>
              </a:solidFill>
              <a:latin typeface="Georgia" panose="02040502050405020303" pitchFamily="18" charset="0"/>
            </a:endParaRPr>
          </a:p>
        </p:txBody>
      </p:sp>
      <p:pic>
        <p:nvPicPr>
          <p:cNvPr id="62466" name="Picture 2" descr="http://dssputkrn.edu22.info/images/%D0%98%D0%97%D0%9E%D0%91%D0%A0%D0%90%D0%96%D0%95%D0%9D%D0%98%D0%AF/%D1%81%D0%B0%D0%B9%D1%82_1.jpg"/>
          <p:cNvPicPr>
            <a:picLocks noChangeAspect="1" noChangeArrowheads="1"/>
          </p:cNvPicPr>
          <p:nvPr/>
        </p:nvPicPr>
        <p:blipFill>
          <a:blip r:embed="rId5" cstate="email"/>
          <a:srcRect/>
          <a:stretch>
            <a:fillRect/>
          </a:stretch>
        </p:blipFill>
        <p:spPr bwMode="auto">
          <a:xfrm>
            <a:off x="1979712" y="3432246"/>
            <a:ext cx="5400600" cy="3425754"/>
          </a:xfrm>
          <a:prstGeom prst="rect">
            <a:avLst/>
          </a:prstGeom>
          <a:noFill/>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9" presetClass="exit" presetSubtype="5" fill="hold" grpId="1" nodeType="clickEffect">
                                  <p:stCondLst>
                                    <p:cond delay="0"/>
                                  </p:stCondLst>
                                  <p:childTnLst>
                                    <p:anim calcmode="lin" valueType="num">
                                      <p:cBhvr>
                                        <p:cTn id="6" dur="1000"/>
                                        <p:tgtEl>
                                          <p:spTgt spid="12"/>
                                        </p:tgtEl>
                                        <p:attrNameLst>
                                          <p:attrName>ppt_w</p:attrName>
                                        </p:attrNameLst>
                                      </p:cBhvr>
                                      <p:tavLst>
                                        <p:tav tm="0">
                                          <p:val>
                                            <p:strVal val="ppt_w"/>
                                          </p:val>
                                        </p:tav>
                                        <p:tav tm="100000">
                                          <p:val>
                                            <p:strVal val="ppt_w"/>
                                          </p:val>
                                        </p:tav>
                                      </p:tavLst>
                                    </p:anim>
                                    <p:anim calcmode="lin" valueType="num">
                                      <p:cBhvr>
                                        <p:cTn id="7" dur="1000"/>
                                        <p:tgtEl>
                                          <p:spTgt spid="12"/>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8" dur="1" fill="hold">
                                          <p:stCondLst>
                                            <p:cond delay="999"/>
                                          </p:stCondLst>
                                        </p:cTn>
                                        <p:tgtEl>
                                          <p:spTgt spid="12"/>
                                        </p:tgtEl>
                                        <p:attrNameLst>
                                          <p:attrName>style.visibility</p:attrName>
                                        </p:attrNameLst>
                                      </p:cBhvr>
                                      <p:to>
                                        <p:strVal val="hidden"/>
                                      </p:to>
                                    </p:set>
                                  </p:childTnLst>
                                </p:cTn>
                              </p:par>
                              <p:par>
                                <p:cTn id="9" presetID="19" presetClass="entr" presetSubtype="5"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strVal val="#ppt_w"/>
                                          </p:val>
                                        </p:tav>
                                        <p:tav tm="100000">
                                          <p:val>
                                            <p:strVal val="#ppt_w"/>
                                          </p:val>
                                        </p:tav>
                                      </p:tavLst>
                                    </p:anim>
                                    <p:anim calcmode="lin" valueType="num">
                                      <p:cBhvr>
                                        <p:cTn id="12" dur="1000" fill="hold"/>
                                        <p:tgtEl>
                                          <p:spTgt spid="11"/>
                                        </p:tgtEl>
                                        <p:attrNameLst>
                                          <p:attrName>ppt_h</p:attrName>
                                        </p:attrNameLst>
                                      </p:cBhvr>
                                      <p:tavLst>
                                        <p:tav tm="0" fmla="#ppt_h*sin(2.5*pi*$)">
                                          <p:val>
                                            <p:fltVal val="0"/>
                                          </p:val>
                                        </p:tav>
                                        <p:tav tm="100000">
                                          <p:val>
                                            <p:fltVal val="1"/>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62466"/>
                                        </p:tgtEl>
                                        <p:attrNameLst>
                                          <p:attrName>style.visibility</p:attrName>
                                        </p:attrNameLst>
                                      </p:cBhvr>
                                      <p:to>
                                        <p:strVal val="visible"/>
                                      </p:to>
                                    </p:set>
                                    <p:animEffect transition="in" filter="fade">
                                      <p:cBhvr>
                                        <p:cTn id="16" dur="1000"/>
                                        <p:tgtEl>
                                          <p:spTgt spid="62466"/>
                                        </p:tgtEl>
                                      </p:cBhvr>
                                    </p:animEffect>
                                    <p:anim calcmode="lin" valueType="num">
                                      <p:cBhvr>
                                        <p:cTn id="17" dur="1000" fill="hold"/>
                                        <p:tgtEl>
                                          <p:spTgt spid="62466"/>
                                        </p:tgtEl>
                                        <p:attrNameLst>
                                          <p:attrName>ppt_x</p:attrName>
                                        </p:attrNameLst>
                                      </p:cBhvr>
                                      <p:tavLst>
                                        <p:tav tm="0">
                                          <p:val>
                                            <p:strVal val="#ppt_x"/>
                                          </p:val>
                                        </p:tav>
                                        <p:tav tm="100000">
                                          <p:val>
                                            <p:strVal val="#ppt_x"/>
                                          </p:val>
                                        </p:tav>
                                      </p:tavLst>
                                    </p:anim>
                                    <p:anim calcmode="lin" valueType="num">
                                      <p:cBhvr>
                                        <p:cTn id="18" dur="1000" fill="hold"/>
                                        <p:tgtEl>
                                          <p:spTgt spid="6246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9" presetClass="exit" presetSubtype="5" fill="hold" grpId="1" nodeType="clickEffect">
                                  <p:stCondLst>
                                    <p:cond delay="0"/>
                                  </p:stCondLst>
                                  <p:childTnLst>
                                    <p:anim calcmode="lin" valueType="num">
                                      <p:cBhvr>
                                        <p:cTn id="22" dur="1000"/>
                                        <p:tgtEl>
                                          <p:spTgt spid="11"/>
                                        </p:tgtEl>
                                        <p:attrNameLst>
                                          <p:attrName>ppt_w</p:attrName>
                                        </p:attrNameLst>
                                      </p:cBhvr>
                                      <p:tavLst>
                                        <p:tav tm="0">
                                          <p:val>
                                            <p:strVal val="ppt_w"/>
                                          </p:val>
                                        </p:tav>
                                        <p:tav tm="100000">
                                          <p:val>
                                            <p:strVal val="ppt_w"/>
                                          </p:val>
                                        </p:tav>
                                      </p:tavLst>
                                    </p:anim>
                                    <p:anim calcmode="lin" valueType="num">
                                      <p:cBhvr>
                                        <p:cTn id="23" dur="1000"/>
                                        <p:tgtEl>
                                          <p:spTgt spid="11"/>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24" dur="1" fill="hold">
                                          <p:stCondLst>
                                            <p:cond delay="999"/>
                                          </p:stCondLst>
                                        </p:cTn>
                                        <p:tgtEl>
                                          <p:spTgt spid="11"/>
                                        </p:tgtEl>
                                        <p:attrNameLst>
                                          <p:attrName>style.visibility</p:attrName>
                                        </p:attrNameLst>
                                      </p:cBhvr>
                                      <p:to>
                                        <p:strVal val="hidden"/>
                                      </p:to>
                                    </p:set>
                                  </p:childTnLst>
                                </p:cTn>
                              </p:par>
                              <p:par>
                                <p:cTn id="25" presetID="19" presetClass="entr" presetSubtype="5"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strVal val="#ppt_w"/>
                                          </p:val>
                                        </p:tav>
                                        <p:tav tm="100000">
                                          <p:val>
                                            <p:strVal val="#ppt_w"/>
                                          </p:val>
                                        </p:tav>
                                      </p:tavLst>
                                    </p:anim>
                                    <p:anim calcmode="lin" valueType="num">
                                      <p:cBhvr>
                                        <p:cTn id="28" dur="1000" fill="hold"/>
                                        <p:tgtEl>
                                          <p:spTgt spid="12"/>
                                        </p:tgtEl>
                                        <p:attrNameLst>
                                          <p:attrName>ppt_h</p:attrName>
                                        </p:attrNameLst>
                                      </p:cBhvr>
                                      <p:tavLst>
                                        <p:tav tm="0" fmla="#ppt_h*sin(2.5*pi*$)">
                                          <p:val>
                                            <p:fltVal val="0"/>
                                          </p:val>
                                        </p:tav>
                                        <p:tav tm="100000">
                                          <p:val>
                                            <p:fltVal val="1"/>
                                          </p:val>
                                        </p:tav>
                                      </p:tavLst>
                                    </p:anim>
                                  </p:childTnLst>
                                </p:cTn>
                              </p:par>
                            </p:childTnLst>
                          </p:cTn>
                        </p:par>
                      </p:childTnLst>
                    </p:cTn>
                  </p:par>
                </p:childTnLst>
              </p:cTn>
              <p:nextCondLst>
                <p:cond evt="onClick" delay="0">
                  <p:tgtEl>
                    <p:spTgt spid="13"/>
                  </p:tgtEl>
                </p:cond>
              </p:nextCondLst>
            </p:seq>
          </p:childTnLst>
        </p:cTn>
      </p:par>
    </p:tnLst>
    <p:bldLst>
      <p:bldP spid="11" grpId="0" animBg="1"/>
      <p:bldP spid="11" grpId="1" animBg="1"/>
      <p:bldP spid="12" grpId="0" animBg="1"/>
      <p:bldP spid="1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B3A05"/>
        </a:solidFill>
        <a:effectLst/>
      </p:bgPr>
    </p:bg>
    <p:spTree>
      <p:nvGrpSpPr>
        <p:cNvPr id="1" name=""/>
        <p:cNvGrpSpPr/>
        <p:nvPr/>
      </p:nvGrpSpPr>
      <p:grpSpPr>
        <a:xfrm>
          <a:off x="0" y="0"/>
          <a:ext cx="0" cy="0"/>
          <a:chOff x="0" y="0"/>
          <a:chExt cx="0" cy="0"/>
        </a:xfrm>
      </p:grpSpPr>
      <p:pic>
        <p:nvPicPr>
          <p:cNvPr id="15" name="Picture 4" descr="http://img0.liveinternet.ru/images/attach/c/0/119/168/119168906_.png"/>
          <p:cNvPicPr>
            <a:picLocks noChangeAspect="1" noChangeArrowheads="1"/>
          </p:cNvPicPr>
          <p:nvPr/>
        </p:nvPicPr>
        <p:blipFill>
          <a:blip r:embed="rId1" cstate="email"/>
          <a:srcRect/>
          <a:stretch>
            <a:fillRect/>
          </a:stretch>
        </p:blipFill>
        <p:spPr bwMode="auto">
          <a:xfrm>
            <a:off x="1763688" y="4005064"/>
            <a:ext cx="1813192" cy="1607865"/>
          </a:xfrm>
          <a:prstGeom prst="rect">
            <a:avLst/>
          </a:prstGeom>
          <a:noFill/>
        </p:spPr>
      </p:pic>
      <p:pic>
        <p:nvPicPr>
          <p:cNvPr id="63494" name="Picture 6" descr="https://avatars.mds.yandex.net/get-pdb/881477/e5c55782-e542-4aca-9751-9771299ff1dc/s1200?webp=false"/>
          <p:cNvPicPr>
            <a:picLocks noChangeAspect="1" noChangeArrowheads="1"/>
          </p:cNvPicPr>
          <p:nvPr/>
        </p:nvPicPr>
        <p:blipFill>
          <a:blip r:embed="rId2" cstate="email"/>
          <a:srcRect/>
          <a:stretch>
            <a:fillRect/>
          </a:stretch>
        </p:blipFill>
        <p:spPr bwMode="auto">
          <a:xfrm flipH="1">
            <a:off x="9144000" y="2969568"/>
            <a:ext cx="1944216" cy="3888432"/>
          </a:xfrm>
          <a:prstGeom prst="rect">
            <a:avLst/>
          </a:prstGeom>
          <a:noFill/>
        </p:spPr>
      </p:pic>
      <p:pic>
        <p:nvPicPr>
          <p:cNvPr id="21" name="Picture 4" descr="http://img0.liveinternet.ru/images/attach/c/0/119/168/119168906_.png"/>
          <p:cNvPicPr>
            <a:picLocks noChangeAspect="1" noChangeArrowheads="1"/>
          </p:cNvPicPr>
          <p:nvPr/>
        </p:nvPicPr>
        <p:blipFill>
          <a:blip r:embed="rId1" cstate="email"/>
          <a:srcRect/>
          <a:stretch>
            <a:fillRect/>
          </a:stretch>
        </p:blipFill>
        <p:spPr bwMode="auto">
          <a:xfrm>
            <a:off x="3491880" y="4365104"/>
            <a:ext cx="1813192" cy="1607865"/>
          </a:xfrm>
          <a:prstGeom prst="rect">
            <a:avLst/>
          </a:prstGeom>
          <a:noFill/>
        </p:spPr>
      </p:pic>
      <p:grpSp>
        <p:nvGrpSpPr>
          <p:cNvPr id="24" name="Группа 23"/>
          <p:cNvGrpSpPr/>
          <p:nvPr/>
        </p:nvGrpSpPr>
        <p:grpSpPr>
          <a:xfrm flipH="1">
            <a:off x="2411760" y="4509120"/>
            <a:ext cx="1728192" cy="1512167"/>
            <a:chOff x="6660232" y="4941168"/>
            <a:chExt cx="1728192" cy="1512167"/>
          </a:xfrm>
        </p:grpSpPr>
        <p:sp>
          <p:nvSpPr>
            <p:cNvPr id="23" name="Овал 22"/>
            <p:cNvSpPr/>
            <p:nvPr/>
          </p:nvSpPr>
          <p:spPr>
            <a:xfrm>
              <a:off x="6876256" y="5085184"/>
              <a:ext cx="576064" cy="50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3492" name="Picture 4" descr="https://media.istockphoto.com/vectors/black-sheep-cartoon-vector-id475372912?k=6&amp;m=475372912&amp;s=612x612&amp;w=0&amp;h=CGGUlNGUqM68tE7LxTyNkU1vFGyWxmQMHvxSdi5gvqo="/>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6660232" y="4941168"/>
              <a:ext cx="1728192" cy="1512167"/>
            </a:xfrm>
            <a:prstGeom prst="rect">
              <a:avLst/>
            </a:prstGeom>
            <a:noFill/>
          </p:spPr>
        </p:pic>
      </p:grpSp>
      <p:pic>
        <p:nvPicPr>
          <p:cNvPr id="22" name="Picture 4" descr="http://img0.liveinternet.ru/images/attach/c/0/119/168/119168906_.png"/>
          <p:cNvPicPr>
            <a:picLocks noChangeAspect="1" noChangeArrowheads="1"/>
          </p:cNvPicPr>
          <p:nvPr/>
        </p:nvPicPr>
        <p:blipFill>
          <a:blip r:embed="rId1" cstate="email"/>
          <a:srcRect/>
          <a:stretch>
            <a:fillRect/>
          </a:stretch>
        </p:blipFill>
        <p:spPr bwMode="auto">
          <a:xfrm>
            <a:off x="467544" y="4149080"/>
            <a:ext cx="1813192" cy="1607865"/>
          </a:xfrm>
          <a:prstGeom prst="rect">
            <a:avLst/>
          </a:prstGeom>
          <a:noFill/>
        </p:spPr>
      </p:pic>
      <p:pic>
        <p:nvPicPr>
          <p:cNvPr id="5" name="Picture 26" descr="http://readli.net/wp-content/uploads/2017/10/BC4_1507788360.jpg"/>
          <p:cNvPicPr>
            <a:picLocks noChangeAspect="1" noChangeArrowheads="1"/>
          </p:cNvPicPr>
          <p:nvPr/>
        </p:nvPicPr>
        <p:blipFill>
          <a:blip r:embed="rId4" cstate="email"/>
          <a:srcRect/>
          <a:stretch>
            <a:fillRect/>
          </a:stretch>
        </p:blipFill>
        <p:spPr bwMode="auto">
          <a:xfrm>
            <a:off x="7236296" y="787240"/>
            <a:ext cx="1512168" cy="1796036"/>
          </a:xfrm>
          <a:prstGeom prst="rect">
            <a:avLst/>
          </a:prstGeom>
          <a:noFill/>
        </p:spPr>
      </p:pic>
      <p:pic>
        <p:nvPicPr>
          <p:cNvPr id="6" name="Picture 6" descr="https://avatanplus.com/files/resources/mid/576920759bc7815572a6cb86.png">
            <a:hlinkClick r:id="rId5" action="ppaction://hlinksldjump"/>
          </p:cNvPr>
          <p:cNvPicPr>
            <a:picLocks noChangeAspect="1" noChangeArrowheads="1"/>
          </p:cNvPicPr>
          <p:nvPr/>
        </p:nvPicPr>
        <p:blipFill>
          <a:blip r:embed="rId6" cstate="email"/>
          <a:srcRect/>
          <a:stretch>
            <a:fillRect/>
          </a:stretch>
        </p:blipFill>
        <p:spPr bwMode="auto">
          <a:xfrm>
            <a:off x="7020272" y="404664"/>
            <a:ext cx="1944216" cy="2448272"/>
          </a:xfrm>
          <a:prstGeom prst="rect">
            <a:avLst/>
          </a:prstGeom>
          <a:noFill/>
        </p:spPr>
      </p:pic>
      <p:grpSp>
        <p:nvGrpSpPr>
          <p:cNvPr id="2" name="Группа 8"/>
          <p:cNvGrpSpPr/>
          <p:nvPr/>
        </p:nvGrpSpPr>
        <p:grpSpPr>
          <a:xfrm>
            <a:off x="107504" y="260648"/>
            <a:ext cx="1296144" cy="720080"/>
            <a:chOff x="107504" y="5733256"/>
            <a:chExt cx="1728192" cy="936104"/>
          </a:xfrm>
        </p:grpSpPr>
        <p:pic>
          <p:nvPicPr>
            <p:cNvPr id="7" name="Picture 4" descr="https://cdn2.iconfinder.com/data/icons/hats-n-caps-1/128/hat_cap_clothing-02-512.png"/>
            <p:cNvPicPr>
              <a:picLocks noChangeAspect="1" noChangeArrowheads="1"/>
            </p:cNvPicPr>
            <p:nvPr/>
          </p:nvPicPr>
          <p:blipFill>
            <a:blip r:embed="rId7" cstate="email"/>
            <a:srcRect/>
            <a:stretch>
              <a:fillRect/>
            </a:stretch>
          </p:blipFill>
          <p:spPr bwMode="auto">
            <a:xfrm>
              <a:off x="107504" y="5733256"/>
              <a:ext cx="1702007" cy="936104"/>
            </a:xfrm>
            <a:prstGeom prst="rect">
              <a:avLst/>
            </a:prstGeom>
            <a:noFill/>
          </p:spPr>
        </p:pic>
        <p:sp>
          <p:nvSpPr>
            <p:cNvPr id="8" name="Прямоугольник 7"/>
            <p:cNvSpPr/>
            <p:nvPr/>
          </p:nvSpPr>
          <p:spPr>
            <a:xfrm>
              <a:off x="107504" y="5733256"/>
              <a:ext cx="1728192" cy="72008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rgbClr val="6B3A05"/>
                  </a:solidFill>
                  <a:latin typeface="Comic Sans MS" panose="030F0702030302020204" pitchFamily="66" charset="0"/>
                </a:rPr>
                <a:t>3</a:t>
              </a:r>
              <a:endParaRPr lang="ru-RU" sz="3200" b="1" dirty="0">
                <a:solidFill>
                  <a:srgbClr val="6B3A05"/>
                </a:solidFill>
                <a:latin typeface="Comic Sans MS" panose="030F0702030302020204" pitchFamily="66" charset="0"/>
              </a:endParaRPr>
            </a:p>
          </p:txBody>
        </p:sp>
      </p:grpSp>
      <p:sp>
        <p:nvSpPr>
          <p:cNvPr id="11" name="Прямоугольник 10"/>
          <p:cNvSpPr/>
          <p:nvPr/>
        </p:nvSpPr>
        <p:spPr>
          <a:xfrm>
            <a:off x="251520" y="1584176"/>
            <a:ext cx="6480719" cy="158417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rgbClr val="C00000"/>
                </a:solidFill>
                <a:latin typeface="Comic Sans MS" panose="030F0702030302020204" pitchFamily="66" charset="0"/>
              </a:rPr>
              <a:t>Одна паршивая овца </a:t>
            </a:r>
            <a:endParaRPr lang="ru-RU" sz="3600" b="1" dirty="0" smtClean="0">
              <a:solidFill>
                <a:srgbClr val="C00000"/>
              </a:solidFill>
              <a:latin typeface="Comic Sans MS" panose="030F0702030302020204" pitchFamily="66" charset="0"/>
            </a:endParaRPr>
          </a:p>
          <a:p>
            <a:pPr algn="ctr"/>
            <a:r>
              <a:rPr lang="ru-RU" sz="3600" b="1" dirty="0" smtClean="0">
                <a:solidFill>
                  <a:srgbClr val="C00000"/>
                </a:solidFill>
                <a:latin typeface="Comic Sans MS" panose="030F0702030302020204" pitchFamily="66" charset="0"/>
              </a:rPr>
              <a:t>все стадо портит</a:t>
            </a:r>
            <a:endParaRPr lang="ru-RU" sz="3600" b="1" dirty="0">
              <a:solidFill>
                <a:srgbClr val="C00000"/>
              </a:solidFill>
              <a:latin typeface="Comic Sans MS" panose="030F0702030302020204" pitchFamily="66" charset="0"/>
              <a:cs typeface="Times New Roman" panose="02020603050405020304" pitchFamily="18" charset="0"/>
            </a:endParaRPr>
          </a:p>
        </p:txBody>
      </p:sp>
      <p:sp>
        <p:nvSpPr>
          <p:cNvPr id="12" name="Прямоугольник 11"/>
          <p:cNvSpPr/>
          <p:nvPr/>
        </p:nvSpPr>
        <p:spPr>
          <a:xfrm>
            <a:off x="251520" y="1556792"/>
            <a:ext cx="6480720" cy="1620425"/>
          </a:xfrm>
          <a:prstGeom prst="rect">
            <a:avLst/>
          </a:prstGeom>
          <a:solidFill>
            <a:srgbClr val="B45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latin typeface="Comic Sans MS" panose="030F0702030302020204" pitchFamily="66" charset="0"/>
              </a:rPr>
              <a:t>Дона </a:t>
            </a:r>
            <a:r>
              <a:rPr lang="ru-RU" sz="3600" b="1" dirty="0" err="1" smtClean="0">
                <a:latin typeface="Comic Sans MS" panose="030F0702030302020204" pitchFamily="66" charset="0"/>
              </a:rPr>
              <a:t>ашаприяв</a:t>
            </a:r>
            <a:r>
              <a:rPr lang="ru-RU" sz="3600" b="1" dirty="0" smtClean="0">
                <a:latin typeface="Comic Sans MS" panose="030F0702030302020204" pitchFamily="66" charset="0"/>
              </a:rPr>
              <a:t> </a:t>
            </a:r>
            <a:r>
              <a:rPr lang="ru-RU" sz="3600" b="1" dirty="0" err="1" smtClean="0">
                <a:latin typeface="Comic Sans MS" panose="030F0702030302020204" pitchFamily="66" charset="0"/>
              </a:rPr>
              <a:t>цова</a:t>
            </a:r>
            <a:r>
              <a:rPr lang="ru-RU" sz="3600" b="1" dirty="0" smtClean="0">
                <a:latin typeface="Comic Sans MS" panose="030F0702030302020204" pitchFamily="66" charset="0"/>
              </a:rPr>
              <a:t> </a:t>
            </a:r>
            <a:endParaRPr lang="ru-RU" sz="3600" b="1" dirty="0" smtClean="0">
              <a:latin typeface="Comic Sans MS" panose="030F0702030302020204" pitchFamily="66" charset="0"/>
            </a:endParaRPr>
          </a:p>
          <a:p>
            <a:pPr algn="ctr"/>
            <a:r>
              <a:rPr lang="ru-RU" sz="3600" b="1" dirty="0" smtClean="0">
                <a:latin typeface="Comic Sans MS" panose="030F0702030302020204" pitchFamily="66" charset="0"/>
              </a:rPr>
              <a:t>вес </a:t>
            </a:r>
            <a:r>
              <a:rPr lang="ru-RU" sz="3600" b="1" dirty="0" err="1" smtClean="0">
                <a:latin typeface="Comic Sans MS" panose="030F0702030302020204" pitchFamily="66" charset="0"/>
              </a:rPr>
              <a:t>одаст</a:t>
            </a:r>
            <a:r>
              <a:rPr lang="ru-RU" sz="3600" b="1" dirty="0" smtClean="0">
                <a:latin typeface="Comic Sans MS" panose="030F0702030302020204" pitchFamily="66" charset="0"/>
              </a:rPr>
              <a:t> </a:t>
            </a:r>
            <a:r>
              <a:rPr lang="ru-RU" sz="3600" b="1" dirty="0" err="1" smtClean="0">
                <a:latin typeface="Comic Sans MS" panose="030F0702030302020204" pitchFamily="66" charset="0"/>
              </a:rPr>
              <a:t>приотт</a:t>
            </a:r>
            <a:endParaRPr lang="ru-RU" sz="3600" b="1" dirty="0">
              <a:latin typeface="Comic Sans MS" panose="030F0702030302020204" pitchFamily="66" charset="0"/>
              <a:cs typeface="Times New Roman" panose="02020603050405020304" pitchFamily="18" charset="0"/>
            </a:endParaRPr>
          </a:p>
        </p:txBody>
      </p:sp>
      <p:sp>
        <p:nvSpPr>
          <p:cNvPr id="13" name="Прямоугольник 12"/>
          <p:cNvSpPr/>
          <p:nvPr/>
        </p:nvSpPr>
        <p:spPr>
          <a:xfrm>
            <a:off x="251520" y="1556792"/>
            <a:ext cx="6461957" cy="15841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b="1" dirty="0">
              <a:solidFill>
                <a:schemeClr val="accent6">
                  <a:lumMod val="50000"/>
                </a:schemeClr>
              </a:solidFill>
              <a:latin typeface="Georgia" panose="02040502050405020303" pitchFamily="18" charset="0"/>
            </a:endParaRPr>
          </a:p>
        </p:txBody>
      </p:sp>
      <p:pic>
        <p:nvPicPr>
          <p:cNvPr id="14" name="Picture 4" descr="http://img0.liveinternet.ru/images/attach/c/0/119/168/119168906_.png"/>
          <p:cNvPicPr>
            <a:picLocks noChangeAspect="1" noChangeArrowheads="1"/>
          </p:cNvPicPr>
          <p:nvPr/>
        </p:nvPicPr>
        <p:blipFill>
          <a:blip r:embed="rId1" cstate="email"/>
          <a:srcRect/>
          <a:stretch>
            <a:fillRect/>
          </a:stretch>
        </p:blipFill>
        <p:spPr bwMode="auto">
          <a:xfrm>
            <a:off x="0" y="4653136"/>
            <a:ext cx="1813192" cy="1607865"/>
          </a:xfrm>
          <a:prstGeom prst="rect">
            <a:avLst/>
          </a:prstGeom>
          <a:noFill/>
        </p:spPr>
      </p:pic>
      <p:pic>
        <p:nvPicPr>
          <p:cNvPr id="16" name="Picture 4" descr="http://img0.liveinternet.ru/images/attach/c/0/119/168/119168906_.png"/>
          <p:cNvPicPr>
            <a:picLocks noChangeAspect="1" noChangeArrowheads="1"/>
          </p:cNvPicPr>
          <p:nvPr/>
        </p:nvPicPr>
        <p:blipFill>
          <a:blip r:embed="rId1" cstate="email"/>
          <a:srcRect/>
          <a:stretch>
            <a:fillRect/>
          </a:stretch>
        </p:blipFill>
        <p:spPr bwMode="auto">
          <a:xfrm>
            <a:off x="1043608" y="4725144"/>
            <a:ext cx="1813192" cy="1607865"/>
          </a:xfrm>
          <a:prstGeom prst="rect">
            <a:avLst/>
          </a:prstGeom>
          <a:noFill/>
        </p:spPr>
      </p:pic>
      <p:pic>
        <p:nvPicPr>
          <p:cNvPr id="17" name="Picture 4" descr="http://img0.liveinternet.ru/images/attach/c/0/119/168/119168906_.png"/>
          <p:cNvPicPr>
            <a:picLocks noChangeAspect="1" noChangeArrowheads="1"/>
          </p:cNvPicPr>
          <p:nvPr/>
        </p:nvPicPr>
        <p:blipFill>
          <a:blip r:embed="rId1" cstate="email"/>
          <a:srcRect/>
          <a:stretch>
            <a:fillRect/>
          </a:stretch>
        </p:blipFill>
        <p:spPr bwMode="auto">
          <a:xfrm>
            <a:off x="395536" y="5250135"/>
            <a:ext cx="1813192" cy="1607865"/>
          </a:xfrm>
          <a:prstGeom prst="rect">
            <a:avLst/>
          </a:prstGeom>
          <a:noFill/>
        </p:spPr>
      </p:pic>
      <p:pic>
        <p:nvPicPr>
          <p:cNvPr id="19" name="Picture 4" descr="http://img0.liveinternet.ru/images/attach/c/0/119/168/119168906_.png"/>
          <p:cNvPicPr>
            <a:picLocks noChangeAspect="1" noChangeArrowheads="1"/>
          </p:cNvPicPr>
          <p:nvPr/>
        </p:nvPicPr>
        <p:blipFill>
          <a:blip r:embed="rId1" cstate="email"/>
          <a:srcRect/>
          <a:stretch>
            <a:fillRect/>
          </a:stretch>
        </p:blipFill>
        <p:spPr bwMode="auto">
          <a:xfrm>
            <a:off x="3995936" y="5085184"/>
            <a:ext cx="1813192" cy="1607865"/>
          </a:xfrm>
          <a:prstGeom prst="rect">
            <a:avLst/>
          </a:prstGeom>
          <a:noFill/>
        </p:spPr>
      </p:pic>
      <p:pic>
        <p:nvPicPr>
          <p:cNvPr id="18" name="Picture 4" descr="http://img0.liveinternet.ru/images/attach/c/0/119/168/119168906_.png"/>
          <p:cNvPicPr>
            <a:picLocks noChangeAspect="1" noChangeArrowheads="1"/>
          </p:cNvPicPr>
          <p:nvPr/>
        </p:nvPicPr>
        <p:blipFill>
          <a:blip r:embed="rId1" cstate="email"/>
          <a:srcRect/>
          <a:stretch>
            <a:fillRect/>
          </a:stretch>
        </p:blipFill>
        <p:spPr bwMode="auto">
          <a:xfrm>
            <a:off x="1835696" y="5250135"/>
            <a:ext cx="1813192" cy="1607865"/>
          </a:xfrm>
          <a:prstGeom prst="rect">
            <a:avLst/>
          </a:prstGeom>
          <a:noFill/>
        </p:spPr>
      </p:pic>
      <p:pic>
        <p:nvPicPr>
          <p:cNvPr id="20" name="Picture 4" descr="http://img0.liveinternet.ru/images/attach/c/0/119/168/119168906_.png"/>
          <p:cNvPicPr>
            <a:picLocks noChangeAspect="1" noChangeArrowheads="1"/>
          </p:cNvPicPr>
          <p:nvPr/>
        </p:nvPicPr>
        <p:blipFill>
          <a:blip r:embed="rId1" cstate="email"/>
          <a:srcRect/>
          <a:stretch>
            <a:fillRect/>
          </a:stretch>
        </p:blipFill>
        <p:spPr bwMode="auto">
          <a:xfrm>
            <a:off x="3059832" y="5250135"/>
            <a:ext cx="1813192" cy="1607865"/>
          </a:xfrm>
          <a:prstGeom prst="rect">
            <a:avLst/>
          </a:prstGeom>
          <a:noFill/>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9" presetClass="exit" presetSubtype="5" fill="hold" grpId="1" nodeType="clickEffect">
                                  <p:stCondLst>
                                    <p:cond delay="0"/>
                                  </p:stCondLst>
                                  <p:childTnLst>
                                    <p:anim calcmode="lin" valueType="num">
                                      <p:cBhvr>
                                        <p:cTn id="6" dur="1000"/>
                                        <p:tgtEl>
                                          <p:spTgt spid="12"/>
                                        </p:tgtEl>
                                        <p:attrNameLst>
                                          <p:attrName>ppt_w</p:attrName>
                                        </p:attrNameLst>
                                      </p:cBhvr>
                                      <p:tavLst>
                                        <p:tav tm="0">
                                          <p:val>
                                            <p:strVal val="ppt_w"/>
                                          </p:val>
                                        </p:tav>
                                        <p:tav tm="100000">
                                          <p:val>
                                            <p:strVal val="ppt_w"/>
                                          </p:val>
                                        </p:tav>
                                      </p:tavLst>
                                    </p:anim>
                                    <p:anim calcmode="lin" valueType="num">
                                      <p:cBhvr>
                                        <p:cTn id="7" dur="1000"/>
                                        <p:tgtEl>
                                          <p:spTgt spid="12"/>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8" dur="1" fill="hold">
                                          <p:stCondLst>
                                            <p:cond delay="999"/>
                                          </p:stCondLst>
                                        </p:cTn>
                                        <p:tgtEl>
                                          <p:spTgt spid="12"/>
                                        </p:tgtEl>
                                        <p:attrNameLst>
                                          <p:attrName>style.visibility</p:attrName>
                                        </p:attrNameLst>
                                      </p:cBhvr>
                                      <p:to>
                                        <p:strVal val="hidden"/>
                                      </p:to>
                                    </p:set>
                                  </p:childTnLst>
                                </p:cTn>
                              </p:par>
                              <p:par>
                                <p:cTn id="9" presetID="19" presetClass="entr" presetSubtype="5"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strVal val="#ppt_w"/>
                                          </p:val>
                                        </p:tav>
                                        <p:tav tm="100000">
                                          <p:val>
                                            <p:strVal val="#ppt_w"/>
                                          </p:val>
                                        </p:tav>
                                      </p:tavLst>
                                    </p:anim>
                                    <p:anim calcmode="lin" valueType="num">
                                      <p:cBhvr>
                                        <p:cTn id="12" dur="1000" fill="hold"/>
                                        <p:tgtEl>
                                          <p:spTgt spid="11"/>
                                        </p:tgtEl>
                                        <p:attrNameLst>
                                          <p:attrName>ppt_h</p:attrName>
                                        </p:attrNameLst>
                                      </p:cBhvr>
                                      <p:tavLst>
                                        <p:tav tm="0" fmla="#ppt_h*sin(2.5*pi*$)">
                                          <p:val>
                                            <p:fltVal val="0"/>
                                          </p:val>
                                        </p:tav>
                                        <p:tav tm="100000">
                                          <p:val>
                                            <p:fltVal val="1"/>
                                          </p:val>
                                        </p:tav>
                                      </p:tavLst>
                                    </p:anim>
                                  </p:childTnLst>
                                </p:cTn>
                              </p:par>
                            </p:childTnLst>
                          </p:cTn>
                        </p:par>
                        <p:par>
                          <p:cTn id="13" fill="hold">
                            <p:stCondLst>
                              <p:cond delay="1000"/>
                            </p:stCondLst>
                            <p:childTnLst>
                              <p:par>
                                <p:cTn id="14" presetID="26"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down)">
                                      <p:cBhvr>
                                        <p:cTn id="16" dur="580">
                                          <p:stCondLst>
                                            <p:cond delay="0"/>
                                          </p:stCondLst>
                                        </p:cTn>
                                        <p:tgtEl>
                                          <p:spTgt spid="21"/>
                                        </p:tgtEl>
                                      </p:cBhvr>
                                    </p:animEffect>
                                    <p:anim calcmode="lin" valueType="num">
                                      <p:cBhvr>
                                        <p:cTn id="17"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2" dur="26">
                                          <p:stCondLst>
                                            <p:cond delay="650"/>
                                          </p:stCondLst>
                                        </p:cTn>
                                        <p:tgtEl>
                                          <p:spTgt spid="21"/>
                                        </p:tgtEl>
                                      </p:cBhvr>
                                      <p:to x="100000" y="60000"/>
                                    </p:animScale>
                                    <p:animScale>
                                      <p:cBhvr>
                                        <p:cTn id="23" dur="166" decel="50000">
                                          <p:stCondLst>
                                            <p:cond delay="676"/>
                                          </p:stCondLst>
                                        </p:cTn>
                                        <p:tgtEl>
                                          <p:spTgt spid="21"/>
                                        </p:tgtEl>
                                      </p:cBhvr>
                                      <p:to x="100000" y="100000"/>
                                    </p:animScale>
                                    <p:animScale>
                                      <p:cBhvr>
                                        <p:cTn id="24" dur="26">
                                          <p:stCondLst>
                                            <p:cond delay="1312"/>
                                          </p:stCondLst>
                                        </p:cTn>
                                        <p:tgtEl>
                                          <p:spTgt spid="21"/>
                                        </p:tgtEl>
                                      </p:cBhvr>
                                      <p:to x="100000" y="80000"/>
                                    </p:animScale>
                                    <p:animScale>
                                      <p:cBhvr>
                                        <p:cTn id="25" dur="166" decel="50000">
                                          <p:stCondLst>
                                            <p:cond delay="1338"/>
                                          </p:stCondLst>
                                        </p:cTn>
                                        <p:tgtEl>
                                          <p:spTgt spid="21"/>
                                        </p:tgtEl>
                                      </p:cBhvr>
                                      <p:to x="100000" y="100000"/>
                                    </p:animScale>
                                    <p:animScale>
                                      <p:cBhvr>
                                        <p:cTn id="26" dur="26">
                                          <p:stCondLst>
                                            <p:cond delay="1642"/>
                                          </p:stCondLst>
                                        </p:cTn>
                                        <p:tgtEl>
                                          <p:spTgt spid="21"/>
                                        </p:tgtEl>
                                      </p:cBhvr>
                                      <p:to x="100000" y="90000"/>
                                    </p:animScale>
                                    <p:animScale>
                                      <p:cBhvr>
                                        <p:cTn id="27" dur="166" decel="50000">
                                          <p:stCondLst>
                                            <p:cond delay="1668"/>
                                          </p:stCondLst>
                                        </p:cTn>
                                        <p:tgtEl>
                                          <p:spTgt spid="21"/>
                                        </p:tgtEl>
                                      </p:cBhvr>
                                      <p:to x="100000" y="100000"/>
                                    </p:animScale>
                                    <p:animScale>
                                      <p:cBhvr>
                                        <p:cTn id="28" dur="26">
                                          <p:stCondLst>
                                            <p:cond delay="1808"/>
                                          </p:stCondLst>
                                        </p:cTn>
                                        <p:tgtEl>
                                          <p:spTgt spid="21"/>
                                        </p:tgtEl>
                                      </p:cBhvr>
                                      <p:to x="100000" y="95000"/>
                                    </p:animScale>
                                    <p:animScale>
                                      <p:cBhvr>
                                        <p:cTn id="29" dur="166" decel="50000">
                                          <p:stCondLst>
                                            <p:cond delay="1834"/>
                                          </p:stCondLst>
                                        </p:cTn>
                                        <p:tgtEl>
                                          <p:spTgt spid="21"/>
                                        </p:tgtEl>
                                      </p:cBhvr>
                                      <p:to x="100000" y="100000"/>
                                    </p:animScale>
                                  </p:childTnLst>
                                </p:cTn>
                              </p:par>
                              <p:par>
                                <p:cTn id="30" presetID="26" presetClass="entr" presetSubtype="0"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580">
                                          <p:stCondLst>
                                            <p:cond delay="0"/>
                                          </p:stCondLst>
                                        </p:cTn>
                                        <p:tgtEl>
                                          <p:spTgt spid="24"/>
                                        </p:tgtEl>
                                      </p:cBhvr>
                                    </p:animEffect>
                                    <p:anim calcmode="lin" valueType="num">
                                      <p:cBhvr>
                                        <p:cTn id="33"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38" dur="26">
                                          <p:stCondLst>
                                            <p:cond delay="650"/>
                                          </p:stCondLst>
                                        </p:cTn>
                                        <p:tgtEl>
                                          <p:spTgt spid="24"/>
                                        </p:tgtEl>
                                      </p:cBhvr>
                                      <p:to x="100000" y="60000"/>
                                    </p:animScale>
                                    <p:animScale>
                                      <p:cBhvr>
                                        <p:cTn id="39" dur="166" decel="50000">
                                          <p:stCondLst>
                                            <p:cond delay="676"/>
                                          </p:stCondLst>
                                        </p:cTn>
                                        <p:tgtEl>
                                          <p:spTgt spid="24"/>
                                        </p:tgtEl>
                                      </p:cBhvr>
                                      <p:to x="100000" y="100000"/>
                                    </p:animScale>
                                    <p:animScale>
                                      <p:cBhvr>
                                        <p:cTn id="40" dur="26">
                                          <p:stCondLst>
                                            <p:cond delay="1312"/>
                                          </p:stCondLst>
                                        </p:cTn>
                                        <p:tgtEl>
                                          <p:spTgt spid="24"/>
                                        </p:tgtEl>
                                      </p:cBhvr>
                                      <p:to x="100000" y="80000"/>
                                    </p:animScale>
                                    <p:animScale>
                                      <p:cBhvr>
                                        <p:cTn id="41" dur="166" decel="50000">
                                          <p:stCondLst>
                                            <p:cond delay="1338"/>
                                          </p:stCondLst>
                                        </p:cTn>
                                        <p:tgtEl>
                                          <p:spTgt spid="24"/>
                                        </p:tgtEl>
                                      </p:cBhvr>
                                      <p:to x="100000" y="100000"/>
                                    </p:animScale>
                                    <p:animScale>
                                      <p:cBhvr>
                                        <p:cTn id="42" dur="26">
                                          <p:stCondLst>
                                            <p:cond delay="1642"/>
                                          </p:stCondLst>
                                        </p:cTn>
                                        <p:tgtEl>
                                          <p:spTgt spid="24"/>
                                        </p:tgtEl>
                                      </p:cBhvr>
                                      <p:to x="100000" y="90000"/>
                                    </p:animScale>
                                    <p:animScale>
                                      <p:cBhvr>
                                        <p:cTn id="43" dur="166" decel="50000">
                                          <p:stCondLst>
                                            <p:cond delay="1668"/>
                                          </p:stCondLst>
                                        </p:cTn>
                                        <p:tgtEl>
                                          <p:spTgt spid="24"/>
                                        </p:tgtEl>
                                      </p:cBhvr>
                                      <p:to x="100000" y="100000"/>
                                    </p:animScale>
                                    <p:animScale>
                                      <p:cBhvr>
                                        <p:cTn id="44" dur="26">
                                          <p:stCondLst>
                                            <p:cond delay="1808"/>
                                          </p:stCondLst>
                                        </p:cTn>
                                        <p:tgtEl>
                                          <p:spTgt spid="24"/>
                                        </p:tgtEl>
                                      </p:cBhvr>
                                      <p:to x="100000" y="95000"/>
                                    </p:animScale>
                                    <p:animScale>
                                      <p:cBhvr>
                                        <p:cTn id="45" dur="166" decel="50000">
                                          <p:stCondLst>
                                            <p:cond delay="1834"/>
                                          </p:stCondLst>
                                        </p:cTn>
                                        <p:tgtEl>
                                          <p:spTgt spid="24"/>
                                        </p:tgtEl>
                                      </p:cBhvr>
                                      <p:to x="100000" y="100000"/>
                                    </p:animScale>
                                  </p:childTnLst>
                                </p:cTn>
                              </p:par>
                              <p:par>
                                <p:cTn id="46" presetID="26" presetClass="entr" presetSubtype="0" fill="hold"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down)">
                                      <p:cBhvr>
                                        <p:cTn id="48" dur="580">
                                          <p:stCondLst>
                                            <p:cond delay="0"/>
                                          </p:stCondLst>
                                        </p:cTn>
                                        <p:tgtEl>
                                          <p:spTgt spid="22"/>
                                        </p:tgtEl>
                                      </p:cBhvr>
                                    </p:animEffect>
                                    <p:anim calcmode="lin" valueType="num">
                                      <p:cBhvr>
                                        <p:cTn id="49"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54" dur="26">
                                          <p:stCondLst>
                                            <p:cond delay="650"/>
                                          </p:stCondLst>
                                        </p:cTn>
                                        <p:tgtEl>
                                          <p:spTgt spid="22"/>
                                        </p:tgtEl>
                                      </p:cBhvr>
                                      <p:to x="100000" y="60000"/>
                                    </p:animScale>
                                    <p:animScale>
                                      <p:cBhvr>
                                        <p:cTn id="55" dur="166" decel="50000">
                                          <p:stCondLst>
                                            <p:cond delay="676"/>
                                          </p:stCondLst>
                                        </p:cTn>
                                        <p:tgtEl>
                                          <p:spTgt spid="22"/>
                                        </p:tgtEl>
                                      </p:cBhvr>
                                      <p:to x="100000" y="100000"/>
                                    </p:animScale>
                                    <p:animScale>
                                      <p:cBhvr>
                                        <p:cTn id="56" dur="26">
                                          <p:stCondLst>
                                            <p:cond delay="1312"/>
                                          </p:stCondLst>
                                        </p:cTn>
                                        <p:tgtEl>
                                          <p:spTgt spid="22"/>
                                        </p:tgtEl>
                                      </p:cBhvr>
                                      <p:to x="100000" y="80000"/>
                                    </p:animScale>
                                    <p:animScale>
                                      <p:cBhvr>
                                        <p:cTn id="57" dur="166" decel="50000">
                                          <p:stCondLst>
                                            <p:cond delay="1338"/>
                                          </p:stCondLst>
                                        </p:cTn>
                                        <p:tgtEl>
                                          <p:spTgt spid="22"/>
                                        </p:tgtEl>
                                      </p:cBhvr>
                                      <p:to x="100000" y="100000"/>
                                    </p:animScale>
                                    <p:animScale>
                                      <p:cBhvr>
                                        <p:cTn id="58" dur="26">
                                          <p:stCondLst>
                                            <p:cond delay="1642"/>
                                          </p:stCondLst>
                                        </p:cTn>
                                        <p:tgtEl>
                                          <p:spTgt spid="22"/>
                                        </p:tgtEl>
                                      </p:cBhvr>
                                      <p:to x="100000" y="90000"/>
                                    </p:animScale>
                                    <p:animScale>
                                      <p:cBhvr>
                                        <p:cTn id="59" dur="166" decel="50000">
                                          <p:stCondLst>
                                            <p:cond delay="1668"/>
                                          </p:stCondLst>
                                        </p:cTn>
                                        <p:tgtEl>
                                          <p:spTgt spid="22"/>
                                        </p:tgtEl>
                                      </p:cBhvr>
                                      <p:to x="100000" y="100000"/>
                                    </p:animScale>
                                    <p:animScale>
                                      <p:cBhvr>
                                        <p:cTn id="60" dur="26">
                                          <p:stCondLst>
                                            <p:cond delay="1808"/>
                                          </p:stCondLst>
                                        </p:cTn>
                                        <p:tgtEl>
                                          <p:spTgt spid="22"/>
                                        </p:tgtEl>
                                      </p:cBhvr>
                                      <p:to x="100000" y="95000"/>
                                    </p:animScale>
                                    <p:animScale>
                                      <p:cBhvr>
                                        <p:cTn id="61" dur="166" decel="50000">
                                          <p:stCondLst>
                                            <p:cond delay="1834"/>
                                          </p:stCondLst>
                                        </p:cTn>
                                        <p:tgtEl>
                                          <p:spTgt spid="22"/>
                                        </p:tgtEl>
                                      </p:cBhvr>
                                      <p:to x="100000" y="100000"/>
                                    </p:animScale>
                                  </p:childTnLst>
                                </p:cTn>
                              </p:par>
                              <p:par>
                                <p:cTn id="62" presetID="26" presetClass="entr" presetSubtype="0" fill="hold"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down)">
                                      <p:cBhvr>
                                        <p:cTn id="64" dur="580">
                                          <p:stCondLst>
                                            <p:cond delay="0"/>
                                          </p:stCondLst>
                                        </p:cTn>
                                        <p:tgtEl>
                                          <p:spTgt spid="14"/>
                                        </p:tgtEl>
                                      </p:cBhvr>
                                    </p:animEffect>
                                    <p:anim calcmode="lin" valueType="num">
                                      <p:cBhvr>
                                        <p:cTn id="6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70" dur="26">
                                          <p:stCondLst>
                                            <p:cond delay="650"/>
                                          </p:stCondLst>
                                        </p:cTn>
                                        <p:tgtEl>
                                          <p:spTgt spid="14"/>
                                        </p:tgtEl>
                                      </p:cBhvr>
                                      <p:to x="100000" y="60000"/>
                                    </p:animScale>
                                    <p:animScale>
                                      <p:cBhvr>
                                        <p:cTn id="71" dur="166" decel="50000">
                                          <p:stCondLst>
                                            <p:cond delay="676"/>
                                          </p:stCondLst>
                                        </p:cTn>
                                        <p:tgtEl>
                                          <p:spTgt spid="14"/>
                                        </p:tgtEl>
                                      </p:cBhvr>
                                      <p:to x="100000" y="100000"/>
                                    </p:animScale>
                                    <p:animScale>
                                      <p:cBhvr>
                                        <p:cTn id="72" dur="26">
                                          <p:stCondLst>
                                            <p:cond delay="1312"/>
                                          </p:stCondLst>
                                        </p:cTn>
                                        <p:tgtEl>
                                          <p:spTgt spid="14"/>
                                        </p:tgtEl>
                                      </p:cBhvr>
                                      <p:to x="100000" y="80000"/>
                                    </p:animScale>
                                    <p:animScale>
                                      <p:cBhvr>
                                        <p:cTn id="73" dur="166" decel="50000">
                                          <p:stCondLst>
                                            <p:cond delay="1338"/>
                                          </p:stCondLst>
                                        </p:cTn>
                                        <p:tgtEl>
                                          <p:spTgt spid="14"/>
                                        </p:tgtEl>
                                      </p:cBhvr>
                                      <p:to x="100000" y="100000"/>
                                    </p:animScale>
                                    <p:animScale>
                                      <p:cBhvr>
                                        <p:cTn id="74" dur="26">
                                          <p:stCondLst>
                                            <p:cond delay="1642"/>
                                          </p:stCondLst>
                                        </p:cTn>
                                        <p:tgtEl>
                                          <p:spTgt spid="14"/>
                                        </p:tgtEl>
                                      </p:cBhvr>
                                      <p:to x="100000" y="90000"/>
                                    </p:animScale>
                                    <p:animScale>
                                      <p:cBhvr>
                                        <p:cTn id="75" dur="166" decel="50000">
                                          <p:stCondLst>
                                            <p:cond delay="1668"/>
                                          </p:stCondLst>
                                        </p:cTn>
                                        <p:tgtEl>
                                          <p:spTgt spid="14"/>
                                        </p:tgtEl>
                                      </p:cBhvr>
                                      <p:to x="100000" y="100000"/>
                                    </p:animScale>
                                    <p:animScale>
                                      <p:cBhvr>
                                        <p:cTn id="76" dur="26">
                                          <p:stCondLst>
                                            <p:cond delay="1808"/>
                                          </p:stCondLst>
                                        </p:cTn>
                                        <p:tgtEl>
                                          <p:spTgt spid="14"/>
                                        </p:tgtEl>
                                      </p:cBhvr>
                                      <p:to x="100000" y="95000"/>
                                    </p:animScale>
                                    <p:animScale>
                                      <p:cBhvr>
                                        <p:cTn id="77" dur="166" decel="50000">
                                          <p:stCondLst>
                                            <p:cond delay="1834"/>
                                          </p:stCondLst>
                                        </p:cTn>
                                        <p:tgtEl>
                                          <p:spTgt spid="14"/>
                                        </p:tgtEl>
                                      </p:cBhvr>
                                      <p:to x="100000" y="100000"/>
                                    </p:animScale>
                                  </p:childTnLst>
                                </p:cTn>
                              </p:par>
                              <p:par>
                                <p:cTn id="78" presetID="26" presetClass="entr" presetSubtype="0" fill="hold" nodeType="with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wipe(down)">
                                      <p:cBhvr>
                                        <p:cTn id="80" dur="580">
                                          <p:stCondLst>
                                            <p:cond delay="0"/>
                                          </p:stCondLst>
                                        </p:cTn>
                                        <p:tgtEl>
                                          <p:spTgt spid="15"/>
                                        </p:tgtEl>
                                      </p:cBhvr>
                                    </p:animEffect>
                                    <p:anim calcmode="lin" valueType="num">
                                      <p:cBhvr>
                                        <p:cTn id="81"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86" dur="26">
                                          <p:stCondLst>
                                            <p:cond delay="650"/>
                                          </p:stCondLst>
                                        </p:cTn>
                                        <p:tgtEl>
                                          <p:spTgt spid="15"/>
                                        </p:tgtEl>
                                      </p:cBhvr>
                                      <p:to x="100000" y="60000"/>
                                    </p:animScale>
                                    <p:animScale>
                                      <p:cBhvr>
                                        <p:cTn id="87" dur="166" decel="50000">
                                          <p:stCondLst>
                                            <p:cond delay="676"/>
                                          </p:stCondLst>
                                        </p:cTn>
                                        <p:tgtEl>
                                          <p:spTgt spid="15"/>
                                        </p:tgtEl>
                                      </p:cBhvr>
                                      <p:to x="100000" y="100000"/>
                                    </p:animScale>
                                    <p:animScale>
                                      <p:cBhvr>
                                        <p:cTn id="88" dur="26">
                                          <p:stCondLst>
                                            <p:cond delay="1312"/>
                                          </p:stCondLst>
                                        </p:cTn>
                                        <p:tgtEl>
                                          <p:spTgt spid="15"/>
                                        </p:tgtEl>
                                      </p:cBhvr>
                                      <p:to x="100000" y="80000"/>
                                    </p:animScale>
                                    <p:animScale>
                                      <p:cBhvr>
                                        <p:cTn id="89" dur="166" decel="50000">
                                          <p:stCondLst>
                                            <p:cond delay="1338"/>
                                          </p:stCondLst>
                                        </p:cTn>
                                        <p:tgtEl>
                                          <p:spTgt spid="15"/>
                                        </p:tgtEl>
                                      </p:cBhvr>
                                      <p:to x="100000" y="100000"/>
                                    </p:animScale>
                                    <p:animScale>
                                      <p:cBhvr>
                                        <p:cTn id="90" dur="26">
                                          <p:stCondLst>
                                            <p:cond delay="1642"/>
                                          </p:stCondLst>
                                        </p:cTn>
                                        <p:tgtEl>
                                          <p:spTgt spid="15"/>
                                        </p:tgtEl>
                                      </p:cBhvr>
                                      <p:to x="100000" y="90000"/>
                                    </p:animScale>
                                    <p:animScale>
                                      <p:cBhvr>
                                        <p:cTn id="91" dur="166" decel="50000">
                                          <p:stCondLst>
                                            <p:cond delay="1668"/>
                                          </p:stCondLst>
                                        </p:cTn>
                                        <p:tgtEl>
                                          <p:spTgt spid="15"/>
                                        </p:tgtEl>
                                      </p:cBhvr>
                                      <p:to x="100000" y="100000"/>
                                    </p:animScale>
                                    <p:animScale>
                                      <p:cBhvr>
                                        <p:cTn id="92" dur="26">
                                          <p:stCondLst>
                                            <p:cond delay="1808"/>
                                          </p:stCondLst>
                                        </p:cTn>
                                        <p:tgtEl>
                                          <p:spTgt spid="15"/>
                                        </p:tgtEl>
                                      </p:cBhvr>
                                      <p:to x="100000" y="95000"/>
                                    </p:animScale>
                                    <p:animScale>
                                      <p:cBhvr>
                                        <p:cTn id="93" dur="166" decel="50000">
                                          <p:stCondLst>
                                            <p:cond delay="1834"/>
                                          </p:stCondLst>
                                        </p:cTn>
                                        <p:tgtEl>
                                          <p:spTgt spid="15"/>
                                        </p:tgtEl>
                                      </p:cBhvr>
                                      <p:to x="100000" y="100000"/>
                                    </p:animScale>
                                  </p:childTnLst>
                                </p:cTn>
                              </p:par>
                              <p:par>
                                <p:cTn id="94" presetID="26" presetClass="entr" presetSubtype="0" fill="hold" nodeType="with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580">
                                          <p:stCondLst>
                                            <p:cond delay="0"/>
                                          </p:stCondLst>
                                        </p:cTn>
                                        <p:tgtEl>
                                          <p:spTgt spid="16"/>
                                        </p:tgtEl>
                                      </p:cBhvr>
                                    </p:animEffect>
                                    <p:anim calcmode="lin" valueType="num">
                                      <p:cBhvr>
                                        <p:cTn id="97"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8"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99"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00"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01"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02" dur="26">
                                          <p:stCondLst>
                                            <p:cond delay="650"/>
                                          </p:stCondLst>
                                        </p:cTn>
                                        <p:tgtEl>
                                          <p:spTgt spid="16"/>
                                        </p:tgtEl>
                                      </p:cBhvr>
                                      <p:to x="100000" y="60000"/>
                                    </p:animScale>
                                    <p:animScale>
                                      <p:cBhvr>
                                        <p:cTn id="103" dur="166" decel="50000">
                                          <p:stCondLst>
                                            <p:cond delay="676"/>
                                          </p:stCondLst>
                                        </p:cTn>
                                        <p:tgtEl>
                                          <p:spTgt spid="16"/>
                                        </p:tgtEl>
                                      </p:cBhvr>
                                      <p:to x="100000" y="100000"/>
                                    </p:animScale>
                                    <p:animScale>
                                      <p:cBhvr>
                                        <p:cTn id="104" dur="26">
                                          <p:stCondLst>
                                            <p:cond delay="1312"/>
                                          </p:stCondLst>
                                        </p:cTn>
                                        <p:tgtEl>
                                          <p:spTgt spid="16"/>
                                        </p:tgtEl>
                                      </p:cBhvr>
                                      <p:to x="100000" y="80000"/>
                                    </p:animScale>
                                    <p:animScale>
                                      <p:cBhvr>
                                        <p:cTn id="105" dur="166" decel="50000">
                                          <p:stCondLst>
                                            <p:cond delay="1338"/>
                                          </p:stCondLst>
                                        </p:cTn>
                                        <p:tgtEl>
                                          <p:spTgt spid="16"/>
                                        </p:tgtEl>
                                      </p:cBhvr>
                                      <p:to x="100000" y="100000"/>
                                    </p:animScale>
                                    <p:animScale>
                                      <p:cBhvr>
                                        <p:cTn id="106" dur="26">
                                          <p:stCondLst>
                                            <p:cond delay="1642"/>
                                          </p:stCondLst>
                                        </p:cTn>
                                        <p:tgtEl>
                                          <p:spTgt spid="16"/>
                                        </p:tgtEl>
                                      </p:cBhvr>
                                      <p:to x="100000" y="90000"/>
                                    </p:animScale>
                                    <p:animScale>
                                      <p:cBhvr>
                                        <p:cTn id="107" dur="166" decel="50000">
                                          <p:stCondLst>
                                            <p:cond delay="1668"/>
                                          </p:stCondLst>
                                        </p:cTn>
                                        <p:tgtEl>
                                          <p:spTgt spid="16"/>
                                        </p:tgtEl>
                                      </p:cBhvr>
                                      <p:to x="100000" y="100000"/>
                                    </p:animScale>
                                    <p:animScale>
                                      <p:cBhvr>
                                        <p:cTn id="108" dur="26">
                                          <p:stCondLst>
                                            <p:cond delay="1808"/>
                                          </p:stCondLst>
                                        </p:cTn>
                                        <p:tgtEl>
                                          <p:spTgt spid="16"/>
                                        </p:tgtEl>
                                      </p:cBhvr>
                                      <p:to x="100000" y="95000"/>
                                    </p:animScale>
                                    <p:animScale>
                                      <p:cBhvr>
                                        <p:cTn id="109" dur="166" decel="50000">
                                          <p:stCondLst>
                                            <p:cond delay="1834"/>
                                          </p:stCondLst>
                                        </p:cTn>
                                        <p:tgtEl>
                                          <p:spTgt spid="16"/>
                                        </p:tgtEl>
                                      </p:cBhvr>
                                      <p:to x="100000" y="100000"/>
                                    </p:animScale>
                                  </p:childTnLst>
                                </p:cTn>
                              </p:par>
                              <p:par>
                                <p:cTn id="110" presetID="26" presetClass="entr" presetSubtype="0" fill="hold" nodeType="withEffect">
                                  <p:stCondLst>
                                    <p:cond delay="0"/>
                                  </p:stCondLst>
                                  <p:childTnLst>
                                    <p:set>
                                      <p:cBhvr>
                                        <p:cTn id="111" dur="1" fill="hold">
                                          <p:stCondLst>
                                            <p:cond delay="0"/>
                                          </p:stCondLst>
                                        </p:cTn>
                                        <p:tgtEl>
                                          <p:spTgt spid="17"/>
                                        </p:tgtEl>
                                        <p:attrNameLst>
                                          <p:attrName>style.visibility</p:attrName>
                                        </p:attrNameLst>
                                      </p:cBhvr>
                                      <p:to>
                                        <p:strVal val="visible"/>
                                      </p:to>
                                    </p:set>
                                    <p:animEffect transition="in" filter="wipe(down)">
                                      <p:cBhvr>
                                        <p:cTn id="112" dur="580">
                                          <p:stCondLst>
                                            <p:cond delay="0"/>
                                          </p:stCondLst>
                                        </p:cTn>
                                        <p:tgtEl>
                                          <p:spTgt spid="17"/>
                                        </p:tgtEl>
                                      </p:cBhvr>
                                    </p:animEffect>
                                    <p:anim calcmode="lin" valueType="num">
                                      <p:cBhvr>
                                        <p:cTn id="113"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18" dur="26">
                                          <p:stCondLst>
                                            <p:cond delay="650"/>
                                          </p:stCondLst>
                                        </p:cTn>
                                        <p:tgtEl>
                                          <p:spTgt spid="17"/>
                                        </p:tgtEl>
                                      </p:cBhvr>
                                      <p:to x="100000" y="60000"/>
                                    </p:animScale>
                                    <p:animScale>
                                      <p:cBhvr>
                                        <p:cTn id="119" dur="166" decel="50000">
                                          <p:stCondLst>
                                            <p:cond delay="676"/>
                                          </p:stCondLst>
                                        </p:cTn>
                                        <p:tgtEl>
                                          <p:spTgt spid="17"/>
                                        </p:tgtEl>
                                      </p:cBhvr>
                                      <p:to x="100000" y="100000"/>
                                    </p:animScale>
                                    <p:animScale>
                                      <p:cBhvr>
                                        <p:cTn id="120" dur="26">
                                          <p:stCondLst>
                                            <p:cond delay="1312"/>
                                          </p:stCondLst>
                                        </p:cTn>
                                        <p:tgtEl>
                                          <p:spTgt spid="17"/>
                                        </p:tgtEl>
                                      </p:cBhvr>
                                      <p:to x="100000" y="80000"/>
                                    </p:animScale>
                                    <p:animScale>
                                      <p:cBhvr>
                                        <p:cTn id="121" dur="166" decel="50000">
                                          <p:stCondLst>
                                            <p:cond delay="1338"/>
                                          </p:stCondLst>
                                        </p:cTn>
                                        <p:tgtEl>
                                          <p:spTgt spid="17"/>
                                        </p:tgtEl>
                                      </p:cBhvr>
                                      <p:to x="100000" y="100000"/>
                                    </p:animScale>
                                    <p:animScale>
                                      <p:cBhvr>
                                        <p:cTn id="122" dur="26">
                                          <p:stCondLst>
                                            <p:cond delay="1642"/>
                                          </p:stCondLst>
                                        </p:cTn>
                                        <p:tgtEl>
                                          <p:spTgt spid="17"/>
                                        </p:tgtEl>
                                      </p:cBhvr>
                                      <p:to x="100000" y="90000"/>
                                    </p:animScale>
                                    <p:animScale>
                                      <p:cBhvr>
                                        <p:cTn id="123" dur="166" decel="50000">
                                          <p:stCondLst>
                                            <p:cond delay="1668"/>
                                          </p:stCondLst>
                                        </p:cTn>
                                        <p:tgtEl>
                                          <p:spTgt spid="17"/>
                                        </p:tgtEl>
                                      </p:cBhvr>
                                      <p:to x="100000" y="100000"/>
                                    </p:animScale>
                                    <p:animScale>
                                      <p:cBhvr>
                                        <p:cTn id="124" dur="26">
                                          <p:stCondLst>
                                            <p:cond delay="1808"/>
                                          </p:stCondLst>
                                        </p:cTn>
                                        <p:tgtEl>
                                          <p:spTgt spid="17"/>
                                        </p:tgtEl>
                                      </p:cBhvr>
                                      <p:to x="100000" y="95000"/>
                                    </p:animScale>
                                    <p:animScale>
                                      <p:cBhvr>
                                        <p:cTn id="125" dur="166" decel="50000">
                                          <p:stCondLst>
                                            <p:cond delay="1834"/>
                                          </p:stCondLst>
                                        </p:cTn>
                                        <p:tgtEl>
                                          <p:spTgt spid="17"/>
                                        </p:tgtEl>
                                      </p:cBhvr>
                                      <p:to x="100000" y="100000"/>
                                    </p:animScale>
                                  </p:childTnLst>
                                </p:cTn>
                              </p:par>
                              <p:par>
                                <p:cTn id="126" presetID="26" presetClass="entr" presetSubtype="0" fill="hold" nodeType="withEffect">
                                  <p:stCondLst>
                                    <p:cond delay="0"/>
                                  </p:stCondLst>
                                  <p:childTnLst>
                                    <p:set>
                                      <p:cBhvr>
                                        <p:cTn id="127" dur="1" fill="hold">
                                          <p:stCondLst>
                                            <p:cond delay="0"/>
                                          </p:stCondLst>
                                        </p:cTn>
                                        <p:tgtEl>
                                          <p:spTgt spid="19"/>
                                        </p:tgtEl>
                                        <p:attrNameLst>
                                          <p:attrName>style.visibility</p:attrName>
                                        </p:attrNameLst>
                                      </p:cBhvr>
                                      <p:to>
                                        <p:strVal val="visible"/>
                                      </p:to>
                                    </p:set>
                                    <p:animEffect transition="in" filter="wipe(down)">
                                      <p:cBhvr>
                                        <p:cTn id="128" dur="580">
                                          <p:stCondLst>
                                            <p:cond delay="0"/>
                                          </p:stCondLst>
                                        </p:cTn>
                                        <p:tgtEl>
                                          <p:spTgt spid="19"/>
                                        </p:tgtEl>
                                      </p:cBhvr>
                                    </p:animEffect>
                                    <p:anim calcmode="lin" valueType="num">
                                      <p:cBhvr>
                                        <p:cTn id="129"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30"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31"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32"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33"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4" dur="26">
                                          <p:stCondLst>
                                            <p:cond delay="650"/>
                                          </p:stCondLst>
                                        </p:cTn>
                                        <p:tgtEl>
                                          <p:spTgt spid="19"/>
                                        </p:tgtEl>
                                      </p:cBhvr>
                                      <p:to x="100000" y="60000"/>
                                    </p:animScale>
                                    <p:animScale>
                                      <p:cBhvr>
                                        <p:cTn id="135" dur="166" decel="50000">
                                          <p:stCondLst>
                                            <p:cond delay="676"/>
                                          </p:stCondLst>
                                        </p:cTn>
                                        <p:tgtEl>
                                          <p:spTgt spid="19"/>
                                        </p:tgtEl>
                                      </p:cBhvr>
                                      <p:to x="100000" y="100000"/>
                                    </p:animScale>
                                    <p:animScale>
                                      <p:cBhvr>
                                        <p:cTn id="136" dur="26">
                                          <p:stCondLst>
                                            <p:cond delay="1312"/>
                                          </p:stCondLst>
                                        </p:cTn>
                                        <p:tgtEl>
                                          <p:spTgt spid="19"/>
                                        </p:tgtEl>
                                      </p:cBhvr>
                                      <p:to x="100000" y="80000"/>
                                    </p:animScale>
                                    <p:animScale>
                                      <p:cBhvr>
                                        <p:cTn id="137" dur="166" decel="50000">
                                          <p:stCondLst>
                                            <p:cond delay="1338"/>
                                          </p:stCondLst>
                                        </p:cTn>
                                        <p:tgtEl>
                                          <p:spTgt spid="19"/>
                                        </p:tgtEl>
                                      </p:cBhvr>
                                      <p:to x="100000" y="100000"/>
                                    </p:animScale>
                                    <p:animScale>
                                      <p:cBhvr>
                                        <p:cTn id="138" dur="26">
                                          <p:stCondLst>
                                            <p:cond delay="1642"/>
                                          </p:stCondLst>
                                        </p:cTn>
                                        <p:tgtEl>
                                          <p:spTgt spid="19"/>
                                        </p:tgtEl>
                                      </p:cBhvr>
                                      <p:to x="100000" y="90000"/>
                                    </p:animScale>
                                    <p:animScale>
                                      <p:cBhvr>
                                        <p:cTn id="139" dur="166" decel="50000">
                                          <p:stCondLst>
                                            <p:cond delay="1668"/>
                                          </p:stCondLst>
                                        </p:cTn>
                                        <p:tgtEl>
                                          <p:spTgt spid="19"/>
                                        </p:tgtEl>
                                      </p:cBhvr>
                                      <p:to x="100000" y="100000"/>
                                    </p:animScale>
                                    <p:animScale>
                                      <p:cBhvr>
                                        <p:cTn id="140" dur="26">
                                          <p:stCondLst>
                                            <p:cond delay="1808"/>
                                          </p:stCondLst>
                                        </p:cTn>
                                        <p:tgtEl>
                                          <p:spTgt spid="19"/>
                                        </p:tgtEl>
                                      </p:cBhvr>
                                      <p:to x="100000" y="95000"/>
                                    </p:animScale>
                                    <p:animScale>
                                      <p:cBhvr>
                                        <p:cTn id="141" dur="166" decel="50000">
                                          <p:stCondLst>
                                            <p:cond delay="1834"/>
                                          </p:stCondLst>
                                        </p:cTn>
                                        <p:tgtEl>
                                          <p:spTgt spid="19"/>
                                        </p:tgtEl>
                                      </p:cBhvr>
                                      <p:to x="100000" y="100000"/>
                                    </p:animScale>
                                  </p:childTnLst>
                                </p:cTn>
                              </p:par>
                              <p:par>
                                <p:cTn id="142" presetID="26" presetClass="entr" presetSubtype="0" fill="hold" nodeType="withEffect">
                                  <p:stCondLst>
                                    <p:cond delay="0"/>
                                  </p:stCondLst>
                                  <p:childTnLst>
                                    <p:set>
                                      <p:cBhvr>
                                        <p:cTn id="143" dur="1" fill="hold">
                                          <p:stCondLst>
                                            <p:cond delay="0"/>
                                          </p:stCondLst>
                                        </p:cTn>
                                        <p:tgtEl>
                                          <p:spTgt spid="18"/>
                                        </p:tgtEl>
                                        <p:attrNameLst>
                                          <p:attrName>style.visibility</p:attrName>
                                        </p:attrNameLst>
                                      </p:cBhvr>
                                      <p:to>
                                        <p:strVal val="visible"/>
                                      </p:to>
                                    </p:set>
                                    <p:animEffect transition="in" filter="wipe(down)">
                                      <p:cBhvr>
                                        <p:cTn id="144" dur="580">
                                          <p:stCondLst>
                                            <p:cond delay="0"/>
                                          </p:stCondLst>
                                        </p:cTn>
                                        <p:tgtEl>
                                          <p:spTgt spid="18"/>
                                        </p:tgtEl>
                                      </p:cBhvr>
                                    </p:animEffect>
                                    <p:anim calcmode="lin" valueType="num">
                                      <p:cBhvr>
                                        <p:cTn id="145"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46"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47"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48"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49"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50" dur="26">
                                          <p:stCondLst>
                                            <p:cond delay="650"/>
                                          </p:stCondLst>
                                        </p:cTn>
                                        <p:tgtEl>
                                          <p:spTgt spid="18"/>
                                        </p:tgtEl>
                                      </p:cBhvr>
                                      <p:to x="100000" y="60000"/>
                                    </p:animScale>
                                    <p:animScale>
                                      <p:cBhvr>
                                        <p:cTn id="151" dur="166" decel="50000">
                                          <p:stCondLst>
                                            <p:cond delay="676"/>
                                          </p:stCondLst>
                                        </p:cTn>
                                        <p:tgtEl>
                                          <p:spTgt spid="18"/>
                                        </p:tgtEl>
                                      </p:cBhvr>
                                      <p:to x="100000" y="100000"/>
                                    </p:animScale>
                                    <p:animScale>
                                      <p:cBhvr>
                                        <p:cTn id="152" dur="26">
                                          <p:stCondLst>
                                            <p:cond delay="1312"/>
                                          </p:stCondLst>
                                        </p:cTn>
                                        <p:tgtEl>
                                          <p:spTgt spid="18"/>
                                        </p:tgtEl>
                                      </p:cBhvr>
                                      <p:to x="100000" y="80000"/>
                                    </p:animScale>
                                    <p:animScale>
                                      <p:cBhvr>
                                        <p:cTn id="153" dur="166" decel="50000">
                                          <p:stCondLst>
                                            <p:cond delay="1338"/>
                                          </p:stCondLst>
                                        </p:cTn>
                                        <p:tgtEl>
                                          <p:spTgt spid="18"/>
                                        </p:tgtEl>
                                      </p:cBhvr>
                                      <p:to x="100000" y="100000"/>
                                    </p:animScale>
                                    <p:animScale>
                                      <p:cBhvr>
                                        <p:cTn id="154" dur="26">
                                          <p:stCondLst>
                                            <p:cond delay="1642"/>
                                          </p:stCondLst>
                                        </p:cTn>
                                        <p:tgtEl>
                                          <p:spTgt spid="18"/>
                                        </p:tgtEl>
                                      </p:cBhvr>
                                      <p:to x="100000" y="90000"/>
                                    </p:animScale>
                                    <p:animScale>
                                      <p:cBhvr>
                                        <p:cTn id="155" dur="166" decel="50000">
                                          <p:stCondLst>
                                            <p:cond delay="1668"/>
                                          </p:stCondLst>
                                        </p:cTn>
                                        <p:tgtEl>
                                          <p:spTgt spid="18"/>
                                        </p:tgtEl>
                                      </p:cBhvr>
                                      <p:to x="100000" y="100000"/>
                                    </p:animScale>
                                    <p:animScale>
                                      <p:cBhvr>
                                        <p:cTn id="156" dur="26">
                                          <p:stCondLst>
                                            <p:cond delay="1808"/>
                                          </p:stCondLst>
                                        </p:cTn>
                                        <p:tgtEl>
                                          <p:spTgt spid="18"/>
                                        </p:tgtEl>
                                      </p:cBhvr>
                                      <p:to x="100000" y="95000"/>
                                    </p:animScale>
                                    <p:animScale>
                                      <p:cBhvr>
                                        <p:cTn id="157" dur="166" decel="50000">
                                          <p:stCondLst>
                                            <p:cond delay="1834"/>
                                          </p:stCondLst>
                                        </p:cTn>
                                        <p:tgtEl>
                                          <p:spTgt spid="18"/>
                                        </p:tgtEl>
                                      </p:cBhvr>
                                      <p:to x="100000" y="100000"/>
                                    </p:animScale>
                                  </p:childTnLst>
                                </p:cTn>
                              </p:par>
                              <p:par>
                                <p:cTn id="158" presetID="26" presetClass="entr" presetSubtype="0" fill="hold" nodeType="withEffect">
                                  <p:stCondLst>
                                    <p:cond delay="0"/>
                                  </p:stCondLst>
                                  <p:childTnLst>
                                    <p:set>
                                      <p:cBhvr>
                                        <p:cTn id="159" dur="1" fill="hold">
                                          <p:stCondLst>
                                            <p:cond delay="0"/>
                                          </p:stCondLst>
                                        </p:cTn>
                                        <p:tgtEl>
                                          <p:spTgt spid="20"/>
                                        </p:tgtEl>
                                        <p:attrNameLst>
                                          <p:attrName>style.visibility</p:attrName>
                                        </p:attrNameLst>
                                      </p:cBhvr>
                                      <p:to>
                                        <p:strVal val="visible"/>
                                      </p:to>
                                    </p:set>
                                    <p:animEffect transition="in" filter="wipe(down)">
                                      <p:cBhvr>
                                        <p:cTn id="160" dur="580">
                                          <p:stCondLst>
                                            <p:cond delay="0"/>
                                          </p:stCondLst>
                                        </p:cTn>
                                        <p:tgtEl>
                                          <p:spTgt spid="20"/>
                                        </p:tgtEl>
                                      </p:cBhvr>
                                    </p:animEffect>
                                    <p:anim calcmode="lin" valueType="num">
                                      <p:cBhvr>
                                        <p:cTn id="161"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62"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63"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64"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65"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66" dur="26">
                                          <p:stCondLst>
                                            <p:cond delay="650"/>
                                          </p:stCondLst>
                                        </p:cTn>
                                        <p:tgtEl>
                                          <p:spTgt spid="20"/>
                                        </p:tgtEl>
                                      </p:cBhvr>
                                      <p:to x="100000" y="60000"/>
                                    </p:animScale>
                                    <p:animScale>
                                      <p:cBhvr>
                                        <p:cTn id="167" dur="166" decel="50000">
                                          <p:stCondLst>
                                            <p:cond delay="676"/>
                                          </p:stCondLst>
                                        </p:cTn>
                                        <p:tgtEl>
                                          <p:spTgt spid="20"/>
                                        </p:tgtEl>
                                      </p:cBhvr>
                                      <p:to x="100000" y="100000"/>
                                    </p:animScale>
                                    <p:animScale>
                                      <p:cBhvr>
                                        <p:cTn id="168" dur="26">
                                          <p:stCondLst>
                                            <p:cond delay="1312"/>
                                          </p:stCondLst>
                                        </p:cTn>
                                        <p:tgtEl>
                                          <p:spTgt spid="20"/>
                                        </p:tgtEl>
                                      </p:cBhvr>
                                      <p:to x="100000" y="80000"/>
                                    </p:animScale>
                                    <p:animScale>
                                      <p:cBhvr>
                                        <p:cTn id="169" dur="166" decel="50000">
                                          <p:stCondLst>
                                            <p:cond delay="1338"/>
                                          </p:stCondLst>
                                        </p:cTn>
                                        <p:tgtEl>
                                          <p:spTgt spid="20"/>
                                        </p:tgtEl>
                                      </p:cBhvr>
                                      <p:to x="100000" y="100000"/>
                                    </p:animScale>
                                    <p:animScale>
                                      <p:cBhvr>
                                        <p:cTn id="170" dur="26">
                                          <p:stCondLst>
                                            <p:cond delay="1642"/>
                                          </p:stCondLst>
                                        </p:cTn>
                                        <p:tgtEl>
                                          <p:spTgt spid="20"/>
                                        </p:tgtEl>
                                      </p:cBhvr>
                                      <p:to x="100000" y="90000"/>
                                    </p:animScale>
                                    <p:animScale>
                                      <p:cBhvr>
                                        <p:cTn id="171" dur="166" decel="50000">
                                          <p:stCondLst>
                                            <p:cond delay="1668"/>
                                          </p:stCondLst>
                                        </p:cTn>
                                        <p:tgtEl>
                                          <p:spTgt spid="20"/>
                                        </p:tgtEl>
                                      </p:cBhvr>
                                      <p:to x="100000" y="100000"/>
                                    </p:animScale>
                                    <p:animScale>
                                      <p:cBhvr>
                                        <p:cTn id="172" dur="26">
                                          <p:stCondLst>
                                            <p:cond delay="1808"/>
                                          </p:stCondLst>
                                        </p:cTn>
                                        <p:tgtEl>
                                          <p:spTgt spid="20"/>
                                        </p:tgtEl>
                                      </p:cBhvr>
                                      <p:to x="100000" y="95000"/>
                                    </p:animScale>
                                    <p:animScale>
                                      <p:cBhvr>
                                        <p:cTn id="173" dur="166" decel="50000">
                                          <p:stCondLst>
                                            <p:cond delay="1834"/>
                                          </p:stCondLst>
                                        </p:cTn>
                                        <p:tgtEl>
                                          <p:spTgt spid="20"/>
                                        </p:tgtEl>
                                      </p:cBhvr>
                                      <p:to x="100000" y="100000"/>
                                    </p:animScale>
                                  </p:childTnLst>
                                </p:cTn>
                              </p:par>
                              <p:par>
                                <p:cTn id="174" presetID="35" presetClass="path" presetSubtype="0" accel="50000" decel="50000" fill="hold" nodeType="withEffect">
                                  <p:stCondLst>
                                    <p:cond delay="0"/>
                                  </p:stCondLst>
                                  <p:childTnLst>
                                    <p:animMotion origin="layout" path="M 2.22045E-16 4.81481E-6 L -0.29132 -0.00649 " pathEditMode="relative" rAng="0" ptsTypes="AA">
                                      <p:cBhvr>
                                        <p:cTn id="175" dur="1000" fill="hold"/>
                                        <p:tgtEl>
                                          <p:spTgt spid="63494"/>
                                        </p:tgtEl>
                                        <p:attrNameLst>
                                          <p:attrName>ppt_x</p:attrName>
                                          <p:attrName>ppt_y</p:attrName>
                                        </p:attrNameLst>
                                      </p:cBhvr>
                                      <p:rCtr x="-146" y="-3"/>
                                    </p:animMotion>
                                  </p:childTnLst>
                                </p:cTn>
                              </p:par>
                            </p:childTnLst>
                          </p:cTn>
                        </p:par>
                      </p:childTnLst>
                    </p:cTn>
                  </p:par>
                  <p:par>
                    <p:cTn id="176" fill="hold">
                      <p:stCondLst>
                        <p:cond delay="indefinite"/>
                      </p:stCondLst>
                      <p:childTnLst>
                        <p:par>
                          <p:cTn id="177" fill="hold">
                            <p:stCondLst>
                              <p:cond delay="0"/>
                            </p:stCondLst>
                            <p:childTnLst>
                              <p:par>
                                <p:cTn id="178" presetID="19" presetClass="exit" presetSubtype="5" fill="hold" grpId="1" nodeType="clickEffect">
                                  <p:stCondLst>
                                    <p:cond delay="0"/>
                                  </p:stCondLst>
                                  <p:childTnLst>
                                    <p:anim calcmode="lin" valueType="num">
                                      <p:cBhvr>
                                        <p:cTn id="179" dur="1000"/>
                                        <p:tgtEl>
                                          <p:spTgt spid="11"/>
                                        </p:tgtEl>
                                        <p:attrNameLst>
                                          <p:attrName>ppt_w</p:attrName>
                                        </p:attrNameLst>
                                      </p:cBhvr>
                                      <p:tavLst>
                                        <p:tav tm="0">
                                          <p:val>
                                            <p:strVal val="ppt_w"/>
                                          </p:val>
                                        </p:tav>
                                        <p:tav tm="100000">
                                          <p:val>
                                            <p:strVal val="ppt_w"/>
                                          </p:val>
                                        </p:tav>
                                      </p:tavLst>
                                    </p:anim>
                                    <p:anim calcmode="lin" valueType="num">
                                      <p:cBhvr>
                                        <p:cTn id="180" dur="1000"/>
                                        <p:tgtEl>
                                          <p:spTgt spid="11"/>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181" dur="1" fill="hold">
                                          <p:stCondLst>
                                            <p:cond delay="999"/>
                                          </p:stCondLst>
                                        </p:cTn>
                                        <p:tgtEl>
                                          <p:spTgt spid="11"/>
                                        </p:tgtEl>
                                        <p:attrNameLst>
                                          <p:attrName>style.visibility</p:attrName>
                                        </p:attrNameLst>
                                      </p:cBhvr>
                                      <p:to>
                                        <p:strVal val="hidden"/>
                                      </p:to>
                                    </p:set>
                                  </p:childTnLst>
                                </p:cTn>
                              </p:par>
                              <p:par>
                                <p:cTn id="182" presetID="19" presetClass="entr" presetSubtype="5" fill="hold" grpId="0" nodeType="withEffect">
                                  <p:stCondLst>
                                    <p:cond delay="0"/>
                                  </p:stCondLst>
                                  <p:childTnLst>
                                    <p:set>
                                      <p:cBhvr>
                                        <p:cTn id="183" dur="1" fill="hold">
                                          <p:stCondLst>
                                            <p:cond delay="0"/>
                                          </p:stCondLst>
                                        </p:cTn>
                                        <p:tgtEl>
                                          <p:spTgt spid="12"/>
                                        </p:tgtEl>
                                        <p:attrNameLst>
                                          <p:attrName>style.visibility</p:attrName>
                                        </p:attrNameLst>
                                      </p:cBhvr>
                                      <p:to>
                                        <p:strVal val="visible"/>
                                      </p:to>
                                    </p:set>
                                    <p:anim calcmode="lin" valueType="num">
                                      <p:cBhvr>
                                        <p:cTn id="184" dur="1000" fill="hold"/>
                                        <p:tgtEl>
                                          <p:spTgt spid="12"/>
                                        </p:tgtEl>
                                        <p:attrNameLst>
                                          <p:attrName>ppt_w</p:attrName>
                                        </p:attrNameLst>
                                      </p:cBhvr>
                                      <p:tavLst>
                                        <p:tav tm="0">
                                          <p:val>
                                            <p:strVal val="#ppt_w"/>
                                          </p:val>
                                        </p:tav>
                                        <p:tav tm="100000">
                                          <p:val>
                                            <p:strVal val="#ppt_w"/>
                                          </p:val>
                                        </p:tav>
                                      </p:tavLst>
                                    </p:anim>
                                    <p:anim calcmode="lin" valueType="num">
                                      <p:cBhvr>
                                        <p:cTn id="185" dur="1000" fill="hold"/>
                                        <p:tgtEl>
                                          <p:spTgt spid="12"/>
                                        </p:tgtEl>
                                        <p:attrNameLst>
                                          <p:attrName>ppt_h</p:attrName>
                                        </p:attrNameLst>
                                      </p:cBhvr>
                                      <p:tavLst>
                                        <p:tav tm="0" fmla="#ppt_h*sin(2.5*pi*$)">
                                          <p:val>
                                            <p:fltVal val="0"/>
                                          </p:val>
                                        </p:tav>
                                        <p:tav tm="100000">
                                          <p:val>
                                            <p:fltVal val="1"/>
                                          </p:val>
                                        </p:tav>
                                      </p:tavLst>
                                    </p:anim>
                                  </p:childTnLst>
                                </p:cTn>
                              </p:par>
                            </p:childTnLst>
                          </p:cTn>
                        </p:par>
                      </p:childTnLst>
                    </p:cTn>
                  </p:par>
                </p:childTnLst>
              </p:cTn>
              <p:nextCondLst>
                <p:cond evt="onClick" delay="0">
                  <p:tgtEl>
                    <p:spTgt spid="13"/>
                  </p:tgtEl>
                </p:cond>
              </p:nextCondLst>
            </p:seq>
          </p:childTnLst>
        </p:cTn>
      </p:par>
    </p:tnLst>
    <p:bldLst>
      <p:bldP spid="11" grpId="0" animBg="1"/>
      <p:bldP spid="11" grpId="1" animBg="1"/>
      <p:bldP spid="12" grpId="0" animBg="1"/>
      <p:bldP spid="1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B3A05"/>
        </a:solidFill>
        <a:effectLst/>
      </p:bgPr>
    </p:bg>
    <p:spTree>
      <p:nvGrpSpPr>
        <p:cNvPr id="1" name=""/>
        <p:cNvGrpSpPr/>
        <p:nvPr/>
      </p:nvGrpSpPr>
      <p:grpSpPr>
        <a:xfrm>
          <a:off x="0" y="0"/>
          <a:ext cx="0" cy="0"/>
          <a:chOff x="0" y="0"/>
          <a:chExt cx="0" cy="0"/>
        </a:xfrm>
      </p:grpSpPr>
      <p:pic>
        <p:nvPicPr>
          <p:cNvPr id="5" name="Picture 26" descr="http://readli.net/wp-content/uploads/2017/10/BC4_1507788360.jpg"/>
          <p:cNvPicPr>
            <a:picLocks noChangeAspect="1" noChangeArrowheads="1"/>
          </p:cNvPicPr>
          <p:nvPr/>
        </p:nvPicPr>
        <p:blipFill>
          <a:blip r:embed="rId1" cstate="email"/>
          <a:srcRect/>
          <a:stretch>
            <a:fillRect/>
          </a:stretch>
        </p:blipFill>
        <p:spPr bwMode="auto">
          <a:xfrm>
            <a:off x="7236296" y="787240"/>
            <a:ext cx="1512168" cy="1796036"/>
          </a:xfrm>
          <a:prstGeom prst="rect">
            <a:avLst/>
          </a:prstGeom>
          <a:noFill/>
        </p:spPr>
      </p:pic>
      <p:pic>
        <p:nvPicPr>
          <p:cNvPr id="6" name="Picture 6" descr="https://avatanplus.com/files/resources/mid/576920759bc7815572a6cb86.png">
            <a:hlinkClick r:id="rId2" action="ppaction://hlinksldjump"/>
          </p:cNvPr>
          <p:cNvPicPr>
            <a:picLocks noChangeAspect="1" noChangeArrowheads="1"/>
          </p:cNvPicPr>
          <p:nvPr/>
        </p:nvPicPr>
        <p:blipFill>
          <a:blip r:embed="rId3" cstate="email"/>
          <a:srcRect/>
          <a:stretch>
            <a:fillRect/>
          </a:stretch>
        </p:blipFill>
        <p:spPr bwMode="auto">
          <a:xfrm>
            <a:off x="7020272" y="404664"/>
            <a:ext cx="1944216" cy="2448272"/>
          </a:xfrm>
          <a:prstGeom prst="rect">
            <a:avLst/>
          </a:prstGeom>
          <a:noFill/>
        </p:spPr>
      </p:pic>
      <p:grpSp>
        <p:nvGrpSpPr>
          <p:cNvPr id="2" name="Группа 8"/>
          <p:cNvGrpSpPr/>
          <p:nvPr/>
        </p:nvGrpSpPr>
        <p:grpSpPr>
          <a:xfrm>
            <a:off x="107504" y="260648"/>
            <a:ext cx="1296144" cy="720080"/>
            <a:chOff x="107504" y="5733256"/>
            <a:chExt cx="1728192" cy="936104"/>
          </a:xfrm>
        </p:grpSpPr>
        <p:pic>
          <p:nvPicPr>
            <p:cNvPr id="7" name="Picture 4" descr="https://cdn2.iconfinder.com/data/icons/hats-n-caps-1/128/hat_cap_clothing-02-512.png"/>
            <p:cNvPicPr>
              <a:picLocks noChangeAspect="1" noChangeArrowheads="1"/>
            </p:cNvPicPr>
            <p:nvPr/>
          </p:nvPicPr>
          <p:blipFill>
            <a:blip r:embed="rId4" cstate="email"/>
            <a:srcRect/>
            <a:stretch>
              <a:fillRect/>
            </a:stretch>
          </p:blipFill>
          <p:spPr bwMode="auto">
            <a:xfrm>
              <a:off x="107504" y="5733256"/>
              <a:ext cx="1702007" cy="936104"/>
            </a:xfrm>
            <a:prstGeom prst="rect">
              <a:avLst/>
            </a:prstGeom>
            <a:noFill/>
          </p:spPr>
        </p:pic>
        <p:sp>
          <p:nvSpPr>
            <p:cNvPr id="8" name="Прямоугольник 7"/>
            <p:cNvSpPr/>
            <p:nvPr/>
          </p:nvSpPr>
          <p:spPr>
            <a:xfrm>
              <a:off x="107504" y="5733256"/>
              <a:ext cx="1728192" cy="72008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rgbClr val="6B3A05"/>
                  </a:solidFill>
                  <a:latin typeface="Comic Sans MS" panose="030F0702030302020204" pitchFamily="66" charset="0"/>
                </a:rPr>
                <a:t>4</a:t>
              </a:r>
              <a:endParaRPr lang="ru-RU" sz="3200" b="1" dirty="0">
                <a:solidFill>
                  <a:srgbClr val="6B3A05"/>
                </a:solidFill>
                <a:latin typeface="Comic Sans MS" panose="030F0702030302020204" pitchFamily="66" charset="0"/>
              </a:endParaRPr>
            </a:p>
          </p:txBody>
        </p:sp>
      </p:grpSp>
      <p:sp>
        <p:nvSpPr>
          <p:cNvPr id="11" name="Прямоугольник 10"/>
          <p:cNvSpPr/>
          <p:nvPr/>
        </p:nvSpPr>
        <p:spPr>
          <a:xfrm>
            <a:off x="251520" y="1584176"/>
            <a:ext cx="6480719" cy="158417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rgbClr val="C00000"/>
                </a:solidFill>
                <a:latin typeface="Comic Sans MS" panose="030F0702030302020204" pitchFamily="66" charset="0"/>
              </a:rPr>
              <a:t>Дареному коню </a:t>
            </a:r>
            <a:endParaRPr lang="ru-RU" sz="3600" b="1" dirty="0" smtClean="0">
              <a:solidFill>
                <a:srgbClr val="C00000"/>
              </a:solidFill>
              <a:latin typeface="Comic Sans MS" panose="030F0702030302020204" pitchFamily="66" charset="0"/>
            </a:endParaRPr>
          </a:p>
          <a:p>
            <a:pPr algn="ctr"/>
            <a:r>
              <a:rPr lang="ru-RU" sz="3600" b="1" dirty="0" smtClean="0">
                <a:solidFill>
                  <a:srgbClr val="C00000"/>
                </a:solidFill>
                <a:latin typeface="Comic Sans MS" panose="030F0702030302020204" pitchFamily="66" charset="0"/>
              </a:rPr>
              <a:t>в зубы не смотрят</a:t>
            </a:r>
            <a:endParaRPr lang="ru-RU" sz="3600" b="1" dirty="0">
              <a:solidFill>
                <a:srgbClr val="C00000"/>
              </a:solidFill>
              <a:latin typeface="Comic Sans MS" panose="030F0702030302020204" pitchFamily="66" charset="0"/>
              <a:cs typeface="Times New Roman" panose="02020603050405020304" pitchFamily="18" charset="0"/>
            </a:endParaRPr>
          </a:p>
        </p:txBody>
      </p:sp>
      <p:sp>
        <p:nvSpPr>
          <p:cNvPr id="12" name="Прямоугольник 11"/>
          <p:cNvSpPr/>
          <p:nvPr/>
        </p:nvSpPr>
        <p:spPr>
          <a:xfrm>
            <a:off x="251520" y="1556792"/>
            <a:ext cx="6480720" cy="1620425"/>
          </a:xfrm>
          <a:prstGeom prst="rect">
            <a:avLst/>
          </a:prstGeom>
          <a:solidFill>
            <a:srgbClr val="B45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err="1" smtClean="0">
                <a:latin typeface="Comic Sans MS" panose="030F0702030302020204" pitchFamily="66" charset="0"/>
              </a:rPr>
              <a:t>Монераду</a:t>
            </a:r>
            <a:r>
              <a:rPr lang="ru-RU" sz="3600" b="1" dirty="0" smtClean="0">
                <a:latin typeface="Comic Sans MS" panose="030F0702030302020204" pitchFamily="66" charset="0"/>
              </a:rPr>
              <a:t> </a:t>
            </a:r>
            <a:r>
              <a:rPr lang="ru-RU" sz="3600" b="1" dirty="0" err="1" smtClean="0">
                <a:latin typeface="Comic Sans MS" panose="030F0702030302020204" pitchFamily="66" charset="0"/>
              </a:rPr>
              <a:t>юнок</a:t>
            </a:r>
            <a:r>
              <a:rPr lang="ru-RU" sz="3600" b="1" dirty="0" smtClean="0">
                <a:latin typeface="Comic Sans MS" panose="030F0702030302020204" pitchFamily="66" charset="0"/>
              </a:rPr>
              <a:t> </a:t>
            </a:r>
            <a:endParaRPr lang="ru-RU" sz="3600" b="1" dirty="0" smtClean="0">
              <a:latin typeface="Comic Sans MS" panose="030F0702030302020204" pitchFamily="66" charset="0"/>
            </a:endParaRPr>
          </a:p>
          <a:p>
            <a:pPr algn="ctr"/>
            <a:r>
              <a:rPr lang="ru-RU" sz="3600" b="1" dirty="0" smtClean="0">
                <a:latin typeface="Comic Sans MS" panose="030F0702030302020204" pitchFamily="66" charset="0"/>
              </a:rPr>
              <a:t>в бузы не </a:t>
            </a:r>
            <a:r>
              <a:rPr lang="ru-RU" sz="3600" b="1" dirty="0" err="1" smtClean="0">
                <a:latin typeface="Comic Sans MS" panose="030F0702030302020204" pitchFamily="66" charset="0"/>
              </a:rPr>
              <a:t>тормяст</a:t>
            </a:r>
            <a:endParaRPr lang="ru-RU" sz="3600" b="1" dirty="0">
              <a:latin typeface="Comic Sans MS" panose="030F0702030302020204" pitchFamily="66" charset="0"/>
              <a:cs typeface="Times New Roman" panose="02020603050405020304" pitchFamily="18" charset="0"/>
            </a:endParaRPr>
          </a:p>
        </p:txBody>
      </p:sp>
      <p:sp>
        <p:nvSpPr>
          <p:cNvPr id="13" name="Прямоугольник 12"/>
          <p:cNvSpPr/>
          <p:nvPr/>
        </p:nvSpPr>
        <p:spPr>
          <a:xfrm>
            <a:off x="251520" y="1556792"/>
            <a:ext cx="6461957" cy="15841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b="1" dirty="0">
              <a:solidFill>
                <a:schemeClr val="accent6">
                  <a:lumMod val="50000"/>
                </a:schemeClr>
              </a:solidFill>
              <a:latin typeface="Georgia" panose="02040502050405020303" pitchFamily="18" charset="0"/>
            </a:endParaRPr>
          </a:p>
        </p:txBody>
      </p:sp>
      <p:grpSp>
        <p:nvGrpSpPr>
          <p:cNvPr id="17" name="Группа 16"/>
          <p:cNvGrpSpPr/>
          <p:nvPr/>
        </p:nvGrpSpPr>
        <p:grpSpPr>
          <a:xfrm>
            <a:off x="2267744" y="3356992"/>
            <a:ext cx="3312368" cy="3651457"/>
            <a:chOff x="2267744" y="3356992"/>
            <a:chExt cx="3312368" cy="3651457"/>
          </a:xfrm>
        </p:grpSpPr>
        <p:sp>
          <p:nvSpPr>
            <p:cNvPr id="16" name="Овал 15"/>
            <p:cNvSpPr/>
            <p:nvPr/>
          </p:nvSpPr>
          <p:spPr>
            <a:xfrm>
              <a:off x="4499992" y="3789040"/>
              <a:ext cx="792088" cy="576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4514" name="Picture 2" descr="https://static8.depositphotos.com/1010340/945/v/950/depositphotos_9456544-stock-illustration-funny-horse.jpg"/>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a:off x="2267744" y="3356992"/>
              <a:ext cx="3312368" cy="3651457"/>
            </a:xfrm>
            <a:prstGeom prst="rect">
              <a:avLst/>
            </a:prstGeom>
            <a:noFill/>
          </p:spPr>
        </p:pic>
      </p:grpSp>
      <p:pic>
        <p:nvPicPr>
          <p:cNvPr id="64518" name="Picture 6" descr="http://moziru.com/images/mauve-clipart-corner-18.png"/>
          <p:cNvPicPr>
            <a:picLocks noChangeAspect="1" noChangeArrowheads="1"/>
          </p:cNvPicPr>
          <p:nvPr/>
        </p:nvPicPr>
        <p:blipFill>
          <a:blip r:embed="rId6" cstate="email"/>
          <a:srcRect/>
          <a:stretch>
            <a:fillRect/>
          </a:stretch>
        </p:blipFill>
        <p:spPr bwMode="auto">
          <a:xfrm>
            <a:off x="3275857" y="4941168"/>
            <a:ext cx="1030314" cy="1224136"/>
          </a:xfrm>
          <a:prstGeom prst="rect">
            <a:avLst/>
          </a:prstGeom>
          <a:noFill/>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9" presetClass="exit" presetSubtype="5" fill="hold" grpId="1" nodeType="clickEffect">
                                  <p:stCondLst>
                                    <p:cond delay="0"/>
                                  </p:stCondLst>
                                  <p:childTnLst>
                                    <p:anim calcmode="lin" valueType="num">
                                      <p:cBhvr>
                                        <p:cTn id="6" dur="1000"/>
                                        <p:tgtEl>
                                          <p:spTgt spid="12"/>
                                        </p:tgtEl>
                                        <p:attrNameLst>
                                          <p:attrName>ppt_w</p:attrName>
                                        </p:attrNameLst>
                                      </p:cBhvr>
                                      <p:tavLst>
                                        <p:tav tm="0">
                                          <p:val>
                                            <p:strVal val="ppt_w"/>
                                          </p:val>
                                        </p:tav>
                                        <p:tav tm="100000">
                                          <p:val>
                                            <p:strVal val="ppt_w"/>
                                          </p:val>
                                        </p:tav>
                                      </p:tavLst>
                                    </p:anim>
                                    <p:anim calcmode="lin" valueType="num">
                                      <p:cBhvr>
                                        <p:cTn id="7" dur="1000"/>
                                        <p:tgtEl>
                                          <p:spTgt spid="12"/>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8" dur="1" fill="hold">
                                          <p:stCondLst>
                                            <p:cond delay="999"/>
                                          </p:stCondLst>
                                        </p:cTn>
                                        <p:tgtEl>
                                          <p:spTgt spid="12"/>
                                        </p:tgtEl>
                                        <p:attrNameLst>
                                          <p:attrName>style.visibility</p:attrName>
                                        </p:attrNameLst>
                                      </p:cBhvr>
                                      <p:to>
                                        <p:strVal val="hidden"/>
                                      </p:to>
                                    </p:set>
                                  </p:childTnLst>
                                </p:cTn>
                              </p:par>
                              <p:par>
                                <p:cTn id="9" presetID="19" presetClass="entr" presetSubtype="5"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strVal val="#ppt_w"/>
                                          </p:val>
                                        </p:tav>
                                        <p:tav tm="100000">
                                          <p:val>
                                            <p:strVal val="#ppt_w"/>
                                          </p:val>
                                        </p:tav>
                                      </p:tavLst>
                                    </p:anim>
                                    <p:anim calcmode="lin" valueType="num">
                                      <p:cBhvr>
                                        <p:cTn id="12" dur="1000" fill="hold"/>
                                        <p:tgtEl>
                                          <p:spTgt spid="11"/>
                                        </p:tgtEl>
                                        <p:attrNameLst>
                                          <p:attrName>ppt_h</p:attrName>
                                        </p:attrNameLst>
                                      </p:cBhvr>
                                      <p:tavLst>
                                        <p:tav tm="0" fmla="#ppt_h*sin(2.5*pi*$)">
                                          <p:val>
                                            <p:fltVal val="0"/>
                                          </p:val>
                                        </p:tav>
                                        <p:tav tm="100000">
                                          <p:val>
                                            <p:fltVal val="1"/>
                                          </p:val>
                                        </p:tav>
                                      </p:tavLst>
                                    </p:anim>
                                  </p:childTnLst>
                                </p:cTn>
                              </p:par>
                              <p:par>
                                <p:cTn id="13" presetID="53" presetClass="entr" presetSubtype="16"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Effect transition="in" filter="fade">
                                      <p:cBhvr>
                                        <p:cTn id="17" dur="1000"/>
                                        <p:tgtEl>
                                          <p:spTgt spid="17"/>
                                        </p:tgtEl>
                                      </p:cBhvr>
                                    </p:animEffect>
                                  </p:childTnLst>
                                </p:cTn>
                              </p:par>
                            </p:childTnLst>
                          </p:cTn>
                        </p:par>
                        <p:par>
                          <p:cTn id="18" fill="hold">
                            <p:stCondLst>
                              <p:cond delay="1000"/>
                            </p:stCondLst>
                            <p:childTnLst>
                              <p:par>
                                <p:cTn id="19" presetID="16" presetClass="entr" presetSubtype="42" fill="hold" nodeType="afterEffect">
                                  <p:stCondLst>
                                    <p:cond delay="0"/>
                                  </p:stCondLst>
                                  <p:childTnLst>
                                    <p:set>
                                      <p:cBhvr>
                                        <p:cTn id="20" dur="1" fill="hold">
                                          <p:stCondLst>
                                            <p:cond delay="0"/>
                                          </p:stCondLst>
                                        </p:cTn>
                                        <p:tgtEl>
                                          <p:spTgt spid="64518"/>
                                        </p:tgtEl>
                                        <p:attrNameLst>
                                          <p:attrName>style.visibility</p:attrName>
                                        </p:attrNameLst>
                                      </p:cBhvr>
                                      <p:to>
                                        <p:strVal val="visible"/>
                                      </p:to>
                                    </p:set>
                                    <p:animEffect transition="in" filter="barn(outHorizontal)">
                                      <p:cBhvr>
                                        <p:cTn id="21" dur="1000"/>
                                        <p:tgtEl>
                                          <p:spTgt spid="64518"/>
                                        </p:tgtEl>
                                      </p:cBhvr>
                                    </p:animEffect>
                                  </p:childTnLst>
                                </p:cTn>
                              </p:par>
                            </p:childTnLst>
                          </p:cTn>
                        </p:par>
                      </p:childTnLst>
                    </p:cTn>
                  </p:par>
                  <p:par>
                    <p:cTn id="22" fill="hold">
                      <p:stCondLst>
                        <p:cond delay="indefinite"/>
                      </p:stCondLst>
                      <p:childTnLst>
                        <p:par>
                          <p:cTn id="23" fill="hold">
                            <p:stCondLst>
                              <p:cond delay="0"/>
                            </p:stCondLst>
                            <p:childTnLst>
                              <p:par>
                                <p:cTn id="24" presetID="19" presetClass="exit" presetSubtype="5" fill="hold" grpId="1" nodeType="clickEffect">
                                  <p:stCondLst>
                                    <p:cond delay="0"/>
                                  </p:stCondLst>
                                  <p:childTnLst>
                                    <p:anim calcmode="lin" valueType="num">
                                      <p:cBhvr>
                                        <p:cTn id="25" dur="1000"/>
                                        <p:tgtEl>
                                          <p:spTgt spid="11"/>
                                        </p:tgtEl>
                                        <p:attrNameLst>
                                          <p:attrName>ppt_w</p:attrName>
                                        </p:attrNameLst>
                                      </p:cBhvr>
                                      <p:tavLst>
                                        <p:tav tm="0">
                                          <p:val>
                                            <p:strVal val="ppt_w"/>
                                          </p:val>
                                        </p:tav>
                                        <p:tav tm="100000">
                                          <p:val>
                                            <p:strVal val="ppt_w"/>
                                          </p:val>
                                        </p:tav>
                                      </p:tavLst>
                                    </p:anim>
                                    <p:anim calcmode="lin" valueType="num">
                                      <p:cBhvr>
                                        <p:cTn id="26" dur="1000"/>
                                        <p:tgtEl>
                                          <p:spTgt spid="11"/>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27" dur="1" fill="hold">
                                          <p:stCondLst>
                                            <p:cond delay="999"/>
                                          </p:stCondLst>
                                        </p:cTn>
                                        <p:tgtEl>
                                          <p:spTgt spid="11"/>
                                        </p:tgtEl>
                                        <p:attrNameLst>
                                          <p:attrName>style.visibility</p:attrName>
                                        </p:attrNameLst>
                                      </p:cBhvr>
                                      <p:to>
                                        <p:strVal val="hidden"/>
                                      </p:to>
                                    </p:set>
                                  </p:childTnLst>
                                </p:cTn>
                              </p:par>
                              <p:par>
                                <p:cTn id="28" presetID="19" presetClass="entr" presetSubtype="5"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ppt_w</p:attrName>
                                        </p:attrNameLst>
                                      </p:cBhvr>
                                      <p:tavLst>
                                        <p:tav tm="0">
                                          <p:val>
                                            <p:strVal val="#ppt_w"/>
                                          </p:val>
                                        </p:tav>
                                        <p:tav tm="100000">
                                          <p:val>
                                            <p:strVal val="#ppt_w"/>
                                          </p:val>
                                        </p:tav>
                                      </p:tavLst>
                                    </p:anim>
                                    <p:anim calcmode="lin" valueType="num">
                                      <p:cBhvr>
                                        <p:cTn id="31" dur="1000" fill="hold"/>
                                        <p:tgtEl>
                                          <p:spTgt spid="12"/>
                                        </p:tgtEl>
                                        <p:attrNameLst>
                                          <p:attrName>ppt_h</p:attrName>
                                        </p:attrNameLst>
                                      </p:cBhvr>
                                      <p:tavLst>
                                        <p:tav tm="0" fmla="#ppt_h*sin(2.5*pi*$)">
                                          <p:val>
                                            <p:fltVal val="0"/>
                                          </p:val>
                                        </p:tav>
                                        <p:tav tm="100000">
                                          <p:val>
                                            <p:fltVal val="1"/>
                                          </p:val>
                                        </p:tav>
                                      </p:tavLst>
                                    </p:anim>
                                  </p:childTnLst>
                                </p:cTn>
                              </p:par>
                            </p:childTnLst>
                          </p:cTn>
                        </p:par>
                      </p:childTnLst>
                    </p:cTn>
                  </p:par>
                </p:childTnLst>
              </p:cTn>
              <p:nextCondLst>
                <p:cond evt="onClick" delay="0">
                  <p:tgtEl>
                    <p:spTgt spid="13"/>
                  </p:tgtEl>
                </p:cond>
              </p:nextCondLst>
            </p:seq>
          </p:childTnLst>
        </p:cTn>
      </p:par>
    </p:tnLst>
    <p:bldLst>
      <p:bldP spid="11" grpId="0" animBg="1"/>
      <p:bldP spid="11" grpId="1" animBg="1"/>
      <p:bldP spid="12" grpId="0" animBg="1"/>
      <p:bldP spid="1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B3A05"/>
        </a:solidFill>
        <a:effectLst/>
      </p:bgPr>
    </p:bg>
    <p:spTree>
      <p:nvGrpSpPr>
        <p:cNvPr id="1" name=""/>
        <p:cNvGrpSpPr/>
        <p:nvPr/>
      </p:nvGrpSpPr>
      <p:grpSpPr>
        <a:xfrm>
          <a:off x="0" y="0"/>
          <a:ext cx="0" cy="0"/>
          <a:chOff x="0" y="0"/>
          <a:chExt cx="0" cy="0"/>
        </a:xfrm>
      </p:grpSpPr>
      <p:pic>
        <p:nvPicPr>
          <p:cNvPr id="5" name="Picture 26" descr="http://readli.net/wp-content/uploads/2017/10/BC4_1507788360.jpg"/>
          <p:cNvPicPr>
            <a:picLocks noChangeAspect="1" noChangeArrowheads="1"/>
          </p:cNvPicPr>
          <p:nvPr/>
        </p:nvPicPr>
        <p:blipFill>
          <a:blip r:embed="rId1" cstate="email"/>
          <a:srcRect/>
          <a:stretch>
            <a:fillRect/>
          </a:stretch>
        </p:blipFill>
        <p:spPr bwMode="auto">
          <a:xfrm>
            <a:off x="7236296" y="787240"/>
            <a:ext cx="1512168" cy="1796036"/>
          </a:xfrm>
          <a:prstGeom prst="rect">
            <a:avLst/>
          </a:prstGeom>
          <a:noFill/>
        </p:spPr>
      </p:pic>
      <p:pic>
        <p:nvPicPr>
          <p:cNvPr id="6" name="Picture 6" descr="https://avatanplus.com/files/resources/mid/576920759bc7815572a6cb86.png">
            <a:hlinkClick r:id="rId2" action="ppaction://hlinksldjump"/>
          </p:cNvPr>
          <p:cNvPicPr>
            <a:picLocks noChangeAspect="1" noChangeArrowheads="1"/>
          </p:cNvPicPr>
          <p:nvPr/>
        </p:nvPicPr>
        <p:blipFill>
          <a:blip r:embed="rId3" cstate="email"/>
          <a:srcRect/>
          <a:stretch>
            <a:fillRect/>
          </a:stretch>
        </p:blipFill>
        <p:spPr bwMode="auto">
          <a:xfrm>
            <a:off x="7020272" y="404664"/>
            <a:ext cx="1944216" cy="2448272"/>
          </a:xfrm>
          <a:prstGeom prst="rect">
            <a:avLst/>
          </a:prstGeom>
          <a:noFill/>
        </p:spPr>
      </p:pic>
      <p:grpSp>
        <p:nvGrpSpPr>
          <p:cNvPr id="2" name="Группа 8"/>
          <p:cNvGrpSpPr/>
          <p:nvPr/>
        </p:nvGrpSpPr>
        <p:grpSpPr>
          <a:xfrm>
            <a:off x="107504" y="260648"/>
            <a:ext cx="1296144" cy="720080"/>
            <a:chOff x="107504" y="5733256"/>
            <a:chExt cx="1728192" cy="936104"/>
          </a:xfrm>
        </p:grpSpPr>
        <p:pic>
          <p:nvPicPr>
            <p:cNvPr id="7" name="Picture 4" descr="https://cdn2.iconfinder.com/data/icons/hats-n-caps-1/128/hat_cap_clothing-02-512.png"/>
            <p:cNvPicPr>
              <a:picLocks noChangeAspect="1" noChangeArrowheads="1"/>
            </p:cNvPicPr>
            <p:nvPr/>
          </p:nvPicPr>
          <p:blipFill>
            <a:blip r:embed="rId4" cstate="email"/>
            <a:srcRect/>
            <a:stretch>
              <a:fillRect/>
            </a:stretch>
          </p:blipFill>
          <p:spPr bwMode="auto">
            <a:xfrm>
              <a:off x="107504" y="5733256"/>
              <a:ext cx="1702007" cy="936104"/>
            </a:xfrm>
            <a:prstGeom prst="rect">
              <a:avLst/>
            </a:prstGeom>
            <a:noFill/>
          </p:spPr>
        </p:pic>
        <p:sp>
          <p:nvSpPr>
            <p:cNvPr id="8" name="Прямоугольник 7"/>
            <p:cNvSpPr/>
            <p:nvPr/>
          </p:nvSpPr>
          <p:spPr>
            <a:xfrm>
              <a:off x="107504" y="5733256"/>
              <a:ext cx="1728192" cy="72008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rgbClr val="6B3A05"/>
                  </a:solidFill>
                  <a:latin typeface="Comic Sans MS" panose="030F0702030302020204" pitchFamily="66" charset="0"/>
                </a:rPr>
                <a:t>5</a:t>
              </a:r>
              <a:endParaRPr lang="ru-RU" sz="3200" b="1" dirty="0">
                <a:solidFill>
                  <a:srgbClr val="6B3A05"/>
                </a:solidFill>
                <a:latin typeface="Comic Sans MS" panose="030F0702030302020204" pitchFamily="66" charset="0"/>
              </a:endParaRPr>
            </a:p>
          </p:txBody>
        </p:sp>
      </p:grpSp>
      <p:sp>
        <p:nvSpPr>
          <p:cNvPr id="11" name="Прямоугольник 10"/>
          <p:cNvSpPr/>
          <p:nvPr/>
        </p:nvSpPr>
        <p:spPr>
          <a:xfrm>
            <a:off x="251520" y="1584176"/>
            <a:ext cx="6480719" cy="158417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rgbClr val="C00000"/>
                </a:solidFill>
                <a:latin typeface="Comic Sans MS" panose="030F0702030302020204" pitchFamily="66" charset="0"/>
              </a:rPr>
              <a:t>За двумя зайцами погонишься, </a:t>
            </a:r>
            <a:endParaRPr lang="ru-RU" sz="3600" b="1" dirty="0" smtClean="0">
              <a:solidFill>
                <a:srgbClr val="C00000"/>
              </a:solidFill>
              <a:latin typeface="Comic Sans MS" panose="030F0702030302020204" pitchFamily="66" charset="0"/>
            </a:endParaRPr>
          </a:p>
          <a:p>
            <a:pPr algn="ctr"/>
            <a:r>
              <a:rPr lang="ru-RU" sz="3600" b="1" dirty="0" smtClean="0">
                <a:solidFill>
                  <a:srgbClr val="C00000"/>
                </a:solidFill>
                <a:latin typeface="Comic Sans MS" panose="030F0702030302020204" pitchFamily="66" charset="0"/>
              </a:rPr>
              <a:t>ни одного не поймаешь</a:t>
            </a:r>
            <a:endParaRPr lang="ru-RU" sz="3600" b="1" dirty="0">
              <a:solidFill>
                <a:srgbClr val="C00000"/>
              </a:solidFill>
              <a:latin typeface="Comic Sans MS" panose="030F0702030302020204" pitchFamily="66" charset="0"/>
              <a:cs typeface="Times New Roman" panose="02020603050405020304" pitchFamily="18" charset="0"/>
            </a:endParaRPr>
          </a:p>
        </p:txBody>
      </p:sp>
      <p:sp>
        <p:nvSpPr>
          <p:cNvPr id="12" name="Прямоугольник 11"/>
          <p:cNvSpPr/>
          <p:nvPr/>
        </p:nvSpPr>
        <p:spPr>
          <a:xfrm>
            <a:off x="251520" y="1556792"/>
            <a:ext cx="6480720" cy="1620425"/>
          </a:xfrm>
          <a:prstGeom prst="rect">
            <a:avLst/>
          </a:prstGeom>
          <a:solidFill>
            <a:srgbClr val="B45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latin typeface="Comic Sans MS" panose="030F0702030302020204" pitchFamily="66" charset="0"/>
              </a:rPr>
              <a:t>Аз </a:t>
            </a:r>
            <a:r>
              <a:rPr lang="ru-RU" sz="3600" b="1" dirty="0" err="1" smtClean="0">
                <a:latin typeface="Comic Sans MS" panose="030F0702030302020204" pitchFamily="66" charset="0"/>
              </a:rPr>
              <a:t>мувяд</a:t>
            </a:r>
            <a:r>
              <a:rPr lang="ru-RU" sz="3600" b="1" dirty="0" smtClean="0">
                <a:latin typeface="Comic Sans MS" panose="030F0702030302020204" pitchFamily="66" charset="0"/>
              </a:rPr>
              <a:t> </a:t>
            </a:r>
            <a:r>
              <a:rPr lang="ru-RU" sz="3600" b="1" dirty="0" err="1" smtClean="0">
                <a:latin typeface="Comic Sans MS" panose="030F0702030302020204" pitchFamily="66" charset="0"/>
              </a:rPr>
              <a:t>мицайза</a:t>
            </a:r>
            <a:r>
              <a:rPr lang="ru-RU" sz="3600" b="1" dirty="0" smtClean="0">
                <a:latin typeface="Comic Sans MS" panose="030F0702030302020204" pitchFamily="66" charset="0"/>
              </a:rPr>
              <a:t> </a:t>
            </a:r>
            <a:r>
              <a:rPr lang="ru-RU" sz="3600" b="1" dirty="0" err="1" smtClean="0">
                <a:latin typeface="Comic Sans MS" panose="030F0702030302020204" pitchFamily="66" charset="0"/>
              </a:rPr>
              <a:t>сишьнягопо</a:t>
            </a:r>
            <a:r>
              <a:rPr lang="ru-RU" sz="3600" b="1" dirty="0" smtClean="0">
                <a:latin typeface="Comic Sans MS" panose="030F0702030302020204" pitchFamily="66" charset="0"/>
              </a:rPr>
              <a:t>, </a:t>
            </a:r>
            <a:endParaRPr lang="ru-RU" sz="3600" b="1" dirty="0" smtClean="0">
              <a:latin typeface="Comic Sans MS" panose="030F0702030302020204" pitchFamily="66" charset="0"/>
            </a:endParaRPr>
          </a:p>
          <a:p>
            <a:pPr algn="ctr"/>
            <a:r>
              <a:rPr lang="ru-RU" sz="3600" b="1" dirty="0" smtClean="0">
                <a:latin typeface="Comic Sans MS" panose="030F0702030302020204" pitchFamily="66" charset="0"/>
              </a:rPr>
              <a:t>ин </a:t>
            </a:r>
            <a:r>
              <a:rPr lang="ru-RU" sz="3600" b="1" dirty="0" err="1" smtClean="0">
                <a:latin typeface="Comic Sans MS" panose="030F0702030302020204" pitchFamily="66" charset="0"/>
              </a:rPr>
              <a:t>огноод</a:t>
            </a:r>
            <a:r>
              <a:rPr lang="ru-RU" sz="3600" b="1" dirty="0" smtClean="0">
                <a:latin typeface="Comic Sans MS" panose="030F0702030302020204" pitchFamily="66" charset="0"/>
              </a:rPr>
              <a:t> </a:t>
            </a:r>
            <a:r>
              <a:rPr lang="ru-RU" sz="3600" b="1" dirty="0" err="1" smtClean="0">
                <a:latin typeface="Comic Sans MS" panose="030F0702030302020204" pitchFamily="66" charset="0"/>
              </a:rPr>
              <a:t>ен</a:t>
            </a:r>
            <a:r>
              <a:rPr lang="ru-RU" sz="3600" b="1" dirty="0" smtClean="0">
                <a:latin typeface="Comic Sans MS" panose="030F0702030302020204" pitchFamily="66" charset="0"/>
              </a:rPr>
              <a:t> </a:t>
            </a:r>
            <a:r>
              <a:rPr lang="ru-RU" sz="3600" b="1" dirty="0" err="1" smtClean="0">
                <a:latin typeface="Comic Sans MS" panose="030F0702030302020204" pitchFamily="66" charset="0"/>
              </a:rPr>
              <a:t>шьемойап</a:t>
            </a:r>
            <a:endParaRPr lang="ru-RU" sz="3600" b="1" dirty="0">
              <a:latin typeface="Comic Sans MS" panose="030F0702030302020204" pitchFamily="66" charset="0"/>
            </a:endParaRPr>
          </a:p>
        </p:txBody>
      </p:sp>
      <p:sp>
        <p:nvSpPr>
          <p:cNvPr id="13" name="Прямоугольник 12"/>
          <p:cNvSpPr/>
          <p:nvPr/>
        </p:nvSpPr>
        <p:spPr>
          <a:xfrm>
            <a:off x="251520" y="1556792"/>
            <a:ext cx="6461957" cy="15841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b="1" dirty="0">
              <a:solidFill>
                <a:schemeClr val="accent6">
                  <a:lumMod val="50000"/>
                </a:schemeClr>
              </a:solidFill>
              <a:latin typeface="Georgia" panose="02040502050405020303" pitchFamily="18" charset="0"/>
            </a:endParaRPr>
          </a:p>
        </p:txBody>
      </p:sp>
      <p:pic>
        <p:nvPicPr>
          <p:cNvPr id="65538" name="Picture 2" descr="https://mybiz.ru/wp-content/uploads/2015/07/2rabbits2.png"/>
          <p:cNvPicPr>
            <a:picLocks noChangeAspect="1" noChangeArrowheads="1"/>
          </p:cNvPicPr>
          <p:nvPr/>
        </p:nvPicPr>
        <p:blipFill>
          <a:blip r:embed="rId5" cstate="email"/>
          <a:srcRect/>
          <a:stretch>
            <a:fillRect/>
          </a:stretch>
        </p:blipFill>
        <p:spPr bwMode="auto">
          <a:xfrm>
            <a:off x="1475656" y="3405310"/>
            <a:ext cx="6340996" cy="3452690"/>
          </a:xfrm>
          <a:prstGeom prst="rect">
            <a:avLst/>
          </a:prstGeom>
          <a:noFill/>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9" presetClass="exit" presetSubtype="5" fill="hold" grpId="1" nodeType="clickEffect">
                                  <p:stCondLst>
                                    <p:cond delay="0"/>
                                  </p:stCondLst>
                                  <p:childTnLst>
                                    <p:anim calcmode="lin" valueType="num">
                                      <p:cBhvr>
                                        <p:cTn id="6" dur="1000"/>
                                        <p:tgtEl>
                                          <p:spTgt spid="12"/>
                                        </p:tgtEl>
                                        <p:attrNameLst>
                                          <p:attrName>ppt_w</p:attrName>
                                        </p:attrNameLst>
                                      </p:cBhvr>
                                      <p:tavLst>
                                        <p:tav tm="0">
                                          <p:val>
                                            <p:strVal val="ppt_w"/>
                                          </p:val>
                                        </p:tav>
                                        <p:tav tm="100000">
                                          <p:val>
                                            <p:strVal val="ppt_w"/>
                                          </p:val>
                                        </p:tav>
                                      </p:tavLst>
                                    </p:anim>
                                    <p:anim calcmode="lin" valueType="num">
                                      <p:cBhvr>
                                        <p:cTn id="7" dur="1000"/>
                                        <p:tgtEl>
                                          <p:spTgt spid="12"/>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8" dur="1" fill="hold">
                                          <p:stCondLst>
                                            <p:cond delay="999"/>
                                          </p:stCondLst>
                                        </p:cTn>
                                        <p:tgtEl>
                                          <p:spTgt spid="12"/>
                                        </p:tgtEl>
                                        <p:attrNameLst>
                                          <p:attrName>style.visibility</p:attrName>
                                        </p:attrNameLst>
                                      </p:cBhvr>
                                      <p:to>
                                        <p:strVal val="hidden"/>
                                      </p:to>
                                    </p:set>
                                  </p:childTnLst>
                                </p:cTn>
                              </p:par>
                              <p:par>
                                <p:cTn id="9" presetID="19" presetClass="entr" presetSubtype="5"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strVal val="#ppt_w"/>
                                          </p:val>
                                        </p:tav>
                                        <p:tav tm="100000">
                                          <p:val>
                                            <p:strVal val="#ppt_w"/>
                                          </p:val>
                                        </p:tav>
                                      </p:tavLst>
                                    </p:anim>
                                    <p:anim calcmode="lin" valueType="num">
                                      <p:cBhvr>
                                        <p:cTn id="12" dur="1000" fill="hold"/>
                                        <p:tgtEl>
                                          <p:spTgt spid="11"/>
                                        </p:tgtEl>
                                        <p:attrNameLst>
                                          <p:attrName>ppt_h</p:attrName>
                                        </p:attrNameLst>
                                      </p:cBhvr>
                                      <p:tavLst>
                                        <p:tav tm="0" fmla="#ppt_h*sin(2.5*pi*$)">
                                          <p:val>
                                            <p:fltVal val="0"/>
                                          </p:val>
                                        </p:tav>
                                        <p:tav tm="100000">
                                          <p:val>
                                            <p:fltVal val="1"/>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65538"/>
                                        </p:tgtEl>
                                        <p:attrNameLst>
                                          <p:attrName>style.visibility</p:attrName>
                                        </p:attrNameLst>
                                      </p:cBhvr>
                                      <p:to>
                                        <p:strVal val="visible"/>
                                      </p:to>
                                    </p:set>
                                    <p:animEffect transition="in" filter="fade">
                                      <p:cBhvr>
                                        <p:cTn id="16" dur="1000"/>
                                        <p:tgtEl>
                                          <p:spTgt spid="65538"/>
                                        </p:tgtEl>
                                      </p:cBhvr>
                                    </p:animEffect>
                                    <p:anim calcmode="lin" valueType="num">
                                      <p:cBhvr>
                                        <p:cTn id="17" dur="1000" fill="hold"/>
                                        <p:tgtEl>
                                          <p:spTgt spid="65538"/>
                                        </p:tgtEl>
                                        <p:attrNameLst>
                                          <p:attrName>ppt_x</p:attrName>
                                        </p:attrNameLst>
                                      </p:cBhvr>
                                      <p:tavLst>
                                        <p:tav tm="0">
                                          <p:val>
                                            <p:strVal val="#ppt_x"/>
                                          </p:val>
                                        </p:tav>
                                        <p:tav tm="100000">
                                          <p:val>
                                            <p:strVal val="#ppt_x"/>
                                          </p:val>
                                        </p:tav>
                                      </p:tavLst>
                                    </p:anim>
                                    <p:anim calcmode="lin" valueType="num">
                                      <p:cBhvr>
                                        <p:cTn id="18" dur="1000" fill="hold"/>
                                        <p:tgtEl>
                                          <p:spTgt spid="6553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9" presetClass="exit" presetSubtype="5" fill="hold" grpId="1" nodeType="clickEffect">
                                  <p:stCondLst>
                                    <p:cond delay="0"/>
                                  </p:stCondLst>
                                  <p:childTnLst>
                                    <p:anim calcmode="lin" valueType="num">
                                      <p:cBhvr>
                                        <p:cTn id="22" dur="1000"/>
                                        <p:tgtEl>
                                          <p:spTgt spid="11"/>
                                        </p:tgtEl>
                                        <p:attrNameLst>
                                          <p:attrName>ppt_w</p:attrName>
                                        </p:attrNameLst>
                                      </p:cBhvr>
                                      <p:tavLst>
                                        <p:tav tm="0">
                                          <p:val>
                                            <p:strVal val="ppt_w"/>
                                          </p:val>
                                        </p:tav>
                                        <p:tav tm="100000">
                                          <p:val>
                                            <p:strVal val="ppt_w"/>
                                          </p:val>
                                        </p:tav>
                                      </p:tavLst>
                                    </p:anim>
                                    <p:anim calcmode="lin" valueType="num">
                                      <p:cBhvr>
                                        <p:cTn id="23" dur="1000"/>
                                        <p:tgtEl>
                                          <p:spTgt spid="11"/>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24" dur="1" fill="hold">
                                          <p:stCondLst>
                                            <p:cond delay="999"/>
                                          </p:stCondLst>
                                        </p:cTn>
                                        <p:tgtEl>
                                          <p:spTgt spid="11"/>
                                        </p:tgtEl>
                                        <p:attrNameLst>
                                          <p:attrName>style.visibility</p:attrName>
                                        </p:attrNameLst>
                                      </p:cBhvr>
                                      <p:to>
                                        <p:strVal val="hidden"/>
                                      </p:to>
                                    </p:set>
                                  </p:childTnLst>
                                </p:cTn>
                              </p:par>
                              <p:par>
                                <p:cTn id="25" presetID="19" presetClass="entr" presetSubtype="5"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strVal val="#ppt_w"/>
                                          </p:val>
                                        </p:tav>
                                        <p:tav tm="100000">
                                          <p:val>
                                            <p:strVal val="#ppt_w"/>
                                          </p:val>
                                        </p:tav>
                                      </p:tavLst>
                                    </p:anim>
                                    <p:anim calcmode="lin" valueType="num">
                                      <p:cBhvr>
                                        <p:cTn id="28" dur="1000" fill="hold"/>
                                        <p:tgtEl>
                                          <p:spTgt spid="12"/>
                                        </p:tgtEl>
                                        <p:attrNameLst>
                                          <p:attrName>ppt_h</p:attrName>
                                        </p:attrNameLst>
                                      </p:cBhvr>
                                      <p:tavLst>
                                        <p:tav tm="0" fmla="#ppt_h*sin(2.5*pi*$)">
                                          <p:val>
                                            <p:fltVal val="0"/>
                                          </p:val>
                                        </p:tav>
                                        <p:tav tm="100000">
                                          <p:val>
                                            <p:fltVal val="1"/>
                                          </p:val>
                                        </p:tav>
                                      </p:tavLst>
                                    </p:anim>
                                  </p:childTnLst>
                                </p:cTn>
                              </p:par>
                            </p:childTnLst>
                          </p:cTn>
                        </p:par>
                      </p:childTnLst>
                    </p:cTn>
                  </p:par>
                </p:childTnLst>
              </p:cTn>
              <p:nextCondLst>
                <p:cond evt="onClick" delay="0">
                  <p:tgtEl>
                    <p:spTgt spid="13"/>
                  </p:tgtEl>
                </p:cond>
              </p:nextCondLst>
            </p:seq>
          </p:childTnLst>
        </p:cTn>
      </p:par>
    </p:tnLst>
    <p:bldLst>
      <p:bldP spid="11" grpId="0" animBg="1"/>
      <p:bldP spid="11" grpId="1" animBg="1"/>
      <p:bldP spid="12" grpId="0" animBg="1"/>
      <p:bldP spid="1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B3A05"/>
        </a:solidFill>
        <a:effectLst/>
      </p:bgPr>
    </p:bg>
    <p:spTree>
      <p:nvGrpSpPr>
        <p:cNvPr id="1" name=""/>
        <p:cNvGrpSpPr/>
        <p:nvPr/>
      </p:nvGrpSpPr>
      <p:grpSpPr>
        <a:xfrm>
          <a:off x="0" y="0"/>
          <a:ext cx="0" cy="0"/>
          <a:chOff x="0" y="0"/>
          <a:chExt cx="0" cy="0"/>
        </a:xfrm>
      </p:grpSpPr>
      <p:pic>
        <p:nvPicPr>
          <p:cNvPr id="8" name="Picture 4" descr="http://zi.dn.ua/upload/iblock/cd0/cd011fd055290bdc15c6c6cb0cbe49d7.jpg"/>
          <p:cNvPicPr>
            <a:picLocks noChangeAspect="1" noChangeArrowheads="1"/>
          </p:cNvPicPr>
          <p:nvPr/>
        </p:nvPicPr>
        <p:blipFill>
          <a:blip r:embed="rId1" cstate="email"/>
          <a:srcRect/>
          <a:stretch>
            <a:fillRect/>
          </a:stretch>
        </p:blipFill>
        <p:spPr bwMode="auto">
          <a:xfrm>
            <a:off x="440314" y="776634"/>
            <a:ext cx="2038973" cy="2603792"/>
          </a:xfrm>
          <a:prstGeom prst="rect">
            <a:avLst/>
          </a:prstGeom>
          <a:noFill/>
        </p:spPr>
      </p:pic>
      <p:pic>
        <p:nvPicPr>
          <p:cNvPr id="9" name="Picture 18" descr="https://img-fotki.yandex.ru/get/53/164895038.20b/0_fd0aa_291e25d7_L">
            <a:hlinkClick r:id="rId2" action="ppaction://hlinksldjump"/>
          </p:cNvPr>
          <p:cNvPicPr>
            <a:picLocks noChangeAspect="1" noChangeArrowheads="1"/>
          </p:cNvPicPr>
          <p:nvPr/>
        </p:nvPicPr>
        <p:blipFill>
          <a:blip r:embed="rId3" cstate="email"/>
          <a:srcRect/>
          <a:stretch>
            <a:fillRect/>
          </a:stretch>
        </p:blipFill>
        <p:spPr bwMode="auto">
          <a:xfrm>
            <a:off x="251520" y="404664"/>
            <a:ext cx="2376264" cy="3312368"/>
          </a:xfrm>
          <a:prstGeom prst="rect">
            <a:avLst/>
          </a:prstGeom>
          <a:noFill/>
        </p:spPr>
      </p:pic>
      <p:sp>
        <p:nvSpPr>
          <p:cNvPr id="11" name="Вертикальный свиток 10"/>
          <p:cNvSpPr/>
          <p:nvPr/>
        </p:nvSpPr>
        <p:spPr>
          <a:xfrm flipH="1">
            <a:off x="1835696" y="188640"/>
            <a:ext cx="7704856" cy="5400600"/>
          </a:xfrm>
          <a:prstGeom prst="verticalScroll">
            <a:avLst/>
          </a:prstGeom>
          <a:gradFill flip="none" rotWithShape="1">
            <a:gsLst>
              <a:gs pos="0">
                <a:srgbClr val="FFEFD1"/>
              </a:gs>
              <a:gs pos="64999">
                <a:srgbClr val="F0EBD5"/>
              </a:gs>
              <a:gs pos="100000">
                <a:srgbClr val="D1C39F"/>
              </a:gs>
            </a:gsLst>
            <a:lin ang="5400000" scaled="0"/>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rgbClr val="6B3A05"/>
                </a:solidFill>
                <a:latin typeface="Comic Sans MS" panose="030F0702030302020204" pitchFamily="66" charset="0"/>
              </a:rPr>
              <a:t>Джейн </a:t>
            </a:r>
            <a:r>
              <a:rPr lang="ru-RU" sz="2400" b="1" dirty="0" err="1" smtClean="0">
                <a:solidFill>
                  <a:srgbClr val="6B3A05"/>
                </a:solidFill>
                <a:latin typeface="Comic Sans MS" panose="030F0702030302020204" pitchFamily="66" charset="0"/>
              </a:rPr>
              <a:t>Марпл</a:t>
            </a:r>
            <a:r>
              <a:rPr lang="ru-RU" sz="2400" b="1" dirty="0" smtClean="0">
                <a:solidFill>
                  <a:srgbClr val="6B3A05"/>
                </a:solidFill>
                <a:latin typeface="Comic Sans MS" panose="030F0702030302020204" pitchFamily="66" charset="0"/>
              </a:rPr>
              <a:t>, </a:t>
            </a:r>
            <a:r>
              <a:rPr lang="ru-RU" sz="2400" b="1" dirty="0">
                <a:solidFill>
                  <a:srgbClr val="6B3A05"/>
                </a:solidFill>
                <a:latin typeface="Comic Sans MS" panose="030F0702030302020204" pitchFamily="66" charset="0"/>
              </a:rPr>
              <a:t>более известная </a:t>
            </a:r>
            <a:endParaRPr lang="ru-RU" sz="2400" b="1" dirty="0" smtClean="0">
              <a:solidFill>
                <a:srgbClr val="6B3A05"/>
              </a:solidFill>
              <a:latin typeface="Comic Sans MS" panose="030F0702030302020204" pitchFamily="66" charset="0"/>
            </a:endParaRPr>
          </a:p>
          <a:p>
            <a:pPr algn="ctr"/>
            <a:r>
              <a:rPr lang="ru-RU" sz="2400" b="1" dirty="0" smtClean="0">
                <a:solidFill>
                  <a:srgbClr val="6B3A05"/>
                </a:solidFill>
                <a:latin typeface="Comic Sans MS" panose="030F0702030302020204" pitchFamily="66" charset="0"/>
              </a:rPr>
              <a:t>как </a:t>
            </a:r>
            <a:r>
              <a:rPr lang="ru-RU" sz="2400" b="1" dirty="0">
                <a:solidFill>
                  <a:srgbClr val="6B3A05"/>
                </a:solidFill>
                <a:latin typeface="Comic Sans MS" panose="030F0702030302020204" pitchFamily="66" charset="0"/>
              </a:rPr>
              <a:t>просто мисс </a:t>
            </a:r>
            <a:r>
              <a:rPr lang="ru-RU" sz="2400" b="1" dirty="0" err="1">
                <a:solidFill>
                  <a:srgbClr val="6B3A05"/>
                </a:solidFill>
                <a:latin typeface="Comic Sans MS" panose="030F0702030302020204" pitchFamily="66" charset="0"/>
              </a:rPr>
              <a:t>Марпл</a:t>
            </a:r>
            <a:r>
              <a:rPr lang="ru-RU" sz="2400" b="1" dirty="0">
                <a:solidFill>
                  <a:srgbClr val="6B3A05"/>
                </a:solidFill>
                <a:latin typeface="Comic Sans MS" panose="030F0702030302020204" pitchFamily="66" charset="0"/>
              </a:rPr>
              <a:t> — персонаж детективов  Агаты Кристи, появившаяся в сборнике рассказов «Тринадцать загадочных случаев» и в 12 её романах. </a:t>
            </a:r>
            <a:r>
              <a:rPr lang="ru-RU" sz="2400" b="1" dirty="0" err="1">
                <a:solidFill>
                  <a:srgbClr val="6B3A05"/>
                </a:solidFill>
                <a:latin typeface="Comic Sans MS" panose="030F0702030302020204" pitchFamily="66" charset="0"/>
              </a:rPr>
              <a:t>Марпл</a:t>
            </a:r>
            <a:r>
              <a:rPr lang="ru-RU" sz="2400" b="1" dirty="0">
                <a:solidFill>
                  <a:srgbClr val="6B3A05"/>
                </a:solidFill>
                <a:latin typeface="Comic Sans MS" panose="030F0702030302020204" pitchFamily="66" charset="0"/>
              </a:rPr>
              <a:t> —  детектив-любитель, живущая в небольшой английской деревне </a:t>
            </a:r>
            <a:r>
              <a:rPr lang="ru-RU" sz="2400" b="1" dirty="0" err="1">
                <a:solidFill>
                  <a:srgbClr val="6B3A05"/>
                </a:solidFill>
                <a:latin typeface="Comic Sans MS" panose="030F0702030302020204" pitchFamily="66" charset="0"/>
              </a:rPr>
              <a:t>Сэнт-Мэри-Мид</a:t>
            </a:r>
            <a:r>
              <a:rPr lang="ru-RU" sz="2400" b="1" dirty="0">
                <a:solidFill>
                  <a:srgbClr val="6B3A05"/>
                </a:solidFill>
                <a:latin typeface="Comic Sans MS" panose="030F0702030302020204" pitchFamily="66" charset="0"/>
              </a:rPr>
              <a:t>. Её основные занятия — вязание для многочисленных внучатых племянников, уход за растениями в небольшом садике и различные общественные поручения, которые она выполняет часто и с охотой… </a:t>
            </a:r>
            <a:endParaRPr lang="ru-RU" sz="2400" b="1" dirty="0">
              <a:solidFill>
                <a:srgbClr val="6B3A05"/>
              </a:solidFill>
              <a:latin typeface="Comic Sans MS" panose="030F0702030302020204" pitchFamily="66" charset="0"/>
            </a:endParaRPr>
          </a:p>
        </p:txBody>
      </p:sp>
      <p:pic>
        <p:nvPicPr>
          <p:cNvPr id="16390" name="Picture 6" descr="https://media.istockphoto.com/vectors/ball-of-yarn-and-needles-isolated-on-white-background-vector-id516756022?k=6&amp;m=516756022&amp;s=612x612&amp;w=0&amp;h=c3Dih7OvXPYqNNSFdx7_cinf3s9mXN2Kd9rpbhBD0cE="/>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4139952" y="5517232"/>
            <a:ext cx="1587138" cy="1340768"/>
          </a:xfrm>
          <a:prstGeom prst="rect">
            <a:avLst/>
          </a:prstGeom>
          <a:noFill/>
        </p:spPr>
      </p:pic>
      <p:pic>
        <p:nvPicPr>
          <p:cNvPr id="16398" name="Picture 14" descr="http://clipart-library.com/image_gallery/n938619.jpg"/>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a:off x="5796136" y="5445224"/>
            <a:ext cx="1512168" cy="1554483"/>
          </a:xfrm>
          <a:prstGeom prst="rect">
            <a:avLst/>
          </a:prstGeom>
          <a:noFill/>
        </p:spPr>
      </p:pic>
      <p:pic>
        <p:nvPicPr>
          <p:cNvPr id="16400" name="Picture 16" descr="http://images.easyfreeclipart.com/84/knitting-wool-set-a20-red-gold-navy-a-collection-of-clip-art-84873.jpg"/>
          <p:cNvPicPr>
            <a:picLocks noChangeAspect="1" noChangeArrowheads="1"/>
          </p:cNvPicPr>
          <p:nvPr/>
        </p:nvPicPr>
        <p:blipFill>
          <a:blip r:embed="rId6" cstate="email">
            <a:clrChange>
              <a:clrFrom>
                <a:srgbClr val="FFFFFF"/>
              </a:clrFrom>
              <a:clrTo>
                <a:srgbClr val="FFFFFF">
                  <a:alpha val="0"/>
                </a:srgbClr>
              </a:clrTo>
            </a:clrChange>
          </a:blip>
          <a:srcRect/>
          <a:stretch>
            <a:fillRect/>
          </a:stretch>
        </p:blipFill>
        <p:spPr bwMode="auto">
          <a:xfrm>
            <a:off x="683568" y="5445224"/>
            <a:ext cx="1454680" cy="1412776"/>
          </a:xfrm>
          <a:prstGeom prst="rect">
            <a:avLst/>
          </a:prstGeom>
          <a:noFill/>
        </p:spPr>
      </p:pic>
      <p:pic>
        <p:nvPicPr>
          <p:cNvPr id="16402" name="Picture 18" descr="https://media.istockphoto.com/photos/yarn-clew-picture-id534041176?k=6&amp;m=534041176&amp;s=612x612&amp;w=0&amp;h=6wAJw2T_EwK6hEjLgX13t5Jr-muPDgHLYgiNzessEo8="/>
          <p:cNvPicPr>
            <a:picLocks noChangeAspect="1" noChangeArrowheads="1"/>
          </p:cNvPicPr>
          <p:nvPr/>
        </p:nvPicPr>
        <p:blipFill>
          <a:blip r:embed="rId7" cstate="email">
            <a:clrChange>
              <a:clrFrom>
                <a:srgbClr val="FFFFFF"/>
              </a:clrFrom>
              <a:clrTo>
                <a:srgbClr val="FFFFFF">
                  <a:alpha val="0"/>
                </a:srgbClr>
              </a:clrTo>
            </a:clrChange>
          </a:blip>
          <a:srcRect/>
          <a:stretch>
            <a:fillRect/>
          </a:stretch>
        </p:blipFill>
        <p:spPr bwMode="auto">
          <a:xfrm>
            <a:off x="7452320" y="5733256"/>
            <a:ext cx="1368152" cy="1039796"/>
          </a:xfrm>
          <a:prstGeom prst="rect">
            <a:avLst/>
          </a:prstGeom>
          <a:noFill/>
        </p:spPr>
      </p:pic>
      <p:sp>
        <p:nvSpPr>
          <p:cNvPr id="16404" name="AutoShape 20" descr="http://www.todosimple.com/sites/www.todosimple.com/files/150/boleros-a-crochet_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ru-RU"/>
          </a:p>
        </p:txBody>
      </p:sp>
      <p:pic>
        <p:nvPicPr>
          <p:cNvPr id="16406" name="Picture 22" descr="http://www.playcast.ru/uploads/2017/06/14/22818990.png"/>
          <p:cNvPicPr>
            <a:picLocks noChangeAspect="1" noChangeArrowheads="1"/>
          </p:cNvPicPr>
          <p:nvPr/>
        </p:nvPicPr>
        <p:blipFill>
          <a:blip r:embed="rId8" cstate="email"/>
          <a:srcRect/>
          <a:stretch>
            <a:fillRect/>
          </a:stretch>
        </p:blipFill>
        <p:spPr bwMode="auto">
          <a:xfrm>
            <a:off x="2195736" y="5661248"/>
            <a:ext cx="1862816" cy="1020113"/>
          </a:xfrm>
          <a:prstGeom prst="rect">
            <a:avLst/>
          </a:prstGeom>
          <a:noFill/>
        </p:spPr>
      </p:pic>
      <p:sp>
        <p:nvSpPr>
          <p:cNvPr id="22" name="Овал 21">
            <a:hlinkClick r:id="rId9" action="ppaction://hlinksldjump"/>
          </p:cNvPr>
          <p:cNvSpPr/>
          <p:nvPr/>
        </p:nvSpPr>
        <p:spPr>
          <a:xfrm>
            <a:off x="1043608" y="5661248"/>
            <a:ext cx="986408" cy="93610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solidFill>
                  <a:schemeClr val="tx1"/>
                </a:solidFill>
              </a:rPr>
              <a:t>1</a:t>
            </a:r>
            <a:endParaRPr lang="ru-RU" sz="4000" b="1" dirty="0">
              <a:solidFill>
                <a:schemeClr val="tx1"/>
              </a:solidFill>
            </a:endParaRPr>
          </a:p>
        </p:txBody>
      </p:sp>
      <p:sp>
        <p:nvSpPr>
          <p:cNvPr id="23" name="Овал 22">
            <a:hlinkClick r:id="rId10" action="ppaction://hlinksldjump"/>
          </p:cNvPr>
          <p:cNvSpPr/>
          <p:nvPr/>
        </p:nvSpPr>
        <p:spPr>
          <a:xfrm>
            <a:off x="2483768" y="5661248"/>
            <a:ext cx="986408" cy="93610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a:solidFill>
                  <a:schemeClr val="tx1"/>
                </a:solidFill>
              </a:rPr>
              <a:t>2</a:t>
            </a:r>
            <a:endParaRPr lang="ru-RU" sz="4000" b="1" dirty="0">
              <a:solidFill>
                <a:schemeClr val="tx1"/>
              </a:solidFill>
            </a:endParaRPr>
          </a:p>
        </p:txBody>
      </p:sp>
      <p:sp>
        <p:nvSpPr>
          <p:cNvPr id="24" name="Овал 23">
            <a:hlinkClick r:id="rId11" action="ppaction://hlinksldjump"/>
          </p:cNvPr>
          <p:cNvSpPr/>
          <p:nvPr/>
        </p:nvSpPr>
        <p:spPr>
          <a:xfrm>
            <a:off x="4283968" y="5805264"/>
            <a:ext cx="986408" cy="93610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a:solidFill>
                  <a:schemeClr val="tx1"/>
                </a:solidFill>
              </a:rPr>
              <a:t>3</a:t>
            </a:r>
            <a:endParaRPr lang="ru-RU" sz="4000" b="1" dirty="0">
              <a:solidFill>
                <a:schemeClr val="tx1"/>
              </a:solidFill>
            </a:endParaRPr>
          </a:p>
        </p:txBody>
      </p:sp>
      <p:sp>
        <p:nvSpPr>
          <p:cNvPr id="25" name="Овал 24">
            <a:hlinkClick r:id="rId12" action="ppaction://hlinksldjump"/>
          </p:cNvPr>
          <p:cNvSpPr/>
          <p:nvPr/>
        </p:nvSpPr>
        <p:spPr>
          <a:xfrm>
            <a:off x="6084168" y="5805264"/>
            <a:ext cx="986408" cy="93610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a:solidFill>
                  <a:schemeClr val="tx1"/>
                </a:solidFill>
              </a:rPr>
              <a:t>4</a:t>
            </a:r>
            <a:endParaRPr lang="ru-RU" sz="4000" b="1" dirty="0">
              <a:solidFill>
                <a:schemeClr val="tx1"/>
              </a:solidFill>
            </a:endParaRPr>
          </a:p>
        </p:txBody>
      </p:sp>
      <p:sp>
        <p:nvSpPr>
          <p:cNvPr id="26" name="Овал 25">
            <a:hlinkClick r:id="rId13" action="ppaction://hlinksldjump"/>
          </p:cNvPr>
          <p:cNvSpPr/>
          <p:nvPr/>
        </p:nvSpPr>
        <p:spPr>
          <a:xfrm>
            <a:off x="7740352" y="5733256"/>
            <a:ext cx="986408" cy="93610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a:solidFill>
                  <a:schemeClr val="tx1"/>
                </a:solidFill>
              </a:rPr>
              <a:t>5</a:t>
            </a:r>
            <a:endParaRPr lang="ru-RU" sz="4000" b="1" dirty="0">
              <a:solidFill>
                <a:schemeClr val="tx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2"/>
                    </p:tgtEl>
                  </p:cond>
                </p:stCondLst>
                <p:endSync evt="end" delay="0">
                  <p:rtn val="all"/>
                </p:endSync>
                <p:childTnLst>
                  <p:par>
                    <p:cTn id="9" fill="hold">
                      <p:stCondLst>
                        <p:cond delay="0"/>
                      </p:stCondLst>
                      <p:childTnLst>
                        <p:par>
                          <p:cTn id="10" fill="hold">
                            <p:stCondLst>
                              <p:cond delay="0"/>
                            </p:stCondLst>
                            <p:childTnLst>
                              <p:par>
                                <p:cTn id="11" presetID="53" presetClass="exit" presetSubtype="16" fill="hold" grpId="0" nodeType="clickEffect">
                                  <p:stCondLst>
                                    <p:cond delay="0"/>
                                  </p:stCondLst>
                                  <p:childTnLst>
                                    <p:anim calcmode="lin" valueType="num">
                                      <p:cBhvr>
                                        <p:cTn id="12" dur="1000"/>
                                        <p:tgtEl>
                                          <p:spTgt spid="22"/>
                                        </p:tgtEl>
                                        <p:attrNameLst>
                                          <p:attrName>ppt_w</p:attrName>
                                        </p:attrNameLst>
                                      </p:cBhvr>
                                      <p:tavLst>
                                        <p:tav tm="0">
                                          <p:val>
                                            <p:strVal val="ppt_w"/>
                                          </p:val>
                                        </p:tav>
                                        <p:tav tm="100000">
                                          <p:val>
                                            <p:fltVal val="0"/>
                                          </p:val>
                                        </p:tav>
                                      </p:tavLst>
                                    </p:anim>
                                    <p:anim calcmode="lin" valueType="num">
                                      <p:cBhvr>
                                        <p:cTn id="13" dur="1000"/>
                                        <p:tgtEl>
                                          <p:spTgt spid="22"/>
                                        </p:tgtEl>
                                        <p:attrNameLst>
                                          <p:attrName>ppt_h</p:attrName>
                                        </p:attrNameLst>
                                      </p:cBhvr>
                                      <p:tavLst>
                                        <p:tav tm="0">
                                          <p:val>
                                            <p:strVal val="ppt_h"/>
                                          </p:val>
                                        </p:tav>
                                        <p:tav tm="100000">
                                          <p:val>
                                            <p:fltVal val="0"/>
                                          </p:val>
                                        </p:tav>
                                      </p:tavLst>
                                    </p:anim>
                                    <p:animEffect transition="out" filter="fade">
                                      <p:cBhvr>
                                        <p:cTn id="14" dur="1000"/>
                                        <p:tgtEl>
                                          <p:spTgt spid="22"/>
                                        </p:tgtEl>
                                      </p:cBhvr>
                                    </p:animEffect>
                                    <p:set>
                                      <p:cBhvr>
                                        <p:cTn id="15" dur="1" fill="hold">
                                          <p:stCondLst>
                                            <p:cond delay="999"/>
                                          </p:stCondLst>
                                        </p:cTn>
                                        <p:tgtEl>
                                          <p:spTgt spid="22"/>
                                        </p:tgtEl>
                                        <p:attrNameLst>
                                          <p:attrName>style.visibility</p:attrName>
                                        </p:attrNameLst>
                                      </p:cBhvr>
                                      <p:to>
                                        <p:strVal val="hidden"/>
                                      </p:to>
                                    </p:set>
                                  </p:childTnLst>
                                </p:cTn>
                              </p:par>
                              <p:par>
                                <p:cTn id="16" presetID="53" presetClass="exit" presetSubtype="16" fill="hold" nodeType="withEffect">
                                  <p:stCondLst>
                                    <p:cond delay="0"/>
                                  </p:stCondLst>
                                  <p:childTnLst>
                                    <p:anim calcmode="lin" valueType="num">
                                      <p:cBhvr>
                                        <p:cTn id="17" dur="1000"/>
                                        <p:tgtEl>
                                          <p:spTgt spid="16400"/>
                                        </p:tgtEl>
                                        <p:attrNameLst>
                                          <p:attrName>ppt_w</p:attrName>
                                        </p:attrNameLst>
                                      </p:cBhvr>
                                      <p:tavLst>
                                        <p:tav tm="0">
                                          <p:val>
                                            <p:strVal val="ppt_w"/>
                                          </p:val>
                                        </p:tav>
                                        <p:tav tm="100000">
                                          <p:val>
                                            <p:fltVal val="0"/>
                                          </p:val>
                                        </p:tav>
                                      </p:tavLst>
                                    </p:anim>
                                    <p:anim calcmode="lin" valueType="num">
                                      <p:cBhvr>
                                        <p:cTn id="18" dur="1000"/>
                                        <p:tgtEl>
                                          <p:spTgt spid="16400"/>
                                        </p:tgtEl>
                                        <p:attrNameLst>
                                          <p:attrName>ppt_h</p:attrName>
                                        </p:attrNameLst>
                                      </p:cBhvr>
                                      <p:tavLst>
                                        <p:tav tm="0">
                                          <p:val>
                                            <p:strVal val="ppt_h"/>
                                          </p:val>
                                        </p:tav>
                                        <p:tav tm="100000">
                                          <p:val>
                                            <p:fltVal val="0"/>
                                          </p:val>
                                        </p:tav>
                                      </p:tavLst>
                                    </p:anim>
                                    <p:animEffect transition="out" filter="fade">
                                      <p:cBhvr>
                                        <p:cTn id="19" dur="1000"/>
                                        <p:tgtEl>
                                          <p:spTgt spid="16400"/>
                                        </p:tgtEl>
                                      </p:cBhvr>
                                    </p:animEffect>
                                    <p:set>
                                      <p:cBhvr>
                                        <p:cTn id="20" dur="1" fill="hold">
                                          <p:stCondLst>
                                            <p:cond delay="999"/>
                                          </p:stCondLst>
                                        </p:cTn>
                                        <p:tgtEl>
                                          <p:spTgt spid="16400"/>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1" restart="whenNotActive" fill="hold" evtFilter="cancelBubble" nodeType="interactiveSeq">
                <p:stCondLst>
                  <p:cond evt="onClick" delay="0">
                    <p:tgtEl>
                      <p:spTgt spid="23"/>
                    </p:tgtEl>
                  </p:cond>
                </p:stCondLst>
                <p:endSync evt="end" delay="0">
                  <p:rtn val="all"/>
                </p:endSync>
                <p:childTnLst>
                  <p:par>
                    <p:cTn id="22" fill="hold">
                      <p:stCondLst>
                        <p:cond delay="0"/>
                      </p:stCondLst>
                      <p:childTnLst>
                        <p:par>
                          <p:cTn id="23" fill="hold">
                            <p:stCondLst>
                              <p:cond delay="0"/>
                            </p:stCondLst>
                            <p:childTnLst>
                              <p:par>
                                <p:cTn id="24" presetID="53" presetClass="exit" presetSubtype="16" fill="hold" nodeType="clickEffect">
                                  <p:stCondLst>
                                    <p:cond delay="0"/>
                                  </p:stCondLst>
                                  <p:childTnLst>
                                    <p:anim calcmode="lin" valueType="num">
                                      <p:cBhvr>
                                        <p:cTn id="25" dur="500"/>
                                        <p:tgtEl>
                                          <p:spTgt spid="16406"/>
                                        </p:tgtEl>
                                        <p:attrNameLst>
                                          <p:attrName>ppt_w</p:attrName>
                                        </p:attrNameLst>
                                      </p:cBhvr>
                                      <p:tavLst>
                                        <p:tav tm="0">
                                          <p:val>
                                            <p:strVal val="ppt_w"/>
                                          </p:val>
                                        </p:tav>
                                        <p:tav tm="100000">
                                          <p:val>
                                            <p:fltVal val="0"/>
                                          </p:val>
                                        </p:tav>
                                      </p:tavLst>
                                    </p:anim>
                                    <p:anim calcmode="lin" valueType="num">
                                      <p:cBhvr>
                                        <p:cTn id="26" dur="500"/>
                                        <p:tgtEl>
                                          <p:spTgt spid="16406"/>
                                        </p:tgtEl>
                                        <p:attrNameLst>
                                          <p:attrName>ppt_h</p:attrName>
                                        </p:attrNameLst>
                                      </p:cBhvr>
                                      <p:tavLst>
                                        <p:tav tm="0">
                                          <p:val>
                                            <p:strVal val="ppt_h"/>
                                          </p:val>
                                        </p:tav>
                                        <p:tav tm="100000">
                                          <p:val>
                                            <p:fltVal val="0"/>
                                          </p:val>
                                        </p:tav>
                                      </p:tavLst>
                                    </p:anim>
                                    <p:animEffect transition="out" filter="fade">
                                      <p:cBhvr>
                                        <p:cTn id="27" dur="500"/>
                                        <p:tgtEl>
                                          <p:spTgt spid="16406"/>
                                        </p:tgtEl>
                                      </p:cBhvr>
                                    </p:animEffect>
                                    <p:set>
                                      <p:cBhvr>
                                        <p:cTn id="28" dur="1" fill="hold">
                                          <p:stCondLst>
                                            <p:cond delay="499"/>
                                          </p:stCondLst>
                                        </p:cTn>
                                        <p:tgtEl>
                                          <p:spTgt spid="16406"/>
                                        </p:tgtEl>
                                        <p:attrNameLst>
                                          <p:attrName>style.visibility</p:attrName>
                                        </p:attrNameLst>
                                      </p:cBhvr>
                                      <p:to>
                                        <p:strVal val="hidden"/>
                                      </p:to>
                                    </p:set>
                                  </p:childTnLst>
                                </p:cTn>
                              </p:par>
                              <p:par>
                                <p:cTn id="29" presetID="53" presetClass="exit" presetSubtype="16" fill="hold" grpId="0" nodeType="withEffect">
                                  <p:stCondLst>
                                    <p:cond delay="0"/>
                                  </p:stCondLst>
                                  <p:childTnLst>
                                    <p:anim calcmode="lin" valueType="num">
                                      <p:cBhvr>
                                        <p:cTn id="30" dur="500"/>
                                        <p:tgtEl>
                                          <p:spTgt spid="23"/>
                                        </p:tgtEl>
                                        <p:attrNameLst>
                                          <p:attrName>ppt_w</p:attrName>
                                        </p:attrNameLst>
                                      </p:cBhvr>
                                      <p:tavLst>
                                        <p:tav tm="0">
                                          <p:val>
                                            <p:strVal val="ppt_w"/>
                                          </p:val>
                                        </p:tav>
                                        <p:tav tm="100000">
                                          <p:val>
                                            <p:fltVal val="0"/>
                                          </p:val>
                                        </p:tav>
                                      </p:tavLst>
                                    </p:anim>
                                    <p:anim calcmode="lin" valueType="num">
                                      <p:cBhvr>
                                        <p:cTn id="31" dur="500"/>
                                        <p:tgtEl>
                                          <p:spTgt spid="23"/>
                                        </p:tgtEl>
                                        <p:attrNameLst>
                                          <p:attrName>ppt_h</p:attrName>
                                        </p:attrNameLst>
                                      </p:cBhvr>
                                      <p:tavLst>
                                        <p:tav tm="0">
                                          <p:val>
                                            <p:strVal val="ppt_h"/>
                                          </p:val>
                                        </p:tav>
                                        <p:tav tm="100000">
                                          <p:val>
                                            <p:fltVal val="0"/>
                                          </p:val>
                                        </p:tav>
                                      </p:tavLst>
                                    </p:anim>
                                    <p:animEffect transition="out" filter="fade">
                                      <p:cBhvr>
                                        <p:cTn id="32" dur="500"/>
                                        <p:tgtEl>
                                          <p:spTgt spid="23"/>
                                        </p:tgtEl>
                                      </p:cBhvr>
                                    </p:animEffect>
                                    <p:set>
                                      <p:cBhvr>
                                        <p:cTn id="3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4" restart="whenNotActive" fill="hold" evtFilter="cancelBubble" nodeType="interactiveSeq">
                <p:stCondLst>
                  <p:cond evt="onClick" delay="0">
                    <p:tgtEl>
                      <p:spTgt spid="24"/>
                    </p:tgtEl>
                  </p:cond>
                </p:stCondLst>
                <p:endSync evt="end" delay="0">
                  <p:rtn val="all"/>
                </p:endSync>
                <p:childTnLst>
                  <p:par>
                    <p:cTn id="35" fill="hold">
                      <p:stCondLst>
                        <p:cond delay="0"/>
                      </p:stCondLst>
                      <p:childTnLst>
                        <p:par>
                          <p:cTn id="36" fill="hold">
                            <p:stCondLst>
                              <p:cond delay="0"/>
                            </p:stCondLst>
                            <p:childTnLst>
                              <p:par>
                                <p:cTn id="37" presetID="53" presetClass="exit" presetSubtype="16" fill="hold" nodeType="clickEffect">
                                  <p:stCondLst>
                                    <p:cond delay="0"/>
                                  </p:stCondLst>
                                  <p:childTnLst>
                                    <p:anim calcmode="lin" valueType="num">
                                      <p:cBhvr>
                                        <p:cTn id="38" dur="500"/>
                                        <p:tgtEl>
                                          <p:spTgt spid="16390"/>
                                        </p:tgtEl>
                                        <p:attrNameLst>
                                          <p:attrName>ppt_w</p:attrName>
                                        </p:attrNameLst>
                                      </p:cBhvr>
                                      <p:tavLst>
                                        <p:tav tm="0">
                                          <p:val>
                                            <p:strVal val="ppt_w"/>
                                          </p:val>
                                        </p:tav>
                                        <p:tav tm="100000">
                                          <p:val>
                                            <p:fltVal val="0"/>
                                          </p:val>
                                        </p:tav>
                                      </p:tavLst>
                                    </p:anim>
                                    <p:anim calcmode="lin" valueType="num">
                                      <p:cBhvr>
                                        <p:cTn id="39" dur="500"/>
                                        <p:tgtEl>
                                          <p:spTgt spid="16390"/>
                                        </p:tgtEl>
                                        <p:attrNameLst>
                                          <p:attrName>ppt_h</p:attrName>
                                        </p:attrNameLst>
                                      </p:cBhvr>
                                      <p:tavLst>
                                        <p:tav tm="0">
                                          <p:val>
                                            <p:strVal val="ppt_h"/>
                                          </p:val>
                                        </p:tav>
                                        <p:tav tm="100000">
                                          <p:val>
                                            <p:fltVal val="0"/>
                                          </p:val>
                                        </p:tav>
                                      </p:tavLst>
                                    </p:anim>
                                    <p:animEffect transition="out" filter="fade">
                                      <p:cBhvr>
                                        <p:cTn id="40" dur="500"/>
                                        <p:tgtEl>
                                          <p:spTgt spid="16390"/>
                                        </p:tgtEl>
                                      </p:cBhvr>
                                    </p:animEffect>
                                    <p:set>
                                      <p:cBhvr>
                                        <p:cTn id="41" dur="1" fill="hold">
                                          <p:stCondLst>
                                            <p:cond delay="499"/>
                                          </p:stCondLst>
                                        </p:cTn>
                                        <p:tgtEl>
                                          <p:spTgt spid="16390"/>
                                        </p:tgtEl>
                                        <p:attrNameLst>
                                          <p:attrName>style.visibility</p:attrName>
                                        </p:attrNameLst>
                                      </p:cBhvr>
                                      <p:to>
                                        <p:strVal val="hidden"/>
                                      </p:to>
                                    </p:set>
                                  </p:childTnLst>
                                </p:cTn>
                              </p:par>
                              <p:par>
                                <p:cTn id="42" presetID="53" presetClass="exit" presetSubtype="16" fill="hold" grpId="0" nodeType="withEffect">
                                  <p:stCondLst>
                                    <p:cond delay="0"/>
                                  </p:stCondLst>
                                  <p:childTnLst>
                                    <p:anim calcmode="lin" valueType="num">
                                      <p:cBhvr>
                                        <p:cTn id="43" dur="500"/>
                                        <p:tgtEl>
                                          <p:spTgt spid="24"/>
                                        </p:tgtEl>
                                        <p:attrNameLst>
                                          <p:attrName>ppt_w</p:attrName>
                                        </p:attrNameLst>
                                      </p:cBhvr>
                                      <p:tavLst>
                                        <p:tav tm="0">
                                          <p:val>
                                            <p:strVal val="ppt_w"/>
                                          </p:val>
                                        </p:tav>
                                        <p:tav tm="100000">
                                          <p:val>
                                            <p:fltVal val="0"/>
                                          </p:val>
                                        </p:tav>
                                      </p:tavLst>
                                    </p:anim>
                                    <p:anim calcmode="lin" valueType="num">
                                      <p:cBhvr>
                                        <p:cTn id="44" dur="500"/>
                                        <p:tgtEl>
                                          <p:spTgt spid="24"/>
                                        </p:tgtEl>
                                        <p:attrNameLst>
                                          <p:attrName>ppt_h</p:attrName>
                                        </p:attrNameLst>
                                      </p:cBhvr>
                                      <p:tavLst>
                                        <p:tav tm="0">
                                          <p:val>
                                            <p:strVal val="ppt_h"/>
                                          </p:val>
                                        </p:tav>
                                        <p:tav tm="100000">
                                          <p:val>
                                            <p:fltVal val="0"/>
                                          </p:val>
                                        </p:tav>
                                      </p:tavLst>
                                    </p:anim>
                                    <p:animEffect transition="out" filter="fade">
                                      <p:cBhvr>
                                        <p:cTn id="45" dur="500"/>
                                        <p:tgtEl>
                                          <p:spTgt spid="24"/>
                                        </p:tgtEl>
                                      </p:cBhvr>
                                    </p:animEffect>
                                    <p:set>
                                      <p:cBhvr>
                                        <p:cTn id="46"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47" restart="whenNotActive" fill="hold" evtFilter="cancelBubble" nodeType="interactiveSeq">
                <p:stCondLst>
                  <p:cond evt="onClick" delay="0">
                    <p:tgtEl>
                      <p:spTgt spid="25"/>
                    </p:tgtEl>
                  </p:cond>
                </p:stCondLst>
                <p:endSync evt="end" delay="0">
                  <p:rtn val="all"/>
                </p:endSync>
                <p:childTnLst>
                  <p:par>
                    <p:cTn id="48" fill="hold">
                      <p:stCondLst>
                        <p:cond delay="0"/>
                      </p:stCondLst>
                      <p:childTnLst>
                        <p:par>
                          <p:cTn id="49" fill="hold">
                            <p:stCondLst>
                              <p:cond delay="0"/>
                            </p:stCondLst>
                            <p:childTnLst>
                              <p:par>
                                <p:cTn id="50" presetID="53" presetClass="exit" presetSubtype="16" fill="hold" nodeType="clickEffect">
                                  <p:stCondLst>
                                    <p:cond delay="0"/>
                                  </p:stCondLst>
                                  <p:childTnLst>
                                    <p:anim calcmode="lin" valueType="num">
                                      <p:cBhvr>
                                        <p:cTn id="51" dur="500"/>
                                        <p:tgtEl>
                                          <p:spTgt spid="16398"/>
                                        </p:tgtEl>
                                        <p:attrNameLst>
                                          <p:attrName>ppt_w</p:attrName>
                                        </p:attrNameLst>
                                      </p:cBhvr>
                                      <p:tavLst>
                                        <p:tav tm="0">
                                          <p:val>
                                            <p:strVal val="ppt_w"/>
                                          </p:val>
                                        </p:tav>
                                        <p:tav tm="100000">
                                          <p:val>
                                            <p:fltVal val="0"/>
                                          </p:val>
                                        </p:tav>
                                      </p:tavLst>
                                    </p:anim>
                                    <p:anim calcmode="lin" valueType="num">
                                      <p:cBhvr>
                                        <p:cTn id="52" dur="500"/>
                                        <p:tgtEl>
                                          <p:spTgt spid="16398"/>
                                        </p:tgtEl>
                                        <p:attrNameLst>
                                          <p:attrName>ppt_h</p:attrName>
                                        </p:attrNameLst>
                                      </p:cBhvr>
                                      <p:tavLst>
                                        <p:tav tm="0">
                                          <p:val>
                                            <p:strVal val="ppt_h"/>
                                          </p:val>
                                        </p:tav>
                                        <p:tav tm="100000">
                                          <p:val>
                                            <p:fltVal val="0"/>
                                          </p:val>
                                        </p:tav>
                                      </p:tavLst>
                                    </p:anim>
                                    <p:animEffect transition="out" filter="fade">
                                      <p:cBhvr>
                                        <p:cTn id="53" dur="500"/>
                                        <p:tgtEl>
                                          <p:spTgt spid="16398"/>
                                        </p:tgtEl>
                                      </p:cBhvr>
                                    </p:animEffect>
                                    <p:set>
                                      <p:cBhvr>
                                        <p:cTn id="54" dur="1" fill="hold">
                                          <p:stCondLst>
                                            <p:cond delay="499"/>
                                          </p:stCondLst>
                                        </p:cTn>
                                        <p:tgtEl>
                                          <p:spTgt spid="16398"/>
                                        </p:tgtEl>
                                        <p:attrNameLst>
                                          <p:attrName>style.visibility</p:attrName>
                                        </p:attrNameLst>
                                      </p:cBhvr>
                                      <p:to>
                                        <p:strVal val="hidden"/>
                                      </p:to>
                                    </p:set>
                                  </p:childTnLst>
                                </p:cTn>
                              </p:par>
                              <p:par>
                                <p:cTn id="55" presetID="53" presetClass="exit" presetSubtype="16" fill="hold" grpId="0" nodeType="withEffect">
                                  <p:stCondLst>
                                    <p:cond delay="0"/>
                                  </p:stCondLst>
                                  <p:childTnLst>
                                    <p:anim calcmode="lin" valueType="num">
                                      <p:cBhvr>
                                        <p:cTn id="56" dur="500"/>
                                        <p:tgtEl>
                                          <p:spTgt spid="25"/>
                                        </p:tgtEl>
                                        <p:attrNameLst>
                                          <p:attrName>ppt_w</p:attrName>
                                        </p:attrNameLst>
                                      </p:cBhvr>
                                      <p:tavLst>
                                        <p:tav tm="0">
                                          <p:val>
                                            <p:strVal val="ppt_w"/>
                                          </p:val>
                                        </p:tav>
                                        <p:tav tm="100000">
                                          <p:val>
                                            <p:fltVal val="0"/>
                                          </p:val>
                                        </p:tav>
                                      </p:tavLst>
                                    </p:anim>
                                    <p:anim calcmode="lin" valueType="num">
                                      <p:cBhvr>
                                        <p:cTn id="57" dur="500"/>
                                        <p:tgtEl>
                                          <p:spTgt spid="25"/>
                                        </p:tgtEl>
                                        <p:attrNameLst>
                                          <p:attrName>ppt_h</p:attrName>
                                        </p:attrNameLst>
                                      </p:cBhvr>
                                      <p:tavLst>
                                        <p:tav tm="0">
                                          <p:val>
                                            <p:strVal val="ppt_h"/>
                                          </p:val>
                                        </p:tav>
                                        <p:tav tm="100000">
                                          <p:val>
                                            <p:fltVal val="0"/>
                                          </p:val>
                                        </p:tav>
                                      </p:tavLst>
                                    </p:anim>
                                    <p:animEffect transition="out" filter="fade">
                                      <p:cBhvr>
                                        <p:cTn id="58" dur="500"/>
                                        <p:tgtEl>
                                          <p:spTgt spid="25"/>
                                        </p:tgtEl>
                                      </p:cBhvr>
                                    </p:animEffect>
                                    <p:set>
                                      <p:cBhvr>
                                        <p:cTn id="59"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60" restart="whenNotActive" fill="hold" evtFilter="cancelBubble" nodeType="interactiveSeq">
                <p:stCondLst>
                  <p:cond evt="onClick" delay="0">
                    <p:tgtEl>
                      <p:spTgt spid="26"/>
                    </p:tgtEl>
                  </p:cond>
                </p:stCondLst>
                <p:endSync evt="end" delay="0">
                  <p:rtn val="all"/>
                </p:endSync>
                <p:childTnLst>
                  <p:par>
                    <p:cTn id="61" fill="hold">
                      <p:stCondLst>
                        <p:cond delay="0"/>
                      </p:stCondLst>
                      <p:childTnLst>
                        <p:par>
                          <p:cTn id="62" fill="hold">
                            <p:stCondLst>
                              <p:cond delay="0"/>
                            </p:stCondLst>
                            <p:childTnLst>
                              <p:par>
                                <p:cTn id="63" presetID="53" presetClass="exit" presetSubtype="16" fill="hold" nodeType="clickEffect">
                                  <p:stCondLst>
                                    <p:cond delay="0"/>
                                  </p:stCondLst>
                                  <p:childTnLst>
                                    <p:anim calcmode="lin" valueType="num">
                                      <p:cBhvr>
                                        <p:cTn id="64" dur="500"/>
                                        <p:tgtEl>
                                          <p:spTgt spid="16402"/>
                                        </p:tgtEl>
                                        <p:attrNameLst>
                                          <p:attrName>ppt_w</p:attrName>
                                        </p:attrNameLst>
                                      </p:cBhvr>
                                      <p:tavLst>
                                        <p:tav tm="0">
                                          <p:val>
                                            <p:strVal val="ppt_w"/>
                                          </p:val>
                                        </p:tav>
                                        <p:tav tm="100000">
                                          <p:val>
                                            <p:fltVal val="0"/>
                                          </p:val>
                                        </p:tav>
                                      </p:tavLst>
                                    </p:anim>
                                    <p:anim calcmode="lin" valueType="num">
                                      <p:cBhvr>
                                        <p:cTn id="65" dur="500"/>
                                        <p:tgtEl>
                                          <p:spTgt spid="16402"/>
                                        </p:tgtEl>
                                        <p:attrNameLst>
                                          <p:attrName>ppt_h</p:attrName>
                                        </p:attrNameLst>
                                      </p:cBhvr>
                                      <p:tavLst>
                                        <p:tav tm="0">
                                          <p:val>
                                            <p:strVal val="ppt_h"/>
                                          </p:val>
                                        </p:tav>
                                        <p:tav tm="100000">
                                          <p:val>
                                            <p:fltVal val="0"/>
                                          </p:val>
                                        </p:tav>
                                      </p:tavLst>
                                    </p:anim>
                                    <p:animEffect transition="out" filter="fade">
                                      <p:cBhvr>
                                        <p:cTn id="66" dur="500"/>
                                        <p:tgtEl>
                                          <p:spTgt spid="16402"/>
                                        </p:tgtEl>
                                      </p:cBhvr>
                                    </p:animEffect>
                                    <p:set>
                                      <p:cBhvr>
                                        <p:cTn id="67" dur="1" fill="hold">
                                          <p:stCondLst>
                                            <p:cond delay="499"/>
                                          </p:stCondLst>
                                        </p:cTn>
                                        <p:tgtEl>
                                          <p:spTgt spid="16402"/>
                                        </p:tgtEl>
                                        <p:attrNameLst>
                                          <p:attrName>style.visibility</p:attrName>
                                        </p:attrNameLst>
                                      </p:cBhvr>
                                      <p:to>
                                        <p:strVal val="hidden"/>
                                      </p:to>
                                    </p:set>
                                  </p:childTnLst>
                                </p:cTn>
                              </p:par>
                              <p:par>
                                <p:cTn id="68" presetID="53" presetClass="exit" presetSubtype="16" fill="hold" grpId="0" nodeType="withEffect">
                                  <p:stCondLst>
                                    <p:cond delay="0"/>
                                  </p:stCondLst>
                                  <p:childTnLst>
                                    <p:anim calcmode="lin" valueType="num">
                                      <p:cBhvr>
                                        <p:cTn id="69" dur="500"/>
                                        <p:tgtEl>
                                          <p:spTgt spid="26"/>
                                        </p:tgtEl>
                                        <p:attrNameLst>
                                          <p:attrName>ppt_w</p:attrName>
                                        </p:attrNameLst>
                                      </p:cBhvr>
                                      <p:tavLst>
                                        <p:tav tm="0">
                                          <p:val>
                                            <p:strVal val="ppt_w"/>
                                          </p:val>
                                        </p:tav>
                                        <p:tav tm="100000">
                                          <p:val>
                                            <p:fltVal val="0"/>
                                          </p:val>
                                        </p:tav>
                                      </p:tavLst>
                                    </p:anim>
                                    <p:anim calcmode="lin" valueType="num">
                                      <p:cBhvr>
                                        <p:cTn id="70" dur="500"/>
                                        <p:tgtEl>
                                          <p:spTgt spid="26"/>
                                        </p:tgtEl>
                                        <p:attrNameLst>
                                          <p:attrName>ppt_h</p:attrName>
                                        </p:attrNameLst>
                                      </p:cBhvr>
                                      <p:tavLst>
                                        <p:tav tm="0">
                                          <p:val>
                                            <p:strVal val="ppt_h"/>
                                          </p:val>
                                        </p:tav>
                                        <p:tav tm="100000">
                                          <p:val>
                                            <p:fltVal val="0"/>
                                          </p:val>
                                        </p:tav>
                                      </p:tavLst>
                                    </p:anim>
                                    <p:animEffect transition="out" filter="fade">
                                      <p:cBhvr>
                                        <p:cTn id="71" dur="500"/>
                                        <p:tgtEl>
                                          <p:spTgt spid="26"/>
                                        </p:tgtEl>
                                      </p:cBhvr>
                                    </p:animEffect>
                                    <p:set>
                                      <p:cBhvr>
                                        <p:cTn id="72"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11" grpId="0" animBg="1"/>
      <p:bldP spid="22" grpId="0" animBg="1"/>
      <p:bldP spid="23" grpId="0" animBg="1"/>
      <p:bldP spid="24" grpId="0" animBg="1"/>
      <p:bldP spid="25"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B3A05"/>
        </a:solidFill>
        <a:effectLst/>
      </p:bgPr>
    </p:bg>
    <p:spTree>
      <p:nvGrpSpPr>
        <p:cNvPr id="1" name=""/>
        <p:cNvGrpSpPr/>
        <p:nvPr/>
      </p:nvGrpSpPr>
      <p:grpSpPr>
        <a:xfrm>
          <a:off x="0" y="0"/>
          <a:ext cx="0" cy="0"/>
          <a:chOff x="0" y="0"/>
          <a:chExt cx="0" cy="0"/>
        </a:xfrm>
      </p:grpSpPr>
      <p:pic>
        <p:nvPicPr>
          <p:cNvPr id="3078" name="Picture 6" descr="http://www.bsu4rent.com/wp-content/uploads/2014/09/cropped-TL-RowHouses-1009.png"/>
          <p:cNvPicPr>
            <a:picLocks noChangeAspect="1" noChangeArrowheads="1"/>
          </p:cNvPicPr>
          <p:nvPr/>
        </p:nvPicPr>
        <p:blipFill>
          <a:blip r:embed="rId1" cstate="email"/>
          <a:srcRect b="-1220"/>
          <a:stretch>
            <a:fillRect/>
          </a:stretch>
        </p:blipFill>
        <p:spPr bwMode="auto">
          <a:xfrm>
            <a:off x="0" y="2708920"/>
            <a:ext cx="9144000" cy="2304256"/>
          </a:xfrm>
          <a:prstGeom prst="rect">
            <a:avLst/>
          </a:prstGeom>
          <a:noFill/>
        </p:spPr>
      </p:pic>
      <p:pic>
        <p:nvPicPr>
          <p:cNvPr id="5" name="Picture 4" descr="http://zi.dn.ua/upload/iblock/cd0/cd011fd055290bdc15c6c6cb0cbe49d7.jpg"/>
          <p:cNvPicPr>
            <a:picLocks noChangeAspect="1" noChangeArrowheads="1"/>
          </p:cNvPicPr>
          <p:nvPr/>
        </p:nvPicPr>
        <p:blipFill>
          <a:blip r:embed="rId2" cstate="email"/>
          <a:srcRect/>
          <a:stretch>
            <a:fillRect/>
          </a:stretch>
        </p:blipFill>
        <p:spPr bwMode="auto">
          <a:xfrm>
            <a:off x="7169019" y="559841"/>
            <a:ext cx="1606464" cy="2094354"/>
          </a:xfrm>
          <a:prstGeom prst="rect">
            <a:avLst/>
          </a:prstGeom>
          <a:noFill/>
        </p:spPr>
      </p:pic>
      <p:pic>
        <p:nvPicPr>
          <p:cNvPr id="6" name="Picture 18" descr="https://img-fotki.yandex.ru/get/53/164895038.20b/0_fd0aa_291e25d7_L">
            <a:hlinkClick r:id="rId3" action="ppaction://hlinksldjump"/>
          </p:cNvPr>
          <p:cNvPicPr>
            <a:picLocks noChangeAspect="1" noChangeArrowheads="1"/>
          </p:cNvPicPr>
          <p:nvPr/>
        </p:nvPicPr>
        <p:blipFill>
          <a:blip r:embed="rId4" cstate="email"/>
          <a:srcRect/>
          <a:stretch>
            <a:fillRect/>
          </a:stretch>
        </p:blipFill>
        <p:spPr bwMode="auto">
          <a:xfrm>
            <a:off x="7020272" y="260648"/>
            <a:ext cx="1872208" cy="2664296"/>
          </a:xfrm>
          <a:prstGeom prst="rect">
            <a:avLst/>
          </a:prstGeom>
          <a:noFill/>
        </p:spPr>
      </p:pic>
      <p:pic>
        <p:nvPicPr>
          <p:cNvPr id="3076" name="Picture 4" descr="http://www.bsu4rent.com/wp-content/uploads/2014/09/cropped-TL-RowHouses-1009.png"/>
          <p:cNvPicPr>
            <a:picLocks noChangeAspect="1" noChangeArrowheads="1"/>
          </p:cNvPicPr>
          <p:nvPr/>
        </p:nvPicPr>
        <p:blipFill>
          <a:blip r:embed="rId5" cstate="email"/>
          <a:srcRect b="-1054"/>
          <a:stretch>
            <a:fillRect/>
          </a:stretch>
        </p:blipFill>
        <p:spPr bwMode="auto">
          <a:xfrm>
            <a:off x="0" y="3501008"/>
            <a:ext cx="9144000" cy="2664296"/>
          </a:xfrm>
          <a:prstGeom prst="rect">
            <a:avLst/>
          </a:prstGeom>
          <a:noFill/>
        </p:spPr>
      </p:pic>
      <p:sp>
        <p:nvSpPr>
          <p:cNvPr id="13" name="TextBox 12"/>
          <p:cNvSpPr txBox="1"/>
          <p:nvPr/>
        </p:nvSpPr>
        <p:spPr>
          <a:xfrm>
            <a:off x="107504" y="188640"/>
            <a:ext cx="7218643" cy="3046988"/>
          </a:xfrm>
          <a:prstGeom prst="rect">
            <a:avLst/>
          </a:prstGeom>
          <a:noFill/>
        </p:spPr>
        <p:txBody>
          <a:bodyPr wrap="none" rtlCol="0">
            <a:spAutoFit/>
          </a:bodyPr>
          <a:lstStyle/>
          <a:p>
            <a:r>
              <a:rPr lang="ru-RU" sz="2400" b="1" dirty="0" smtClean="0">
                <a:solidFill>
                  <a:schemeClr val="bg1"/>
                </a:solidFill>
                <a:latin typeface="Comic Sans MS" panose="030F0702030302020204" pitchFamily="66" charset="0"/>
              </a:rPr>
              <a:t>Мисс </a:t>
            </a:r>
            <a:r>
              <a:rPr lang="ru-RU" sz="2400" b="1" dirty="0" err="1" smtClean="0">
                <a:solidFill>
                  <a:schemeClr val="bg1"/>
                </a:solidFill>
                <a:latin typeface="Comic Sans MS" panose="030F0702030302020204" pitchFamily="66" charset="0"/>
              </a:rPr>
              <a:t>Марпл</a:t>
            </a:r>
            <a:r>
              <a:rPr lang="ru-RU" sz="2400" b="1" dirty="0" smtClean="0">
                <a:solidFill>
                  <a:schemeClr val="bg1"/>
                </a:solidFill>
                <a:latin typeface="Comic Sans MS" panose="030F0702030302020204" pitchFamily="66" charset="0"/>
              </a:rPr>
              <a:t>, расследуя убийство, заметила </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отъезжающее от дома мистера </a:t>
            </a:r>
            <a:r>
              <a:rPr lang="ru-RU" sz="2400" b="1" dirty="0" err="1" smtClean="0">
                <a:solidFill>
                  <a:schemeClr val="bg1"/>
                </a:solidFill>
                <a:latin typeface="Comic Sans MS" panose="030F0702030302020204" pitchFamily="66" charset="0"/>
              </a:rPr>
              <a:t>Дэвидсона</a:t>
            </a:r>
            <a:r>
              <a:rPr lang="ru-RU" sz="2400" b="1" dirty="0" smtClean="0">
                <a:solidFill>
                  <a:schemeClr val="bg1"/>
                </a:solidFill>
                <a:latin typeface="Comic Sans MS" panose="030F0702030302020204" pitchFamily="66" charset="0"/>
              </a:rPr>
              <a:t> </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такси. Она запомнила первую цифру “2”. </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В городке номера машин были трехзначные </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и состояли из цифр 1,2,3,4 и 5. Скольких </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водителей, в худшем случае, ей придется </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опросить, чтобы найти настоящего убийцу? </a:t>
            </a:r>
            <a:endParaRPr lang="ru-RU" sz="2400" b="1" dirty="0" smtClean="0">
              <a:solidFill>
                <a:schemeClr val="bg1"/>
              </a:solidFill>
              <a:latin typeface="Comic Sans MS" panose="030F0702030302020204" pitchFamily="66" charset="0"/>
            </a:endParaRPr>
          </a:p>
          <a:p>
            <a:endParaRPr lang="ru-RU" sz="2400" dirty="0"/>
          </a:p>
        </p:txBody>
      </p:sp>
      <p:grpSp>
        <p:nvGrpSpPr>
          <p:cNvPr id="9" name="Группа 8"/>
          <p:cNvGrpSpPr/>
          <p:nvPr/>
        </p:nvGrpSpPr>
        <p:grpSpPr>
          <a:xfrm>
            <a:off x="8049360" y="2204864"/>
            <a:ext cx="1094640" cy="1124744"/>
            <a:chOff x="683568" y="5445224"/>
            <a:chExt cx="1454680" cy="1412776"/>
          </a:xfrm>
        </p:grpSpPr>
        <p:pic>
          <p:nvPicPr>
            <p:cNvPr id="7" name="Picture 16" descr="http://images.easyfreeclipart.com/84/knitting-wool-set-a20-red-gold-navy-a-collection-of-clip-art-84873.jpg"/>
            <p:cNvPicPr>
              <a:picLocks noChangeAspect="1" noChangeArrowheads="1"/>
            </p:cNvPicPr>
            <p:nvPr/>
          </p:nvPicPr>
          <p:blipFill>
            <a:blip r:embed="rId6" cstate="email">
              <a:clrChange>
                <a:clrFrom>
                  <a:srgbClr val="FFFFFF"/>
                </a:clrFrom>
                <a:clrTo>
                  <a:srgbClr val="FFFFFF">
                    <a:alpha val="0"/>
                  </a:srgbClr>
                </a:clrTo>
              </a:clrChange>
            </a:blip>
            <a:srcRect/>
            <a:stretch>
              <a:fillRect/>
            </a:stretch>
          </p:blipFill>
          <p:spPr bwMode="auto">
            <a:xfrm>
              <a:off x="683568" y="5445224"/>
              <a:ext cx="1454680" cy="1412776"/>
            </a:xfrm>
            <a:prstGeom prst="rect">
              <a:avLst/>
            </a:prstGeom>
            <a:noFill/>
          </p:spPr>
        </p:pic>
        <p:sp>
          <p:nvSpPr>
            <p:cNvPr id="8" name="Овал 7"/>
            <p:cNvSpPr/>
            <p:nvPr/>
          </p:nvSpPr>
          <p:spPr>
            <a:xfrm>
              <a:off x="1043608" y="5661248"/>
              <a:ext cx="986408" cy="93610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solidFill>
                    <a:schemeClr val="tx1"/>
                  </a:solidFill>
                </a:rPr>
                <a:t>1</a:t>
              </a:r>
              <a:endParaRPr lang="ru-RU" sz="4000" b="1" dirty="0">
                <a:solidFill>
                  <a:schemeClr val="tx1"/>
                </a:solidFill>
              </a:endParaRPr>
            </a:p>
          </p:txBody>
        </p:sp>
      </p:grpSp>
      <p:pic>
        <p:nvPicPr>
          <p:cNvPr id="3080" name="Picture 8" descr="http://followhd.com/wp-content/uploads/2018/03/1522447088_maxresdefault.jpg"/>
          <p:cNvPicPr>
            <a:picLocks noChangeAspect="1" noChangeArrowheads="1"/>
          </p:cNvPicPr>
          <p:nvPr/>
        </p:nvPicPr>
        <p:blipFill>
          <a:blip r:embed="rId7" cstate="email">
            <a:clrChange>
              <a:clrFrom>
                <a:srgbClr val="FEFEFE"/>
              </a:clrFrom>
              <a:clrTo>
                <a:srgbClr val="FEFEFE">
                  <a:alpha val="0"/>
                </a:srgbClr>
              </a:clrTo>
            </a:clrChange>
          </a:blip>
          <a:srcRect/>
          <a:stretch>
            <a:fillRect/>
          </a:stretch>
        </p:blipFill>
        <p:spPr bwMode="auto">
          <a:xfrm>
            <a:off x="467544" y="5013176"/>
            <a:ext cx="3024336" cy="1701189"/>
          </a:xfrm>
          <a:prstGeom prst="rect">
            <a:avLst/>
          </a:prstGeom>
          <a:noFill/>
        </p:spPr>
      </p:pic>
      <p:sp>
        <p:nvSpPr>
          <p:cNvPr id="15" name="Управляющая кнопка: настраиваемая 14">
            <a:hlinkClick r:id="" action="ppaction://noaction" highlightClick="1"/>
          </p:cNvPr>
          <p:cNvSpPr/>
          <p:nvPr/>
        </p:nvSpPr>
        <p:spPr>
          <a:xfrm>
            <a:off x="6516216" y="6237312"/>
            <a:ext cx="1944216" cy="504056"/>
          </a:xfrm>
          <a:prstGeom prst="actionButtonBlank">
            <a:avLst/>
          </a:prstGeom>
          <a:solidFill>
            <a:srgbClr val="F4D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6B3A05"/>
                </a:solidFill>
                <a:latin typeface="Comic Sans MS" panose="030F0702030302020204" pitchFamily="66" charset="0"/>
              </a:rPr>
              <a:t>ОТВЕТ</a:t>
            </a:r>
            <a:endParaRPr lang="ru-RU" sz="2800" b="1" dirty="0">
              <a:solidFill>
                <a:srgbClr val="6B3A05"/>
              </a:solidFill>
              <a:latin typeface="Comic Sans MS" panose="030F0702030302020204" pitchFamily="66" charset="0"/>
            </a:endParaRPr>
          </a:p>
        </p:txBody>
      </p:sp>
      <p:grpSp>
        <p:nvGrpSpPr>
          <p:cNvPr id="18" name="Группа 17"/>
          <p:cNvGrpSpPr/>
          <p:nvPr/>
        </p:nvGrpSpPr>
        <p:grpSpPr>
          <a:xfrm>
            <a:off x="-2628800" y="4437112"/>
            <a:ext cx="3024336" cy="2277253"/>
            <a:chOff x="-2628800" y="4437112"/>
            <a:chExt cx="3024336" cy="2277253"/>
          </a:xfrm>
        </p:grpSpPr>
        <p:pic>
          <p:nvPicPr>
            <p:cNvPr id="16" name="Picture 8" descr="http://followhd.com/wp-content/uploads/2018/03/1522447088_maxresdefault.jpg"/>
            <p:cNvPicPr>
              <a:picLocks noChangeAspect="1" noChangeArrowheads="1"/>
            </p:cNvPicPr>
            <p:nvPr/>
          </p:nvPicPr>
          <p:blipFill>
            <a:blip r:embed="rId7" cstate="email">
              <a:clrChange>
                <a:clrFrom>
                  <a:srgbClr val="FEFEFE"/>
                </a:clrFrom>
                <a:clrTo>
                  <a:srgbClr val="FEFEFE">
                    <a:alpha val="0"/>
                  </a:srgbClr>
                </a:clrTo>
              </a:clrChange>
            </a:blip>
            <a:srcRect/>
            <a:stretch>
              <a:fillRect/>
            </a:stretch>
          </p:blipFill>
          <p:spPr bwMode="auto">
            <a:xfrm>
              <a:off x="-2628800" y="5013176"/>
              <a:ext cx="3024336" cy="1701189"/>
            </a:xfrm>
            <a:prstGeom prst="rect">
              <a:avLst/>
            </a:prstGeom>
            <a:noFill/>
          </p:spPr>
        </p:pic>
        <p:sp>
          <p:nvSpPr>
            <p:cNvPr id="17" name="Скругленный прямоугольник 16"/>
            <p:cNvSpPr/>
            <p:nvPr/>
          </p:nvSpPr>
          <p:spPr>
            <a:xfrm>
              <a:off x="-1908720" y="4437112"/>
              <a:ext cx="1224136" cy="698376"/>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chemeClr val="tx1"/>
                  </a:solidFill>
                </a:rPr>
                <a:t>25</a:t>
              </a:r>
              <a:endParaRPr lang="ru-RU" sz="3600" b="1" dirty="0">
                <a:solidFill>
                  <a:schemeClr val="tx1"/>
                </a:solidFill>
              </a:endParaRPr>
            </a:p>
          </p:txBody>
        </p:sp>
      </p:gr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05556E-6 -2.59259E-6 L 0.46459 0.00185 " pathEditMode="relative" rAng="0" ptsTypes="AA">
                                      <p:cBhvr>
                                        <p:cTn id="6" dur="5000" fill="hold"/>
                                        <p:tgtEl>
                                          <p:spTgt spid="3080"/>
                                        </p:tgtEl>
                                        <p:attrNameLst>
                                          <p:attrName>ppt_x</p:attrName>
                                          <p:attrName>ppt_y</p:attrName>
                                        </p:attrNameLst>
                                      </p:cBhvr>
                                      <p:rCtr x="232" y="1"/>
                                    </p:animMotion>
                                  </p:childTnLst>
                                </p:cTn>
                              </p:par>
                            </p:childTnLst>
                          </p:cTn>
                        </p:par>
                        <p:par>
                          <p:cTn id="7" fill="hold">
                            <p:stCondLst>
                              <p:cond delay="5000"/>
                            </p:stCondLst>
                            <p:childTnLst>
                              <p:par>
                                <p:cTn id="8" presetID="63" presetClass="path" presetSubtype="0" accel="50000" decel="50000" fill="hold" nodeType="afterEffect">
                                  <p:stCondLst>
                                    <p:cond delay="0"/>
                                  </p:stCondLst>
                                  <p:childTnLst>
                                    <p:animMotion origin="layout" path="M 0.46459 0.00185 L 0.94497 0.00185 " pathEditMode="relative" rAng="0" ptsTypes="AA">
                                      <p:cBhvr>
                                        <p:cTn id="9" dur="5000" fill="hold"/>
                                        <p:tgtEl>
                                          <p:spTgt spid="3080"/>
                                        </p:tgtEl>
                                        <p:attrNameLst>
                                          <p:attrName>ppt_x</p:attrName>
                                          <p:attrName>ppt_y</p:attrName>
                                        </p:attrNameLst>
                                      </p:cBhvr>
                                      <p:rCtr x="240" y="0"/>
                                    </p:animMotion>
                                  </p:childTnLst>
                                </p:cTn>
                              </p:par>
                            </p:childTnLst>
                          </p:cTn>
                        </p:par>
                        <p:par>
                          <p:cTn id="10" fill="hold">
                            <p:stCondLst>
                              <p:cond delay="10000"/>
                            </p:stCondLst>
                            <p:childTnLst>
                              <p:par>
                                <p:cTn id="11" presetID="22" presetClass="entr" presetSubtype="8"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63" presetClass="path" presetSubtype="0" accel="50000" decel="50000" fill="hold" nodeType="clickEffect">
                                  <p:stCondLst>
                                    <p:cond delay="0"/>
                                  </p:stCondLst>
                                  <p:childTnLst>
                                    <p:animMotion origin="layout" path="M -1.38889E-6 1.20287E-6 L 0.39375 0.00208 " pathEditMode="relative" rAng="0" ptsTypes="AA">
                                      <p:cBhvr>
                                        <p:cTn id="18" dur="5000" fill="hold"/>
                                        <p:tgtEl>
                                          <p:spTgt spid="18"/>
                                        </p:tgtEl>
                                        <p:attrNameLst>
                                          <p:attrName>ppt_x</p:attrName>
                                          <p:attrName>ppt_y</p:attrName>
                                        </p:attrNameLst>
                                      </p:cBhvr>
                                      <p:rCtr x="197" y="1"/>
                                    </p:animMotion>
                                  </p:childTnLst>
                                </p:cTn>
                              </p:par>
                            </p:childTnLst>
                          </p:cTn>
                        </p:par>
                      </p:childTnLst>
                    </p:cTn>
                  </p:par>
                </p:childTnLst>
              </p:cTn>
              <p:nextCondLst>
                <p:cond evt="onClick" delay="0">
                  <p:tgtEl>
                    <p:spTgt spid="15"/>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B3A05"/>
        </a:solidFill>
        <a:effectLst/>
      </p:bgPr>
    </p:bg>
    <p:spTree>
      <p:nvGrpSpPr>
        <p:cNvPr id="1" name=""/>
        <p:cNvGrpSpPr/>
        <p:nvPr/>
      </p:nvGrpSpPr>
      <p:grpSpPr>
        <a:xfrm>
          <a:off x="0" y="0"/>
          <a:ext cx="0" cy="0"/>
          <a:chOff x="0" y="0"/>
          <a:chExt cx="0" cy="0"/>
        </a:xfrm>
      </p:grpSpPr>
      <p:grpSp>
        <p:nvGrpSpPr>
          <p:cNvPr id="15" name="Group 10"/>
          <p:cNvGrpSpPr/>
          <p:nvPr/>
        </p:nvGrpSpPr>
        <p:grpSpPr bwMode="auto">
          <a:xfrm>
            <a:off x="2339752" y="3501008"/>
            <a:ext cx="5184576" cy="648072"/>
            <a:chOff x="612" y="2024"/>
            <a:chExt cx="4673" cy="543"/>
          </a:xfrm>
        </p:grpSpPr>
        <p:sp>
          <p:nvSpPr>
            <p:cNvPr id="16" name="Oval 11"/>
            <p:cNvSpPr>
              <a:spLocks noChangeArrowheads="1"/>
            </p:cNvSpPr>
            <p:nvPr/>
          </p:nvSpPr>
          <p:spPr bwMode="auto">
            <a:xfrm>
              <a:off x="612" y="2024"/>
              <a:ext cx="1996" cy="317"/>
            </a:xfrm>
            <a:prstGeom prst="ellipse">
              <a:avLst/>
            </a:prstGeom>
            <a:gradFill rotWithShape="1">
              <a:gsLst>
                <a:gs pos="0">
                  <a:srgbClr val="C0C0C0">
                    <a:gamma/>
                    <a:tint val="33725"/>
                    <a:invGamma/>
                  </a:srgbClr>
                </a:gs>
                <a:gs pos="100000">
                  <a:srgbClr val="C0C0C0"/>
                </a:gs>
              </a:gsLst>
              <a:lin ang="5400000" scaled="1"/>
            </a:gradFill>
            <a:ln w="9525">
              <a:solidFill>
                <a:schemeClr val="tx1"/>
              </a:solidFill>
              <a:round/>
            </a:ln>
            <a:effectLst/>
          </p:spPr>
          <p:txBody>
            <a:bodyPr wrap="none" anchor="ctr"/>
            <a:lstStyle/>
            <a:p>
              <a:endParaRPr lang="ru-RU"/>
            </a:p>
          </p:txBody>
        </p:sp>
        <p:sp>
          <p:nvSpPr>
            <p:cNvPr id="17" name="Oval 12"/>
            <p:cNvSpPr>
              <a:spLocks noChangeArrowheads="1"/>
            </p:cNvSpPr>
            <p:nvPr/>
          </p:nvSpPr>
          <p:spPr bwMode="auto">
            <a:xfrm>
              <a:off x="3289" y="2024"/>
              <a:ext cx="1996" cy="317"/>
            </a:xfrm>
            <a:prstGeom prst="ellipse">
              <a:avLst/>
            </a:prstGeom>
            <a:gradFill rotWithShape="1">
              <a:gsLst>
                <a:gs pos="0">
                  <a:srgbClr val="C0C0C0">
                    <a:gamma/>
                    <a:tint val="33725"/>
                    <a:invGamma/>
                  </a:srgbClr>
                </a:gs>
                <a:gs pos="100000">
                  <a:srgbClr val="C0C0C0"/>
                </a:gs>
              </a:gsLst>
              <a:lin ang="5400000" scaled="1"/>
            </a:gradFill>
            <a:ln w="9525">
              <a:solidFill>
                <a:schemeClr val="tx1"/>
              </a:solidFill>
              <a:round/>
            </a:ln>
            <a:effectLst/>
          </p:spPr>
          <p:txBody>
            <a:bodyPr wrap="none" anchor="ctr"/>
            <a:lstStyle/>
            <a:p>
              <a:endParaRPr lang="ru-RU"/>
            </a:p>
          </p:txBody>
        </p:sp>
        <p:sp>
          <p:nvSpPr>
            <p:cNvPr id="18" name="AutoShape 13"/>
            <p:cNvSpPr/>
            <p:nvPr/>
          </p:nvSpPr>
          <p:spPr bwMode="auto">
            <a:xfrm rot="5400000">
              <a:off x="2813" y="1093"/>
              <a:ext cx="226" cy="2722"/>
            </a:xfrm>
            <a:prstGeom prst="rightBracket">
              <a:avLst>
                <a:gd name="adj" fmla="val 100424"/>
              </a:avLst>
            </a:prstGeom>
            <a:noFill/>
            <a:ln w="101600">
              <a:solidFill>
                <a:schemeClr val="tx1"/>
              </a:solidFill>
              <a:round/>
            </a:ln>
            <a:effectLst/>
          </p:spPr>
          <p:txBody>
            <a:bodyPr wrap="none" anchor="ctr"/>
            <a:lstStyle/>
            <a:p>
              <a:endParaRPr lang="ru-RU"/>
            </a:p>
          </p:txBody>
        </p:sp>
      </p:grpSp>
      <p:pic>
        <p:nvPicPr>
          <p:cNvPr id="26" name="Picture 2" descr="https://tvoy-bor.ru/image/news/city/2014/11/1329498069-283f6f1b372328c9f9f2e5f5aacdee01.jpg"/>
          <p:cNvPicPr>
            <a:picLocks noChangeAspect="1" noChangeArrowheads="1"/>
          </p:cNvPicPr>
          <p:nvPr/>
        </p:nvPicPr>
        <p:blipFill>
          <a:blip r:embed="rId1" cstate="email">
            <a:clrChange>
              <a:clrFrom>
                <a:srgbClr val="FDFEF9"/>
              </a:clrFrom>
              <a:clrTo>
                <a:srgbClr val="FDFEF9">
                  <a:alpha val="0"/>
                </a:srgbClr>
              </a:clrTo>
            </a:clrChange>
          </a:blip>
          <a:srcRect/>
          <a:stretch>
            <a:fillRect/>
          </a:stretch>
        </p:blipFill>
        <p:spPr bwMode="auto">
          <a:xfrm>
            <a:off x="6804248" y="5229200"/>
            <a:ext cx="792088" cy="355804"/>
          </a:xfrm>
          <a:prstGeom prst="rect">
            <a:avLst/>
          </a:prstGeom>
          <a:noFill/>
        </p:spPr>
      </p:pic>
      <p:sp>
        <p:nvSpPr>
          <p:cNvPr id="19" name="AutoShape 14"/>
          <p:cNvSpPr>
            <a:spLocks noChangeArrowheads="1"/>
          </p:cNvSpPr>
          <p:nvPr/>
        </p:nvSpPr>
        <p:spPr bwMode="auto">
          <a:xfrm>
            <a:off x="4644008" y="4005064"/>
            <a:ext cx="576064" cy="720080"/>
          </a:xfrm>
          <a:prstGeom prst="triangle">
            <a:avLst>
              <a:gd name="adj" fmla="val 50000"/>
            </a:avLst>
          </a:prstGeom>
          <a:gradFill rotWithShape="1">
            <a:gsLst>
              <a:gs pos="0">
                <a:srgbClr val="8CCBD0"/>
              </a:gs>
              <a:gs pos="50000">
                <a:schemeClr val="accent1"/>
              </a:gs>
              <a:gs pos="100000">
                <a:srgbClr val="8CCBD0"/>
              </a:gs>
            </a:gsLst>
            <a:lin ang="0" scaled="1"/>
          </a:gradFill>
          <a:ln w="9525">
            <a:solidFill>
              <a:schemeClr val="tx1"/>
            </a:solidFill>
            <a:miter lim="800000"/>
          </a:ln>
          <a:effectLst/>
        </p:spPr>
        <p:txBody>
          <a:bodyPr wrap="none" anchor="ctr"/>
          <a:lstStyle/>
          <a:p>
            <a:endParaRPr lang="ru-RU"/>
          </a:p>
        </p:txBody>
      </p:sp>
      <p:sp>
        <p:nvSpPr>
          <p:cNvPr id="20" name="AutoShape 15"/>
          <p:cNvSpPr>
            <a:spLocks noChangeArrowheads="1"/>
          </p:cNvSpPr>
          <p:nvPr/>
        </p:nvSpPr>
        <p:spPr bwMode="auto">
          <a:xfrm>
            <a:off x="4427984" y="3356992"/>
            <a:ext cx="1008112" cy="715764"/>
          </a:xfrm>
          <a:prstGeom prst="leftRightArrowCallout">
            <a:avLst>
              <a:gd name="adj1" fmla="val 16463"/>
              <a:gd name="adj2" fmla="val 25000"/>
              <a:gd name="adj3" fmla="val 15356"/>
              <a:gd name="adj4" fmla="val 10324"/>
            </a:avLst>
          </a:prstGeom>
          <a:solidFill>
            <a:schemeClr val="accent1"/>
          </a:solidFill>
          <a:ln w="9525">
            <a:solidFill>
              <a:schemeClr val="tx1"/>
            </a:solidFill>
            <a:miter lim="800000"/>
          </a:ln>
          <a:effectLst/>
        </p:spPr>
        <p:txBody>
          <a:bodyPr wrap="none" anchor="ctr"/>
          <a:lstStyle/>
          <a:p>
            <a:endParaRPr lang="ru-RU"/>
          </a:p>
        </p:txBody>
      </p:sp>
      <p:pic>
        <p:nvPicPr>
          <p:cNvPr id="5" name="Picture 4" descr="http://zi.dn.ua/upload/iblock/cd0/cd011fd055290bdc15c6c6cb0cbe49d7.jpg"/>
          <p:cNvPicPr>
            <a:picLocks noChangeAspect="1" noChangeArrowheads="1"/>
          </p:cNvPicPr>
          <p:nvPr/>
        </p:nvPicPr>
        <p:blipFill>
          <a:blip r:embed="rId2" cstate="email"/>
          <a:srcRect/>
          <a:stretch>
            <a:fillRect/>
          </a:stretch>
        </p:blipFill>
        <p:spPr bwMode="auto">
          <a:xfrm>
            <a:off x="7169019" y="559841"/>
            <a:ext cx="1606464" cy="2094354"/>
          </a:xfrm>
          <a:prstGeom prst="rect">
            <a:avLst/>
          </a:prstGeom>
          <a:noFill/>
        </p:spPr>
      </p:pic>
      <p:pic>
        <p:nvPicPr>
          <p:cNvPr id="6" name="Picture 18" descr="https://img-fotki.yandex.ru/get/53/164895038.20b/0_fd0aa_291e25d7_L">
            <a:hlinkClick r:id="rId3" action="ppaction://hlinksldjump"/>
          </p:cNvPr>
          <p:cNvPicPr>
            <a:picLocks noChangeAspect="1" noChangeArrowheads="1"/>
          </p:cNvPicPr>
          <p:nvPr/>
        </p:nvPicPr>
        <p:blipFill>
          <a:blip r:embed="rId4" cstate="email"/>
          <a:srcRect/>
          <a:stretch>
            <a:fillRect/>
          </a:stretch>
        </p:blipFill>
        <p:spPr bwMode="auto">
          <a:xfrm>
            <a:off x="7020272" y="260648"/>
            <a:ext cx="1872208" cy="2664296"/>
          </a:xfrm>
          <a:prstGeom prst="rect">
            <a:avLst/>
          </a:prstGeom>
          <a:noFill/>
        </p:spPr>
      </p:pic>
      <p:grpSp>
        <p:nvGrpSpPr>
          <p:cNvPr id="9" name="Группа 8"/>
          <p:cNvGrpSpPr/>
          <p:nvPr/>
        </p:nvGrpSpPr>
        <p:grpSpPr>
          <a:xfrm>
            <a:off x="7641224" y="2492896"/>
            <a:ext cx="1502776" cy="876097"/>
            <a:chOff x="2195736" y="5661248"/>
            <a:chExt cx="1862816" cy="1020113"/>
          </a:xfrm>
        </p:grpSpPr>
        <p:pic>
          <p:nvPicPr>
            <p:cNvPr id="7" name="Picture 22" descr="http://www.playcast.ru/uploads/2017/06/14/22818990.png"/>
            <p:cNvPicPr>
              <a:picLocks noChangeAspect="1" noChangeArrowheads="1"/>
            </p:cNvPicPr>
            <p:nvPr/>
          </p:nvPicPr>
          <p:blipFill>
            <a:blip r:embed="rId5" cstate="email"/>
            <a:srcRect/>
            <a:stretch>
              <a:fillRect/>
            </a:stretch>
          </p:blipFill>
          <p:spPr bwMode="auto">
            <a:xfrm>
              <a:off x="2195736" y="5661248"/>
              <a:ext cx="1862816" cy="1020113"/>
            </a:xfrm>
            <a:prstGeom prst="rect">
              <a:avLst/>
            </a:prstGeom>
            <a:noFill/>
          </p:spPr>
        </p:pic>
        <p:sp>
          <p:nvSpPr>
            <p:cNvPr id="8" name="Овал 7"/>
            <p:cNvSpPr/>
            <p:nvPr/>
          </p:nvSpPr>
          <p:spPr>
            <a:xfrm>
              <a:off x="2483768" y="5661248"/>
              <a:ext cx="986408" cy="93610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a:solidFill>
                    <a:schemeClr val="tx1"/>
                  </a:solidFill>
                </a:rPr>
                <a:t>2</a:t>
              </a:r>
              <a:endParaRPr lang="ru-RU" sz="4000" b="1" dirty="0">
                <a:solidFill>
                  <a:schemeClr val="tx1"/>
                </a:solidFill>
              </a:endParaRPr>
            </a:p>
          </p:txBody>
        </p:sp>
      </p:grpSp>
      <p:pic>
        <p:nvPicPr>
          <p:cNvPr id="25602" name="Picture 2" descr="http://mol-mlschool1.edu.tomsk.ru/wp-content/uploads/2015/12/povariha.png"/>
          <p:cNvPicPr>
            <a:picLocks noChangeAspect="1" noChangeArrowheads="1"/>
          </p:cNvPicPr>
          <p:nvPr/>
        </p:nvPicPr>
        <p:blipFill>
          <a:blip r:embed="rId6" cstate="email"/>
          <a:srcRect/>
          <a:stretch>
            <a:fillRect/>
          </a:stretch>
        </p:blipFill>
        <p:spPr bwMode="auto">
          <a:xfrm flipH="1">
            <a:off x="0" y="2996952"/>
            <a:ext cx="1886835" cy="3744416"/>
          </a:xfrm>
          <a:prstGeom prst="rect">
            <a:avLst/>
          </a:prstGeom>
          <a:noFill/>
        </p:spPr>
      </p:pic>
      <p:sp>
        <p:nvSpPr>
          <p:cNvPr id="10" name="TextBox 9"/>
          <p:cNvSpPr txBox="1"/>
          <p:nvPr/>
        </p:nvSpPr>
        <p:spPr>
          <a:xfrm>
            <a:off x="107504" y="188640"/>
            <a:ext cx="7226658" cy="2308324"/>
          </a:xfrm>
          <a:prstGeom prst="rect">
            <a:avLst/>
          </a:prstGeom>
          <a:noFill/>
        </p:spPr>
        <p:txBody>
          <a:bodyPr wrap="none" rtlCol="0">
            <a:spAutoFit/>
          </a:bodyPr>
          <a:lstStyle/>
          <a:p>
            <a:r>
              <a:rPr lang="ru-RU" sz="2400" b="1" dirty="0" smtClean="0">
                <a:solidFill>
                  <a:schemeClr val="bg1"/>
                </a:solidFill>
                <a:latin typeface="Comic Sans MS" panose="030F0702030302020204" pitchFamily="66" charset="0"/>
              </a:rPr>
              <a:t>На кухне было 9 кг крупы. </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Мисс </a:t>
            </a:r>
            <a:r>
              <a:rPr lang="ru-RU" sz="2400" b="1" dirty="0" err="1" smtClean="0">
                <a:solidFill>
                  <a:schemeClr val="bg1"/>
                </a:solidFill>
                <a:latin typeface="Comic Sans MS" panose="030F0702030302020204" pitchFamily="66" charset="0"/>
              </a:rPr>
              <a:t>Марпл</a:t>
            </a:r>
            <a:r>
              <a:rPr lang="ru-RU" sz="2400" b="1" dirty="0" smtClean="0">
                <a:solidFill>
                  <a:schemeClr val="bg1"/>
                </a:solidFill>
                <a:latin typeface="Comic Sans MS" panose="030F0702030302020204" pitchFamily="66" charset="0"/>
              </a:rPr>
              <a:t> обнаружила, что с помощью </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чашечных весов и двух гирь в 50 г и 200 г. </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кухарка украла 2 кг отвесив это количество </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в три приёма.</a:t>
            </a:r>
            <a:br>
              <a:rPr lang="ru-RU" sz="2400" b="1" dirty="0" smtClean="0">
                <a:solidFill>
                  <a:schemeClr val="bg1"/>
                </a:solidFill>
                <a:latin typeface="Comic Sans MS" panose="030F0702030302020204" pitchFamily="66" charset="0"/>
              </a:rPr>
            </a:br>
            <a:r>
              <a:rPr lang="ru-RU" sz="2400" b="1" dirty="0" smtClean="0">
                <a:solidFill>
                  <a:schemeClr val="bg1"/>
                </a:solidFill>
                <a:latin typeface="Comic Sans MS" panose="030F0702030302020204" pitchFamily="66" charset="0"/>
              </a:rPr>
              <a:t>Как ей это удалось?</a:t>
            </a:r>
            <a:endParaRPr lang="ru-RU" sz="2400" b="1" dirty="0">
              <a:solidFill>
                <a:schemeClr val="bg1"/>
              </a:solidFill>
              <a:latin typeface="Comic Sans MS" panose="030F0702030302020204" pitchFamily="66" charset="0"/>
            </a:endParaRPr>
          </a:p>
        </p:txBody>
      </p:sp>
      <p:sp>
        <p:nvSpPr>
          <p:cNvPr id="11" name="Управляющая кнопка: настраиваемая 10">
            <a:hlinkClick r:id="" action="ppaction://noaction" highlightClick="1"/>
          </p:cNvPr>
          <p:cNvSpPr/>
          <p:nvPr/>
        </p:nvSpPr>
        <p:spPr>
          <a:xfrm>
            <a:off x="6516216" y="6237312"/>
            <a:ext cx="1944216" cy="504056"/>
          </a:xfrm>
          <a:prstGeom prst="actionButtonBlank">
            <a:avLst/>
          </a:prstGeom>
          <a:solidFill>
            <a:srgbClr val="F4D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6B3A05"/>
                </a:solidFill>
                <a:latin typeface="Comic Sans MS" panose="030F0702030302020204" pitchFamily="66" charset="0"/>
              </a:rPr>
              <a:t>ОТВЕТ(3)</a:t>
            </a:r>
            <a:endParaRPr lang="ru-RU" sz="2800" b="1" dirty="0">
              <a:solidFill>
                <a:srgbClr val="6B3A05"/>
              </a:solidFill>
              <a:latin typeface="Comic Sans MS" panose="030F0702030302020204" pitchFamily="66" charset="0"/>
            </a:endParaRPr>
          </a:p>
        </p:txBody>
      </p:sp>
      <p:pic>
        <p:nvPicPr>
          <p:cNvPr id="25604" name="Picture 4" descr="https://tvoy-bor.ru/image/news/city/2014/11/1329498069-283f6f1b372328c9f9f2e5f5aacdee01.jpg"/>
          <p:cNvPicPr>
            <a:picLocks noChangeAspect="1" noChangeArrowheads="1"/>
          </p:cNvPicPr>
          <p:nvPr/>
        </p:nvPicPr>
        <p:blipFill>
          <a:blip r:embed="rId7" cstate="email">
            <a:clrChange>
              <a:clrFrom>
                <a:srgbClr val="FFFFFF"/>
              </a:clrFrom>
              <a:clrTo>
                <a:srgbClr val="FFFFFF">
                  <a:alpha val="0"/>
                </a:srgbClr>
              </a:clrTo>
            </a:clrChange>
          </a:blip>
          <a:srcRect/>
          <a:stretch>
            <a:fillRect/>
          </a:stretch>
        </p:blipFill>
        <p:spPr bwMode="auto">
          <a:xfrm>
            <a:off x="1907704" y="5805264"/>
            <a:ext cx="1524387" cy="1268760"/>
          </a:xfrm>
          <a:prstGeom prst="rect">
            <a:avLst/>
          </a:prstGeom>
          <a:noFill/>
        </p:spPr>
      </p:pic>
      <p:pic>
        <p:nvPicPr>
          <p:cNvPr id="12" name="Picture 4" descr="https://tvoy-bor.ru/image/news/city/2014/11/1329498069-283f6f1b372328c9f9f2e5f5aacdee01.jpg"/>
          <p:cNvPicPr>
            <a:picLocks noChangeAspect="1" noChangeArrowheads="1"/>
          </p:cNvPicPr>
          <p:nvPr/>
        </p:nvPicPr>
        <p:blipFill>
          <a:blip r:embed="rId8" cstate="email">
            <a:clrChange>
              <a:clrFrom>
                <a:srgbClr val="FFFFFF"/>
              </a:clrFrom>
              <a:clrTo>
                <a:srgbClr val="FFFFFF">
                  <a:alpha val="0"/>
                </a:srgbClr>
              </a:clrTo>
            </a:clrChange>
          </a:blip>
          <a:srcRect/>
          <a:stretch>
            <a:fillRect/>
          </a:stretch>
        </p:blipFill>
        <p:spPr bwMode="auto">
          <a:xfrm flipH="1">
            <a:off x="2123728" y="5589240"/>
            <a:ext cx="1566478" cy="1268760"/>
          </a:xfrm>
          <a:prstGeom prst="rect">
            <a:avLst/>
          </a:prstGeom>
          <a:noFill/>
        </p:spPr>
      </p:pic>
      <p:pic>
        <p:nvPicPr>
          <p:cNvPr id="13" name="Picture 4" descr="https://tvoy-bor.ru/image/news/city/2014/11/1329498069-283f6f1b372328c9f9f2e5f5aacdee01.jpg"/>
          <p:cNvPicPr>
            <a:picLocks noChangeAspect="1" noChangeArrowheads="1"/>
          </p:cNvPicPr>
          <p:nvPr/>
        </p:nvPicPr>
        <p:blipFill>
          <a:blip r:embed="rId7" cstate="email">
            <a:clrChange>
              <a:clrFrom>
                <a:srgbClr val="FFFFFF"/>
              </a:clrFrom>
              <a:clrTo>
                <a:srgbClr val="FFFFFF">
                  <a:alpha val="0"/>
                </a:srgbClr>
              </a:clrTo>
            </a:clrChange>
          </a:blip>
          <a:srcRect/>
          <a:stretch>
            <a:fillRect/>
          </a:stretch>
        </p:blipFill>
        <p:spPr bwMode="auto">
          <a:xfrm>
            <a:off x="2555776" y="5589240"/>
            <a:ext cx="1524387" cy="1268760"/>
          </a:xfrm>
          <a:prstGeom prst="rect">
            <a:avLst/>
          </a:prstGeom>
          <a:noFill/>
        </p:spPr>
      </p:pic>
      <p:pic>
        <p:nvPicPr>
          <p:cNvPr id="14" name="Picture 4" descr="https://tvoy-bor.ru/image/news/city/2014/11/1329498069-283f6f1b372328c9f9f2e5f5aacdee01.jpg"/>
          <p:cNvPicPr>
            <a:picLocks noChangeAspect="1" noChangeArrowheads="1"/>
          </p:cNvPicPr>
          <p:nvPr/>
        </p:nvPicPr>
        <p:blipFill>
          <a:blip r:embed="rId8" cstate="email">
            <a:clrChange>
              <a:clrFrom>
                <a:srgbClr val="FFFFFF"/>
              </a:clrFrom>
              <a:clrTo>
                <a:srgbClr val="FFFFFF">
                  <a:alpha val="0"/>
                </a:srgbClr>
              </a:clrTo>
            </a:clrChange>
          </a:blip>
          <a:srcRect/>
          <a:stretch>
            <a:fillRect/>
          </a:stretch>
        </p:blipFill>
        <p:spPr bwMode="auto">
          <a:xfrm flipH="1">
            <a:off x="2699792" y="5877272"/>
            <a:ext cx="1566478" cy="1268760"/>
          </a:xfrm>
          <a:prstGeom prst="rect">
            <a:avLst/>
          </a:prstGeom>
          <a:noFill/>
        </p:spPr>
      </p:pic>
      <p:sp>
        <p:nvSpPr>
          <p:cNvPr id="21" name="TextBox 20"/>
          <p:cNvSpPr txBox="1"/>
          <p:nvPr/>
        </p:nvSpPr>
        <p:spPr>
          <a:xfrm>
            <a:off x="2555776" y="5949280"/>
            <a:ext cx="994183" cy="707886"/>
          </a:xfrm>
          <a:prstGeom prst="rect">
            <a:avLst/>
          </a:prstGeom>
          <a:noFill/>
        </p:spPr>
        <p:txBody>
          <a:bodyPr wrap="none" rtlCol="0">
            <a:spAutoFit/>
          </a:bodyPr>
          <a:lstStyle/>
          <a:p>
            <a:r>
              <a:rPr lang="ru-RU" sz="4000" b="1" dirty="0" smtClean="0">
                <a:solidFill>
                  <a:srgbClr val="FFFF00"/>
                </a:solidFill>
              </a:rPr>
              <a:t>9 кг</a:t>
            </a:r>
            <a:endParaRPr lang="ru-RU" sz="4000" b="1" dirty="0">
              <a:solidFill>
                <a:srgbClr val="FFFF00"/>
              </a:solidFill>
            </a:endParaRPr>
          </a:p>
        </p:txBody>
      </p:sp>
      <p:sp>
        <p:nvSpPr>
          <p:cNvPr id="22" name="TextBox 21"/>
          <p:cNvSpPr txBox="1"/>
          <p:nvPr/>
        </p:nvSpPr>
        <p:spPr>
          <a:xfrm>
            <a:off x="5796136" y="2492896"/>
            <a:ext cx="1386918" cy="707886"/>
          </a:xfrm>
          <a:prstGeom prst="rect">
            <a:avLst/>
          </a:prstGeom>
          <a:noFill/>
        </p:spPr>
        <p:txBody>
          <a:bodyPr wrap="none" rtlCol="0">
            <a:spAutoFit/>
          </a:bodyPr>
          <a:lstStyle/>
          <a:p>
            <a:r>
              <a:rPr lang="ru-RU" sz="4000" b="1" dirty="0" smtClean="0">
                <a:solidFill>
                  <a:srgbClr val="FFFF00"/>
                </a:solidFill>
              </a:rPr>
              <a:t>4,5 кг</a:t>
            </a:r>
            <a:endParaRPr lang="ru-RU" sz="4000" b="1" dirty="0">
              <a:solidFill>
                <a:srgbClr val="FFFF00"/>
              </a:solidFill>
            </a:endParaRPr>
          </a:p>
        </p:txBody>
      </p:sp>
      <p:sp>
        <p:nvSpPr>
          <p:cNvPr id="23" name="TextBox 22"/>
          <p:cNvSpPr txBox="1"/>
          <p:nvPr/>
        </p:nvSpPr>
        <p:spPr>
          <a:xfrm>
            <a:off x="2771800" y="2492896"/>
            <a:ext cx="1386918" cy="707886"/>
          </a:xfrm>
          <a:prstGeom prst="rect">
            <a:avLst/>
          </a:prstGeom>
          <a:noFill/>
        </p:spPr>
        <p:txBody>
          <a:bodyPr wrap="none" rtlCol="0">
            <a:spAutoFit/>
          </a:bodyPr>
          <a:lstStyle/>
          <a:p>
            <a:r>
              <a:rPr lang="ru-RU" sz="4000" b="1" dirty="0" smtClean="0">
                <a:solidFill>
                  <a:srgbClr val="FFFF00"/>
                </a:solidFill>
              </a:rPr>
              <a:t>4,5 кг</a:t>
            </a:r>
            <a:endParaRPr lang="ru-RU" sz="4000" b="1" dirty="0">
              <a:solidFill>
                <a:srgbClr val="FFFF00"/>
              </a:solidFill>
            </a:endParaRPr>
          </a:p>
        </p:txBody>
      </p:sp>
      <p:sp>
        <p:nvSpPr>
          <p:cNvPr id="24" name="TextBox 23"/>
          <p:cNvSpPr txBox="1"/>
          <p:nvPr/>
        </p:nvSpPr>
        <p:spPr>
          <a:xfrm>
            <a:off x="5724128" y="2492896"/>
            <a:ext cx="1646605" cy="707886"/>
          </a:xfrm>
          <a:prstGeom prst="rect">
            <a:avLst/>
          </a:prstGeom>
          <a:noFill/>
        </p:spPr>
        <p:txBody>
          <a:bodyPr wrap="none" rtlCol="0">
            <a:spAutoFit/>
          </a:bodyPr>
          <a:lstStyle/>
          <a:p>
            <a:r>
              <a:rPr lang="ru-RU" sz="4000" b="1" dirty="0" smtClean="0">
                <a:solidFill>
                  <a:srgbClr val="FFFF00"/>
                </a:solidFill>
              </a:rPr>
              <a:t>2,25 кг</a:t>
            </a:r>
            <a:endParaRPr lang="ru-RU" sz="4000" b="1" dirty="0">
              <a:solidFill>
                <a:srgbClr val="FFFF00"/>
              </a:solidFill>
            </a:endParaRPr>
          </a:p>
        </p:txBody>
      </p:sp>
      <p:sp>
        <p:nvSpPr>
          <p:cNvPr id="25" name="TextBox 24"/>
          <p:cNvSpPr txBox="1"/>
          <p:nvPr/>
        </p:nvSpPr>
        <p:spPr>
          <a:xfrm>
            <a:off x="2699792" y="2492896"/>
            <a:ext cx="1646605" cy="707886"/>
          </a:xfrm>
          <a:prstGeom prst="rect">
            <a:avLst/>
          </a:prstGeom>
          <a:noFill/>
        </p:spPr>
        <p:txBody>
          <a:bodyPr wrap="none" rtlCol="0">
            <a:spAutoFit/>
          </a:bodyPr>
          <a:lstStyle/>
          <a:p>
            <a:r>
              <a:rPr lang="ru-RU" sz="4000" b="1" dirty="0" smtClean="0">
                <a:solidFill>
                  <a:srgbClr val="FFFF00"/>
                </a:solidFill>
              </a:rPr>
              <a:t>2,25 кг</a:t>
            </a:r>
            <a:endParaRPr lang="ru-RU" sz="4000" b="1" dirty="0">
              <a:solidFill>
                <a:srgbClr val="FFFF00"/>
              </a:solidFill>
            </a:endParaRPr>
          </a:p>
        </p:txBody>
      </p:sp>
      <p:pic>
        <p:nvPicPr>
          <p:cNvPr id="25606" name="Picture 6" descr="http://belgart.ru/images/stories/virtuemart/category/Giri%20kalibrovochnie%20Belgart.jpg"/>
          <p:cNvPicPr>
            <a:picLocks noChangeAspect="1" noChangeArrowheads="1"/>
          </p:cNvPicPr>
          <p:nvPr/>
        </p:nvPicPr>
        <p:blipFill>
          <a:blip r:embed="rId9" cstate="email">
            <a:clrChange>
              <a:clrFrom>
                <a:srgbClr val="FFFFFD"/>
              </a:clrFrom>
              <a:clrTo>
                <a:srgbClr val="FFFFFD">
                  <a:alpha val="0"/>
                </a:srgbClr>
              </a:clrTo>
            </a:clrChange>
          </a:blip>
          <a:srcRect/>
          <a:stretch>
            <a:fillRect/>
          </a:stretch>
        </p:blipFill>
        <p:spPr bwMode="auto">
          <a:xfrm>
            <a:off x="6732240" y="3140968"/>
            <a:ext cx="331242" cy="613421"/>
          </a:xfrm>
          <a:prstGeom prst="rect">
            <a:avLst/>
          </a:prstGeom>
          <a:noFill/>
        </p:spPr>
      </p:pic>
      <p:pic>
        <p:nvPicPr>
          <p:cNvPr id="29" name="Picture 6" descr="http://belgart.ru/images/stories/virtuemart/category/Giri%20kalibrovochnie%20Belgart.jpg"/>
          <p:cNvPicPr>
            <a:picLocks noChangeAspect="1" noChangeArrowheads="1"/>
          </p:cNvPicPr>
          <p:nvPr/>
        </p:nvPicPr>
        <p:blipFill>
          <a:blip r:embed="rId10" cstate="email">
            <a:clrChange>
              <a:clrFrom>
                <a:srgbClr val="FFFFFD"/>
              </a:clrFrom>
              <a:clrTo>
                <a:srgbClr val="FFFFFD">
                  <a:alpha val="0"/>
                </a:srgbClr>
              </a:clrTo>
            </a:clrChange>
          </a:blip>
          <a:srcRect/>
          <a:stretch>
            <a:fillRect/>
          </a:stretch>
        </p:blipFill>
        <p:spPr bwMode="auto">
          <a:xfrm>
            <a:off x="5940152" y="2780928"/>
            <a:ext cx="566917" cy="1049863"/>
          </a:xfrm>
          <a:prstGeom prst="rect">
            <a:avLst/>
          </a:prstGeom>
          <a:noFill/>
        </p:spPr>
      </p:pic>
      <p:sp>
        <p:nvSpPr>
          <p:cNvPr id="30" name="TextBox 29"/>
          <p:cNvSpPr txBox="1"/>
          <p:nvPr/>
        </p:nvSpPr>
        <p:spPr>
          <a:xfrm>
            <a:off x="7164288" y="4365104"/>
            <a:ext cx="994183" cy="707886"/>
          </a:xfrm>
          <a:prstGeom prst="rect">
            <a:avLst/>
          </a:prstGeom>
          <a:noFill/>
        </p:spPr>
        <p:txBody>
          <a:bodyPr wrap="none" rtlCol="0">
            <a:spAutoFit/>
          </a:bodyPr>
          <a:lstStyle/>
          <a:p>
            <a:r>
              <a:rPr lang="ru-RU" sz="4000" b="1" dirty="0" smtClean="0">
                <a:solidFill>
                  <a:srgbClr val="FFFF00"/>
                </a:solidFill>
              </a:rPr>
              <a:t>2 кг</a:t>
            </a:r>
            <a:endParaRPr lang="ru-RU" sz="4000" b="1" dirty="0">
              <a:solidFill>
                <a:srgbClr val="FFFF00"/>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Clr clrSpc="rgb">
                                      <p:cBhvr override="childStyle">
                                        <p:cTn id="11" dur="100" fill="hold"/>
                                        <p:tgtEl>
                                          <p:spTgt spid="15"/>
                                        </p:tgtEl>
                                        <p:attrNameLst>
                                          <p:attrName>style.color</p:attrName>
                                        </p:attrNameLst>
                                      </p:cBhvr>
                                      <p:to>
                                        <a:schemeClr val="accent2"/>
                                      </p:to>
                                    </p:animClr>
                                    <p:animClr clrSpc="rgb">
                                      <p:cBhvr>
                                        <p:cTn id="12" dur="100" fill="hold"/>
                                        <p:tgtEl>
                                          <p:spTgt spid="15"/>
                                        </p:tgtEl>
                                        <p:attrNameLst>
                                          <p:attrName>fillcolor</p:attrName>
                                        </p:attrNameLst>
                                      </p:cBhvr>
                                      <p:to>
                                        <a:schemeClr val="accent2"/>
                                      </p:to>
                                    </p:animClr>
                                    <p:set>
                                      <p:cBhvr>
                                        <p:cTn id="13" dur="100" fill="hold"/>
                                        <p:tgtEl>
                                          <p:spTgt spid="15"/>
                                        </p:tgtEl>
                                        <p:attrNameLst>
                                          <p:attrName>fill.type</p:attrName>
                                        </p:attrNameLst>
                                      </p:cBhvr>
                                      <p:to>
                                        <p:strVal val="solid"/>
                                      </p:to>
                                    </p:set>
                                    <p:set>
                                      <p:cBhvr>
                                        <p:cTn id="14" dur="100" fill="hold"/>
                                        <p:tgtEl>
                                          <p:spTgt spid="15"/>
                                        </p:tgtEl>
                                        <p:attrNameLst>
                                          <p:attrName>fill.on</p:attrName>
                                        </p:attrNameLst>
                                      </p:cBhvr>
                                      <p:to>
                                        <p:strVal val="true"/>
                                      </p:to>
                                    </p:set>
                                    <p:animRot by="120000">
                                      <p:cBhvr>
                                        <p:cTn id="15" dur="100" fill="hold">
                                          <p:stCondLst>
                                            <p:cond delay="0"/>
                                          </p:stCondLst>
                                        </p:cTn>
                                        <p:tgtEl>
                                          <p:spTgt spid="15"/>
                                        </p:tgtEl>
                                        <p:attrNameLst>
                                          <p:attrName>r</p:attrName>
                                        </p:attrNameLst>
                                      </p:cBhvr>
                                    </p:animRot>
                                    <p:animRot by="-240000">
                                      <p:cBhvr>
                                        <p:cTn id="16" dur="200" fill="hold">
                                          <p:stCondLst>
                                            <p:cond delay="200"/>
                                          </p:stCondLst>
                                        </p:cTn>
                                        <p:tgtEl>
                                          <p:spTgt spid="15"/>
                                        </p:tgtEl>
                                        <p:attrNameLst>
                                          <p:attrName>r</p:attrName>
                                        </p:attrNameLst>
                                      </p:cBhvr>
                                    </p:animRot>
                                    <p:animRot by="240000">
                                      <p:cBhvr>
                                        <p:cTn id="17" dur="200" fill="hold">
                                          <p:stCondLst>
                                            <p:cond delay="400"/>
                                          </p:stCondLst>
                                        </p:cTn>
                                        <p:tgtEl>
                                          <p:spTgt spid="15"/>
                                        </p:tgtEl>
                                        <p:attrNameLst>
                                          <p:attrName>r</p:attrName>
                                        </p:attrNameLst>
                                      </p:cBhvr>
                                    </p:animRot>
                                    <p:animRot by="-240000">
                                      <p:cBhvr>
                                        <p:cTn id="18" dur="200" fill="hold">
                                          <p:stCondLst>
                                            <p:cond delay="600"/>
                                          </p:stCondLst>
                                        </p:cTn>
                                        <p:tgtEl>
                                          <p:spTgt spid="15"/>
                                        </p:tgtEl>
                                        <p:attrNameLst>
                                          <p:attrName>r</p:attrName>
                                        </p:attrNameLst>
                                      </p:cBhvr>
                                    </p:animRot>
                                    <p:animRot by="120000">
                                      <p:cBhvr>
                                        <p:cTn id="19" dur="200" fill="hold">
                                          <p:stCondLst>
                                            <p:cond delay="80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3.33333E-6 4.44444E-6 L 0.37916 -0.43889 " pathEditMode="relative" rAng="0" ptsTypes="AA">
                                      <p:cBhvr>
                                        <p:cTn id="24" dur="2000" fill="hold"/>
                                        <p:tgtEl>
                                          <p:spTgt spid="14"/>
                                        </p:tgtEl>
                                        <p:attrNameLst>
                                          <p:attrName>ppt_x</p:attrName>
                                          <p:attrName>ppt_y</p:attrName>
                                        </p:attrNameLst>
                                      </p:cBhvr>
                                      <p:rCtr x="190" y="-219"/>
                                    </p:animMotion>
                                  </p:childTnLst>
                                </p:cTn>
                              </p:par>
                              <p:par>
                                <p:cTn id="25" presetID="0" presetClass="path" presetSubtype="0" accel="50000" decel="50000" fill="hold" nodeType="withEffect">
                                  <p:stCondLst>
                                    <p:cond delay="0"/>
                                  </p:stCondLst>
                                  <p:childTnLst>
                                    <p:animMotion origin="layout" path="M 4.16667E-6 2.59259E-6 L 0.09566 -0.39699 " pathEditMode="relative" rAng="0" ptsTypes="AA">
                                      <p:cBhvr>
                                        <p:cTn id="26" dur="2000" fill="hold"/>
                                        <p:tgtEl>
                                          <p:spTgt spid="12"/>
                                        </p:tgtEl>
                                        <p:attrNameLst>
                                          <p:attrName>ppt_x</p:attrName>
                                          <p:attrName>ppt_y</p:attrName>
                                        </p:attrNameLst>
                                      </p:cBhvr>
                                      <p:rCtr x="48" y="-199"/>
                                    </p:animMotion>
                                  </p:childTnLst>
                                </p:cTn>
                              </p:par>
                              <p:par>
                                <p:cTn id="27" presetID="0" presetClass="path" presetSubtype="0" accel="50000" decel="50000" fill="hold" nodeType="withEffect">
                                  <p:stCondLst>
                                    <p:cond delay="0"/>
                                  </p:stCondLst>
                                  <p:childTnLst>
                                    <p:animMotion origin="layout" path="M -3.88889E-6 1.11111E-6 L 0.04254 -0.43889 " pathEditMode="relative" rAng="0" ptsTypes="AA">
                                      <p:cBhvr>
                                        <p:cTn id="28" dur="2000" fill="hold"/>
                                        <p:tgtEl>
                                          <p:spTgt spid="25604"/>
                                        </p:tgtEl>
                                        <p:attrNameLst>
                                          <p:attrName>ppt_x</p:attrName>
                                          <p:attrName>ppt_y</p:attrName>
                                        </p:attrNameLst>
                                      </p:cBhvr>
                                      <p:rCtr x="21" y="-219"/>
                                    </p:animMotion>
                                  </p:childTnLst>
                                </p:cTn>
                              </p:par>
                              <p:par>
                                <p:cTn id="29" presetID="0" presetClass="path" presetSubtype="0" accel="50000" decel="50000" fill="hold" nodeType="withEffect">
                                  <p:stCondLst>
                                    <p:cond delay="0"/>
                                  </p:stCondLst>
                                  <p:childTnLst>
                                    <p:animMotion origin="layout" path="M -4.72222E-6 2.59259E-6 L 0.31823 -0.39699 " pathEditMode="relative" rAng="0" ptsTypes="AA">
                                      <p:cBhvr>
                                        <p:cTn id="30" dur="2000" fill="hold"/>
                                        <p:tgtEl>
                                          <p:spTgt spid="13"/>
                                        </p:tgtEl>
                                        <p:attrNameLst>
                                          <p:attrName>ppt_x</p:attrName>
                                          <p:attrName>ppt_y</p:attrName>
                                        </p:attrNameLst>
                                      </p:cBhvr>
                                      <p:rCtr x="159" y="-199"/>
                                    </p:animMotion>
                                  </p:childTnLst>
                                </p:cTn>
                              </p:par>
                            </p:childTnLst>
                          </p:cTn>
                        </p:par>
                        <p:par>
                          <p:cTn id="31" fill="hold">
                            <p:stCondLst>
                              <p:cond delay="2000"/>
                            </p:stCondLst>
                            <p:childTnLst>
                              <p:par>
                                <p:cTn id="32" presetID="32" presetClass="emph" presetSubtype="0" fill="hold" nodeType="afterEffect">
                                  <p:stCondLst>
                                    <p:cond delay="0"/>
                                  </p:stCondLst>
                                  <p:childTnLst>
                                    <p:animClr clrSpc="rgb" dir="cw">
                                      <p:cBhvr override="childStyle">
                                        <p:cTn id="33" dur="100" fill="hold"/>
                                        <p:tgtEl>
                                          <p:spTgt spid="15"/>
                                        </p:tgtEl>
                                        <p:attrNameLst>
                                          <p:attrName>style.color</p:attrName>
                                        </p:attrNameLst>
                                      </p:cBhvr>
                                      <p:to>
                                        <a:schemeClr val="accent2"/>
                                      </p:to>
                                    </p:animClr>
                                    <p:animClr clrSpc="rgb" dir="cw">
                                      <p:cBhvr>
                                        <p:cTn id="34" dur="100" fill="hold"/>
                                        <p:tgtEl>
                                          <p:spTgt spid="15"/>
                                        </p:tgtEl>
                                        <p:attrNameLst>
                                          <p:attrName>fillcolor</p:attrName>
                                        </p:attrNameLst>
                                      </p:cBhvr>
                                      <p:to>
                                        <a:schemeClr val="accent2"/>
                                      </p:to>
                                    </p:animClr>
                                    <p:set>
                                      <p:cBhvr>
                                        <p:cTn id="35" dur="100" fill="hold"/>
                                        <p:tgtEl>
                                          <p:spTgt spid="15"/>
                                        </p:tgtEl>
                                        <p:attrNameLst>
                                          <p:attrName>fill.type</p:attrName>
                                        </p:attrNameLst>
                                      </p:cBhvr>
                                      <p:to>
                                        <p:strVal val="solid"/>
                                      </p:to>
                                    </p:set>
                                    <p:set>
                                      <p:cBhvr>
                                        <p:cTn id="36" dur="100" fill="hold"/>
                                        <p:tgtEl>
                                          <p:spTgt spid="15"/>
                                        </p:tgtEl>
                                        <p:attrNameLst>
                                          <p:attrName>fill.on</p:attrName>
                                        </p:attrNameLst>
                                      </p:cBhvr>
                                      <p:to>
                                        <p:strVal val="true"/>
                                      </p:to>
                                    </p:set>
                                    <p:animRot by="120000">
                                      <p:cBhvr>
                                        <p:cTn id="37" dur="100" fill="hold">
                                          <p:stCondLst>
                                            <p:cond delay="0"/>
                                          </p:stCondLst>
                                        </p:cTn>
                                        <p:tgtEl>
                                          <p:spTgt spid="15"/>
                                        </p:tgtEl>
                                        <p:attrNameLst>
                                          <p:attrName>r</p:attrName>
                                        </p:attrNameLst>
                                      </p:cBhvr>
                                    </p:animRot>
                                    <p:animRot by="-240000">
                                      <p:cBhvr>
                                        <p:cTn id="38" dur="200" fill="hold">
                                          <p:stCondLst>
                                            <p:cond delay="200"/>
                                          </p:stCondLst>
                                        </p:cTn>
                                        <p:tgtEl>
                                          <p:spTgt spid="15"/>
                                        </p:tgtEl>
                                        <p:attrNameLst>
                                          <p:attrName>r</p:attrName>
                                        </p:attrNameLst>
                                      </p:cBhvr>
                                    </p:animRot>
                                    <p:animRot by="240000">
                                      <p:cBhvr>
                                        <p:cTn id="39" dur="200" fill="hold">
                                          <p:stCondLst>
                                            <p:cond delay="400"/>
                                          </p:stCondLst>
                                        </p:cTn>
                                        <p:tgtEl>
                                          <p:spTgt spid="15"/>
                                        </p:tgtEl>
                                        <p:attrNameLst>
                                          <p:attrName>r</p:attrName>
                                        </p:attrNameLst>
                                      </p:cBhvr>
                                    </p:animRot>
                                    <p:animRot by="-240000">
                                      <p:cBhvr>
                                        <p:cTn id="40" dur="200" fill="hold">
                                          <p:stCondLst>
                                            <p:cond delay="600"/>
                                          </p:stCondLst>
                                        </p:cTn>
                                        <p:tgtEl>
                                          <p:spTgt spid="15"/>
                                        </p:tgtEl>
                                        <p:attrNameLst>
                                          <p:attrName>r</p:attrName>
                                        </p:attrNameLst>
                                      </p:cBhvr>
                                    </p:animRot>
                                    <p:animRot by="120000">
                                      <p:cBhvr>
                                        <p:cTn id="41" dur="200" fill="hold">
                                          <p:stCondLst>
                                            <p:cond delay="800"/>
                                          </p:stCondLst>
                                        </p:cTn>
                                        <p:tgtEl>
                                          <p:spTgt spid="15"/>
                                        </p:tgtEl>
                                        <p:attrNameLst>
                                          <p:attrName>r</p:attrName>
                                        </p:attrNameLst>
                                      </p:cBhvr>
                                    </p:animRot>
                                  </p:childTnLst>
                                </p:cTn>
                              </p:par>
                            </p:childTnLst>
                          </p:cTn>
                        </p:par>
                        <p:par>
                          <p:cTn id="42" fill="hold">
                            <p:stCondLst>
                              <p:cond delay="3000"/>
                            </p:stCondLst>
                            <p:childTnLst>
                              <p:par>
                                <p:cTn id="43" presetID="47" presetClass="entr" presetSubtype="0"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1000"/>
                                        <p:tgtEl>
                                          <p:spTgt spid="23"/>
                                        </p:tgtEl>
                                      </p:cBhvr>
                                    </p:animEffect>
                                    <p:anim calcmode="lin" valueType="num">
                                      <p:cBhvr>
                                        <p:cTn id="46" dur="1000" fill="hold"/>
                                        <p:tgtEl>
                                          <p:spTgt spid="23"/>
                                        </p:tgtEl>
                                        <p:attrNameLst>
                                          <p:attrName>ppt_x</p:attrName>
                                        </p:attrNameLst>
                                      </p:cBhvr>
                                      <p:tavLst>
                                        <p:tav tm="0">
                                          <p:val>
                                            <p:strVal val="#ppt_x"/>
                                          </p:val>
                                        </p:tav>
                                        <p:tav tm="100000">
                                          <p:val>
                                            <p:strVal val="#ppt_x"/>
                                          </p:val>
                                        </p:tav>
                                      </p:tavLst>
                                    </p:anim>
                                    <p:anim calcmode="lin" valueType="num">
                                      <p:cBhvr>
                                        <p:cTn id="47" dur="1000" fill="hold"/>
                                        <p:tgtEl>
                                          <p:spTgt spid="23"/>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1000"/>
                                        <p:tgtEl>
                                          <p:spTgt spid="22"/>
                                        </p:tgtEl>
                                      </p:cBhvr>
                                    </p:animEffect>
                                    <p:anim calcmode="lin" valueType="num">
                                      <p:cBhvr>
                                        <p:cTn id="51" dur="1000" fill="hold"/>
                                        <p:tgtEl>
                                          <p:spTgt spid="22"/>
                                        </p:tgtEl>
                                        <p:attrNameLst>
                                          <p:attrName>ppt_x</p:attrName>
                                        </p:attrNameLst>
                                      </p:cBhvr>
                                      <p:tavLst>
                                        <p:tav tm="0">
                                          <p:val>
                                            <p:strVal val="#ppt_x"/>
                                          </p:val>
                                        </p:tav>
                                        <p:tav tm="100000">
                                          <p:val>
                                            <p:strVal val="#ppt_x"/>
                                          </p:val>
                                        </p:tav>
                                      </p:tavLst>
                                    </p:anim>
                                    <p:anim calcmode="lin" valueType="num">
                                      <p:cBhvr>
                                        <p:cTn id="52" dur="1000" fill="hold"/>
                                        <p:tgtEl>
                                          <p:spTgt spid="22"/>
                                        </p:tgtEl>
                                        <p:attrNameLst>
                                          <p:attrName>ppt_y</p:attrName>
                                        </p:attrNameLst>
                                      </p:cBhvr>
                                      <p:tavLst>
                                        <p:tav tm="0">
                                          <p:val>
                                            <p:strVal val="#ppt_y-.1"/>
                                          </p:val>
                                        </p:tav>
                                        <p:tav tm="100000">
                                          <p:val>
                                            <p:strVal val="#ppt_y"/>
                                          </p:val>
                                        </p:tav>
                                      </p:tavLst>
                                    </p:anim>
                                  </p:childTnLst>
                                </p:cTn>
                              </p:par>
                              <p:par>
                                <p:cTn id="53" presetID="10" presetClass="exit" presetSubtype="0" fill="hold" grpId="0" nodeType="withEffect">
                                  <p:stCondLst>
                                    <p:cond delay="0"/>
                                  </p:stCondLst>
                                  <p:childTnLst>
                                    <p:animEffect transition="out" filter="fade">
                                      <p:cBhvr>
                                        <p:cTn id="54" dur="2000"/>
                                        <p:tgtEl>
                                          <p:spTgt spid="21"/>
                                        </p:tgtEl>
                                      </p:cBhvr>
                                    </p:animEffect>
                                    <p:set>
                                      <p:cBhvr>
                                        <p:cTn id="55" dur="1" fill="hold">
                                          <p:stCondLst>
                                            <p:cond delay="1999"/>
                                          </p:stCondLst>
                                        </p:cTn>
                                        <p:tgtEl>
                                          <p:spTgt spid="21"/>
                                        </p:tgtEl>
                                        <p:attrNameLst>
                                          <p:attrName>style.visibility</p:attrName>
                                        </p:attrNameLst>
                                      </p:cBhvr>
                                      <p:to>
                                        <p:strVal val="hidden"/>
                                      </p:to>
                                    </p:set>
                                  </p:childTnLst>
                                </p:cTn>
                              </p:par>
                            </p:childTnLst>
                          </p:cTn>
                        </p:par>
                        <p:par>
                          <p:cTn id="56" fill="hold">
                            <p:stCondLst>
                              <p:cond delay="4000"/>
                            </p:stCondLst>
                            <p:childTnLst>
                              <p:par>
                                <p:cTn id="57" presetID="10" presetClass="exit" presetSubtype="0" fill="hold" nodeType="afterEffect">
                                  <p:stCondLst>
                                    <p:cond delay="0"/>
                                  </p:stCondLst>
                                  <p:childTnLst>
                                    <p:animEffect transition="out" filter="fade">
                                      <p:cBhvr>
                                        <p:cTn id="58" dur="2000"/>
                                        <p:tgtEl>
                                          <p:spTgt spid="14"/>
                                        </p:tgtEl>
                                      </p:cBhvr>
                                    </p:animEffect>
                                    <p:set>
                                      <p:cBhvr>
                                        <p:cTn id="59" dur="1" fill="hold">
                                          <p:stCondLst>
                                            <p:cond delay="1999"/>
                                          </p:stCondLst>
                                        </p:cTn>
                                        <p:tgtEl>
                                          <p:spTgt spid="14"/>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2000"/>
                                        <p:tgtEl>
                                          <p:spTgt spid="13"/>
                                        </p:tgtEl>
                                      </p:cBhvr>
                                    </p:animEffect>
                                    <p:set>
                                      <p:cBhvr>
                                        <p:cTn id="62" dur="1" fill="hold">
                                          <p:stCondLst>
                                            <p:cond delay="1999"/>
                                          </p:stCondLst>
                                        </p:cTn>
                                        <p:tgtEl>
                                          <p:spTgt spid="13"/>
                                        </p:tgtEl>
                                        <p:attrNameLst>
                                          <p:attrName>style.visibility</p:attrName>
                                        </p:attrNameLst>
                                      </p:cBhvr>
                                      <p:to>
                                        <p:strVal val="hidden"/>
                                      </p:to>
                                    </p:set>
                                  </p:childTnLst>
                                </p:cTn>
                              </p:par>
                            </p:childTnLst>
                          </p:cTn>
                        </p:par>
                        <p:par>
                          <p:cTn id="63" fill="hold">
                            <p:stCondLst>
                              <p:cond delay="6000"/>
                            </p:stCondLst>
                            <p:childTnLst>
                              <p:par>
                                <p:cTn id="64" presetID="42" presetClass="exit" presetSubtype="0" fill="hold" grpId="1" nodeType="afterEffect">
                                  <p:stCondLst>
                                    <p:cond delay="0"/>
                                  </p:stCondLst>
                                  <p:childTnLst>
                                    <p:animEffect transition="out" filter="fade">
                                      <p:cBhvr>
                                        <p:cTn id="65" dur="1000"/>
                                        <p:tgtEl>
                                          <p:spTgt spid="22"/>
                                        </p:tgtEl>
                                      </p:cBhvr>
                                    </p:animEffect>
                                    <p:anim calcmode="lin" valueType="num">
                                      <p:cBhvr>
                                        <p:cTn id="66" dur="1000"/>
                                        <p:tgtEl>
                                          <p:spTgt spid="22"/>
                                        </p:tgtEl>
                                        <p:attrNameLst>
                                          <p:attrName>ppt_x</p:attrName>
                                        </p:attrNameLst>
                                      </p:cBhvr>
                                      <p:tavLst>
                                        <p:tav tm="0">
                                          <p:val>
                                            <p:strVal val="ppt_x"/>
                                          </p:val>
                                        </p:tav>
                                        <p:tav tm="100000">
                                          <p:val>
                                            <p:strVal val="ppt_x"/>
                                          </p:val>
                                        </p:tav>
                                      </p:tavLst>
                                    </p:anim>
                                    <p:anim calcmode="lin" valueType="num">
                                      <p:cBhvr>
                                        <p:cTn id="67" dur="1000"/>
                                        <p:tgtEl>
                                          <p:spTgt spid="22"/>
                                        </p:tgtEl>
                                        <p:attrNameLst>
                                          <p:attrName>ppt_y</p:attrName>
                                        </p:attrNameLst>
                                      </p:cBhvr>
                                      <p:tavLst>
                                        <p:tav tm="0">
                                          <p:val>
                                            <p:strVal val="ppt_y"/>
                                          </p:val>
                                        </p:tav>
                                        <p:tav tm="100000">
                                          <p:val>
                                            <p:strVal val="ppt_y+.1"/>
                                          </p:val>
                                        </p:tav>
                                      </p:tavLst>
                                    </p:anim>
                                    <p:set>
                                      <p:cBhvr>
                                        <p:cTn id="68" dur="1" fill="hold">
                                          <p:stCondLst>
                                            <p:cond delay="999"/>
                                          </p:stCondLst>
                                        </p:cTn>
                                        <p:tgtEl>
                                          <p:spTgt spid="22"/>
                                        </p:tgtEl>
                                        <p:attrNameLst>
                                          <p:attrName>style.visibility</p:attrName>
                                        </p:attrNameLst>
                                      </p:cBhvr>
                                      <p:to>
                                        <p:strVal val="hidden"/>
                                      </p:to>
                                    </p:set>
                                  </p:childTnLst>
                                </p:cTn>
                              </p:par>
                              <p:par>
                                <p:cTn id="69" presetID="42" presetClass="exit" presetSubtype="0" fill="hold" grpId="1" nodeType="withEffect">
                                  <p:stCondLst>
                                    <p:cond delay="0"/>
                                  </p:stCondLst>
                                  <p:childTnLst>
                                    <p:animEffect transition="out" filter="fade">
                                      <p:cBhvr>
                                        <p:cTn id="70" dur="1000"/>
                                        <p:tgtEl>
                                          <p:spTgt spid="23"/>
                                        </p:tgtEl>
                                      </p:cBhvr>
                                    </p:animEffect>
                                    <p:anim calcmode="lin" valueType="num">
                                      <p:cBhvr>
                                        <p:cTn id="71" dur="1000"/>
                                        <p:tgtEl>
                                          <p:spTgt spid="23"/>
                                        </p:tgtEl>
                                        <p:attrNameLst>
                                          <p:attrName>ppt_x</p:attrName>
                                        </p:attrNameLst>
                                      </p:cBhvr>
                                      <p:tavLst>
                                        <p:tav tm="0">
                                          <p:val>
                                            <p:strVal val="ppt_x"/>
                                          </p:val>
                                        </p:tav>
                                        <p:tav tm="100000">
                                          <p:val>
                                            <p:strVal val="ppt_x"/>
                                          </p:val>
                                        </p:tav>
                                      </p:tavLst>
                                    </p:anim>
                                    <p:anim calcmode="lin" valueType="num">
                                      <p:cBhvr>
                                        <p:cTn id="72" dur="1000"/>
                                        <p:tgtEl>
                                          <p:spTgt spid="23"/>
                                        </p:tgtEl>
                                        <p:attrNameLst>
                                          <p:attrName>ppt_y</p:attrName>
                                        </p:attrNameLst>
                                      </p:cBhvr>
                                      <p:tavLst>
                                        <p:tav tm="0">
                                          <p:val>
                                            <p:strVal val="ppt_y"/>
                                          </p:val>
                                        </p:tav>
                                        <p:tav tm="100000">
                                          <p:val>
                                            <p:strVal val="ppt_y+.1"/>
                                          </p:val>
                                        </p:tav>
                                      </p:tavLst>
                                    </p:anim>
                                    <p:set>
                                      <p:cBhvr>
                                        <p:cTn id="73" dur="1" fill="hold">
                                          <p:stCondLst>
                                            <p:cond delay="999"/>
                                          </p:stCondLst>
                                        </p:cTn>
                                        <p:tgtEl>
                                          <p:spTgt spid="23"/>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0" presetClass="path" presetSubtype="0" accel="50000" decel="50000" fill="hold" nodeType="clickEffect">
                                  <p:stCondLst>
                                    <p:cond delay="0"/>
                                  </p:stCondLst>
                                  <p:childTnLst>
                                    <p:animMotion origin="layout" path="M 0.09566 -0.39699 L 0.38681 -0.40741 " pathEditMode="relative" rAng="0" ptsTypes="AA">
                                      <p:cBhvr>
                                        <p:cTn id="77" dur="2000" fill="hold"/>
                                        <p:tgtEl>
                                          <p:spTgt spid="12"/>
                                        </p:tgtEl>
                                        <p:attrNameLst>
                                          <p:attrName>ppt_x</p:attrName>
                                          <p:attrName>ppt_y</p:attrName>
                                        </p:attrNameLst>
                                      </p:cBhvr>
                                      <p:rCtr x="145" y="-5"/>
                                    </p:animMotion>
                                  </p:childTnLst>
                                </p:cTn>
                              </p:par>
                              <p:par>
                                <p:cTn id="78" presetID="0" presetClass="path" presetSubtype="0" accel="50000" decel="50000" fill="hold" nodeType="withEffect">
                                  <p:stCondLst>
                                    <p:cond delay="0"/>
                                  </p:stCondLst>
                                  <p:childTnLst>
                                    <p:animMotion origin="layout" path="M 0.04254 -0.43889 L 0.09775 -0.43889 " pathEditMode="relative" rAng="0" ptsTypes="AA">
                                      <p:cBhvr>
                                        <p:cTn id="79" dur="2000" fill="hold"/>
                                        <p:tgtEl>
                                          <p:spTgt spid="25604"/>
                                        </p:tgtEl>
                                        <p:attrNameLst>
                                          <p:attrName>ppt_x</p:attrName>
                                          <p:attrName>ppt_y</p:attrName>
                                        </p:attrNameLst>
                                      </p:cBhvr>
                                      <p:rCtr x="28" y="0"/>
                                    </p:animMotion>
                                  </p:childTnLst>
                                </p:cTn>
                              </p:par>
                            </p:childTnLst>
                          </p:cTn>
                        </p:par>
                        <p:par>
                          <p:cTn id="80" fill="hold">
                            <p:stCondLst>
                              <p:cond delay="2000"/>
                            </p:stCondLst>
                            <p:childTnLst>
                              <p:par>
                                <p:cTn id="81" presetID="4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fade">
                                      <p:cBhvr>
                                        <p:cTn id="88" dur="1000"/>
                                        <p:tgtEl>
                                          <p:spTgt spid="24"/>
                                        </p:tgtEl>
                                      </p:cBhvr>
                                    </p:animEffect>
                                    <p:anim calcmode="lin" valueType="num">
                                      <p:cBhvr>
                                        <p:cTn id="89" dur="1000" fill="hold"/>
                                        <p:tgtEl>
                                          <p:spTgt spid="24"/>
                                        </p:tgtEl>
                                        <p:attrNameLst>
                                          <p:attrName>ppt_x</p:attrName>
                                        </p:attrNameLst>
                                      </p:cBhvr>
                                      <p:tavLst>
                                        <p:tav tm="0">
                                          <p:val>
                                            <p:strVal val="#ppt_x"/>
                                          </p:val>
                                        </p:tav>
                                        <p:tav tm="100000">
                                          <p:val>
                                            <p:strVal val="#ppt_x"/>
                                          </p:val>
                                        </p:tav>
                                      </p:tavLst>
                                    </p:anim>
                                    <p:anim calcmode="lin" valueType="num">
                                      <p:cBhvr>
                                        <p:cTn id="9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xit" presetSubtype="0" fill="hold" grpId="1" nodeType="clickEffect">
                                  <p:stCondLst>
                                    <p:cond delay="0"/>
                                  </p:stCondLst>
                                  <p:childTnLst>
                                    <p:animEffect transition="out" filter="fade">
                                      <p:cBhvr>
                                        <p:cTn id="94" dur="1000"/>
                                        <p:tgtEl>
                                          <p:spTgt spid="24"/>
                                        </p:tgtEl>
                                      </p:cBhvr>
                                    </p:animEffect>
                                    <p:anim calcmode="lin" valueType="num">
                                      <p:cBhvr>
                                        <p:cTn id="95" dur="1000"/>
                                        <p:tgtEl>
                                          <p:spTgt spid="24"/>
                                        </p:tgtEl>
                                        <p:attrNameLst>
                                          <p:attrName>ppt_x</p:attrName>
                                        </p:attrNameLst>
                                      </p:cBhvr>
                                      <p:tavLst>
                                        <p:tav tm="0">
                                          <p:val>
                                            <p:strVal val="ppt_x"/>
                                          </p:val>
                                        </p:tav>
                                        <p:tav tm="100000">
                                          <p:val>
                                            <p:strVal val="ppt_x"/>
                                          </p:val>
                                        </p:tav>
                                      </p:tavLst>
                                    </p:anim>
                                    <p:anim calcmode="lin" valueType="num">
                                      <p:cBhvr>
                                        <p:cTn id="96" dur="1000"/>
                                        <p:tgtEl>
                                          <p:spTgt spid="24"/>
                                        </p:tgtEl>
                                        <p:attrNameLst>
                                          <p:attrName>ppt_y</p:attrName>
                                        </p:attrNameLst>
                                      </p:cBhvr>
                                      <p:tavLst>
                                        <p:tav tm="0">
                                          <p:val>
                                            <p:strVal val="ppt_y"/>
                                          </p:val>
                                        </p:tav>
                                        <p:tav tm="100000">
                                          <p:val>
                                            <p:strVal val="ppt_y+.1"/>
                                          </p:val>
                                        </p:tav>
                                      </p:tavLst>
                                    </p:anim>
                                    <p:set>
                                      <p:cBhvr>
                                        <p:cTn id="97" dur="1" fill="hold">
                                          <p:stCondLst>
                                            <p:cond delay="999"/>
                                          </p:stCondLst>
                                        </p:cTn>
                                        <p:tgtEl>
                                          <p:spTgt spid="24"/>
                                        </p:tgtEl>
                                        <p:attrNameLst>
                                          <p:attrName>style.visibility</p:attrName>
                                        </p:attrNameLst>
                                      </p:cBhvr>
                                      <p:to>
                                        <p:strVal val="hidden"/>
                                      </p:to>
                                    </p:set>
                                  </p:childTnLst>
                                </p:cTn>
                              </p:par>
                              <p:par>
                                <p:cTn id="98" presetID="42" presetClass="exit" presetSubtype="0" fill="hold" grpId="1" nodeType="withEffect">
                                  <p:stCondLst>
                                    <p:cond delay="0"/>
                                  </p:stCondLst>
                                  <p:childTnLst>
                                    <p:animEffect transition="out" filter="fade">
                                      <p:cBhvr>
                                        <p:cTn id="99" dur="1000"/>
                                        <p:tgtEl>
                                          <p:spTgt spid="25"/>
                                        </p:tgtEl>
                                      </p:cBhvr>
                                    </p:animEffect>
                                    <p:anim calcmode="lin" valueType="num">
                                      <p:cBhvr>
                                        <p:cTn id="100" dur="1000"/>
                                        <p:tgtEl>
                                          <p:spTgt spid="25"/>
                                        </p:tgtEl>
                                        <p:attrNameLst>
                                          <p:attrName>ppt_x</p:attrName>
                                        </p:attrNameLst>
                                      </p:cBhvr>
                                      <p:tavLst>
                                        <p:tav tm="0">
                                          <p:val>
                                            <p:strVal val="ppt_x"/>
                                          </p:val>
                                        </p:tav>
                                        <p:tav tm="100000">
                                          <p:val>
                                            <p:strVal val="ppt_x"/>
                                          </p:val>
                                        </p:tav>
                                      </p:tavLst>
                                    </p:anim>
                                    <p:anim calcmode="lin" valueType="num">
                                      <p:cBhvr>
                                        <p:cTn id="101" dur="1000"/>
                                        <p:tgtEl>
                                          <p:spTgt spid="25"/>
                                        </p:tgtEl>
                                        <p:attrNameLst>
                                          <p:attrName>ppt_y</p:attrName>
                                        </p:attrNameLst>
                                      </p:cBhvr>
                                      <p:tavLst>
                                        <p:tav tm="0">
                                          <p:val>
                                            <p:strVal val="ppt_y"/>
                                          </p:val>
                                        </p:tav>
                                        <p:tav tm="100000">
                                          <p:val>
                                            <p:strVal val="ppt_y+.1"/>
                                          </p:val>
                                        </p:tav>
                                      </p:tavLst>
                                    </p:anim>
                                    <p:set>
                                      <p:cBhvr>
                                        <p:cTn id="102" dur="1" fill="hold">
                                          <p:stCondLst>
                                            <p:cond delay="999"/>
                                          </p:stCondLst>
                                        </p:cTn>
                                        <p:tgtEl>
                                          <p:spTgt spid="25"/>
                                        </p:tgtEl>
                                        <p:attrNameLst>
                                          <p:attrName>style.visibility</p:attrName>
                                        </p:attrNameLst>
                                      </p:cBhvr>
                                      <p:to>
                                        <p:strVal val="hidden"/>
                                      </p:to>
                                    </p:set>
                                  </p:childTnLst>
                                </p:cTn>
                              </p:par>
                            </p:childTnLst>
                          </p:cTn>
                        </p:par>
                        <p:par>
                          <p:cTn id="103" fill="hold">
                            <p:stCondLst>
                              <p:cond delay="1000"/>
                            </p:stCondLst>
                            <p:childTnLst>
                              <p:par>
                                <p:cTn id="104" presetID="10" presetClass="exit" presetSubtype="0" fill="hold" nodeType="afterEffect">
                                  <p:stCondLst>
                                    <p:cond delay="0"/>
                                  </p:stCondLst>
                                  <p:childTnLst>
                                    <p:animEffect transition="out" filter="fade">
                                      <p:cBhvr>
                                        <p:cTn id="105" dur="2000"/>
                                        <p:tgtEl>
                                          <p:spTgt spid="12"/>
                                        </p:tgtEl>
                                      </p:cBhvr>
                                    </p:animEffect>
                                    <p:set>
                                      <p:cBhvr>
                                        <p:cTn id="106" dur="1" fill="hold">
                                          <p:stCondLst>
                                            <p:cond delay="1999"/>
                                          </p:stCondLst>
                                        </p:cTn>
                                        <p:tgtEl>
                                          <p:spTgt spid="12"/>
                                        </p:tgtEl>
                                        <p:attrNameLst>
                                          <p:attrName>style.visibility</p:attrName>
                                        </p:attrNameLst>
                                      </p:cBhvr>
                                      <p:to>
                                        <p:strVal val="hidden"/>
                                      </p:to>
                                    </p:set>
                                  </p:childTnLst>
                                </p:cTn>
                              </p:par>
                              <p:par>
                                <p:cTn id="107" presetID="0" presetClass="path" presetSubtype="0" accel="50000" decel="50000" fill="hold" nodeType="withEffect">
                                  <p:stCondLst>
                                    <p:cond delay="0"/>
                                  </p:stCondLst>
                                  <p:childTnLst>
                                    <p:animMotion origin="layout" path="M 0.12153 -0.42847 L 0.4915 -0.17639 " pathEditMode="relative" rAng="0" ptsTypes="AA">
                                      <p:cBhvr>
                                        <p:cTn id="108" dur="2000" fill="hold"/>
                                        <p:tgtEl>
                                          <p:spTgt spid="25604"/>
                                        </p:tgtEl>
                                        <p:attrNameLst>
                                          <p:attrName>ppt_x</p:attrName>
                                          <p:attrName>ppt_y</p:attrName>
                                        </p:attrNameLst>
                                      </p:cBhvr>
                                      <p:rCtr x="185" y="126"/>
                                    </p:animMotion>
                                  </p:childTnLst>
                                </p:cTn>
                              </p:par>
                            </p:childTnLst>
                          </p:cTn>
                        </p:par>
                        <p:par>
                          <p:cTn id="109" fill="hold">
                            <p:stCondLst>
                              <p:cond delay="3000"/>
                            </p:stCondLst>
                            <p:childTnLst>
                              <p:par>
                                <p:cTn id="110" presetID="47" presetClass="entr" presetSubtype="0" fill="hold" nodeType="afterEffect">
                                  <p:stCondLst>
                                    <p:cond delay="0"/>
                                  </p:stCondLst>
                                  <p:childTnLst>
                                    <p:set>
                                      <p:cBhvr>
                                        <p:cTn id="111" dur="1" fill="hold">
                                          <p:stCondLst>
                                            <p:cond delay="0"/>
                                          </p:stCondLst>
                                        </p:cTn>
                                        <p:tgtEl>
                                          <p:spTgt spid="25606"/>
                                        </p:tgtEl>
                                        <p:attrNameLst>
                                          <p:attrName>style.visibility</p:attrName>
                                        </p:attrNameLst>
                                      </p:cBhvr>
                                      <p:to>
                                        <p:strVal val="visible"/>
                                      </p:to>
                                    </p:set>
                                    <p:animEffect transition="in" filter="fade">
                                      <p:cBhvr>
                                        <p:cTn id="112" dur="1000"/>
                                        <p:tgtEl>
                                          <p:spTgt spid="25606"/>
                                        </p:tgtEl>
                                      </p:cBhvr>
                                    </p:animEffect>
                                    <p:anim calcmode="lin" valueType="num">
                                      <p:cBhvr>
                                        <p:cTn id="113" dur="1000" fill="hold"/>
                                        <p:tgtEl>
                                          <p:spTgt spid="25606"/>
                                        </p:tgtEl>
                                        <p:attrNameLst>
                                          <p:attrName>ppt_x</p:attrName>
                                        </p:attrNameLst>
                                      </p:cBhvr>
                                      <p:tavLst>
                                        <p:tav tm="0">
                                          <p:val>
                                            <p:strVal val="#ppt_x"/>
                                          </p:val>
                                        </p:tav>
                                        <p:tav tm="100000">
                                          <p:val>
                                            <p:strVal val="#ppt_x"/>
                                          </p:val>
                                        </p:tav>
                                      </p:tavLst>
                                    </p:anim>
                                    <p:anim calcmode="lin" valueType="num">
                                      <p:cBhvr>
                                        <p:cTn id="114" dur="1000" fill="hold"/>
                                        <p:tgtEl>
                                          <p:spTgt spid="25606"/>
                                        </p:tgtEl>
                                        <p:attrNameLst>
                                          <p:attrName>ppt_y</p:attrName>
                                        </p:attrNameLst>
                                      </p:cBhvr>
                                      <p:tavLst>
                                        <p:tav tm="0">
                                          <p:val>
                                            <p:strVal val="#ppt_y-.1"/>
                                          </p:val>
                                        </p:tav>
                                        <p:tav tm="100000">
                                          <p:val>
                                            <p:strVal val="#ppt_y"/>
                                          </p:val>
                                        </p:tav>
                                      </p:tavLst>
                                    </p:anim>
                                  </p:childTnLst>
                                </p:cTn>
                              </p:par>
                              <p:par>
                                <p:cTn id="115" presetID="47" presetClass="entr" presetSubtype="0" fill="hold" nodeType="with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par>
                                <p:cTn id="120" presetID="10" presetClass="entr" presetSubtype="0" fill="hold" nodeType="withEffect">
                                  <p:stCondLst>
                                    <p:cond delay="0"/>
                                  </p:stCondLst>
                                  <p:childTnLst>
                                    <p:set>
                                      <p:cBhvr>
                                        <p:cTn id="121" dur="1" fill="hold">
                                          <p:stCondLst>
                                            <p:cond delay="0"/>
                                          </p:stCondLst>
                                        </p:cTn>
                                        <p:tgtEl>
                                          <p:spTgt spid="26"/>
                                        </p:tgtEl>
                                        <p:attrNameLst>
                                          <p:attrName>style.visibility</p:attrName>
                                        </p:attrNameLst>
                                      </p:cBhvr>
                                      <p:to>
                                        <p:strVal val="visible"/>
                                      </p:to>
                                    </p:set>
                                    <p:animEffect transition="in" filter="fade">
                                      <p:cBhvr>
                                        <p:cTn id="122" dur="1000"/>
                                        <p:tgtEl>
                                          <p:spTgt spid="26"/>
                                        </p:tgtEl>
                                      </p:cBhvr>
                                    </p:animEffect>
                                  </p:childTnLst>
                                </p:cTn>
                              </p:par>
                            </p:childTnLst>
                          </p:cTn>
                        </p:par>
                        <p:par>
                          <p:cTn id="123" fill="hold">
                            <p:stCondLst>
                              <p:cond delay="4000"/>
                            </p:stCondLst>
                            <p:childTnLst>
                              <p:par>
                                <p:cTn id="124" presetID="0" presetClass="path" presetSubtype="0" accel="50000" decel="50000" fill="hold" nodeType="afterEffect">
                                  <p:stCondLst>
                                    <p:cond delay="0"/>
                                  </p:stCondLst>
                                  <p:childTnLst>
                                    <p:animMotion origin="layout" path="M 5.55556E-7 -4.81481E-6 L -0.41736 -0.2625 " pathEditMode="relative" rAng="0" ptsTypes="AA">
                                      <p:cBhvr>
                                        <p:cTn id="125" dur="2000" fill="hold"/>
                                        <p:tgtEl>
                                          <p:spTgt spid="26"/>
                                        </p:tgtEl>
                                        <p:attrNameLst>
                                          <p:attrName>ppt_x</p:attrName>
                                          <p:attrName>ppt_y</p:attrName>
                                        </p:attrNameLst>
                                      </p:cBhvr>
                                      <p:rCtr x="-209" y="-131"/>
                                    </p:animMotion>
                                  </p:childTnLst>
                                </p:cTn>
                              </p:par>
                            </p:childTnLst>
                          </p:cTn>
                        </p:par>
                        <p:par>
                          <p:cTn id="126" fill="hold">
                            <p:stCondLst>
                              <p:cond delay="6000"/>
                            </p:stCondLst>
                            <p:childTnLst>
                              <p:par>
                                <p:cTn id="127" presetID="32" presetClass="emph" presetSubtype="0" fill="hold" nodeType="afterEffect">
                                  <p:stCondLst>
                                    <p:cond delay="0"/>
                                  </p:stCondLst>
                                  <p:childTnLst>
                                    <p:animClr clrSpc="rgb">
                                      <p:cBhvr override="childStyle">
                                        <p:cTn id="128" dur="100" fill="hold"/>
                                        <p:tgtEl>
                                          <p:spTgt spid="15"/>
                                        </p:tgtEl>
                                        <p:attrNameLst>
                                          <p:attrName>style.color</p:attrName>
                                        </p:attrNameLst>
                                      </p:cBhvr>
                                      <p:to>
                                        <a:schemeClr val="accent2"/>
                                      </p:to>
                                    </p:animClr>
                                    <p:animClr clrSpc="rgb">
                                      <p:cBhvr>
                                        <p:cTn id="129" dur="100" fill="hold"/>
                                        <p:tgtEl>
                                          <p:spTgt spid="15"/>
                                        </p:tgtEl>
                                        <p:attrNameLst>
                                          <p:attrName>fillcolor</p:attrName>
                                        </p:attrNameLst>
                                      </p:cBhvr>
                                      <p:to>
                                        <a:schemeClr val="accent2"/>
                                      </p:to>
                                    </p:animClr>
                                    <p:set>
                                      <p:cBhvr>
                                        <p:cTn id="130" dur="100" fill="hold"/>
                                        <p:tgtEl>
                                          <p:spTgt spid="15"/>
                                        </p:tgtEl>
                                        <p:attrNameLst>
                                          <p:attrName>fill.type</p:attrName>
                                        </p:attrNameLst>
                                      </p:cBhvr>
                                      <p:to>
                                        <p:strVal val="solid"/>
                                      </p:to>
                                    </p:set>
                                    <p:set>
                                      <p:cBhvr>
                                        <p:cTn id="131" dur="100" fill="hold"/>
                                        <p:tgtEl>
                                          <p:spTgt spid="15"/>
                                        </p:tgtEl>
                                        <p:attrNameLst>
                                          <p:attrName>fill.on</p:attrName>
                                        </p:attrNameLst>
                                      </p:cBhvr>
                                      <p:to>
                                        <p:strVal val="true"/>
                                      </p:to>
                                    </p:set>
                                    <p:animRot by="120000">
                                      <p:cBhvr>
                                        <p:cTn id="132" dur="100" fill="hold">
                                          <p:stCondLst>
                                            <p:cond delay="0"/>
                                          </p:stCondLst>
                                        </p:cTn>
                                        <p:tgtEl>
                                          <p:spTgt spid="15"/>
                                        </p:tgtEl>
                                        <p:attrNameLst>
                                          <p:attrName>r</p:attrName>
                                        </p:attrNameLst>
                                      </p:cBhvr>
                                    </p:animRot>
                                    <p:animRot by="-240000">
                                      <p:cBhvr>
                                        <p:cTn id="133" dur="200" fill="hold">
                                          <p:stCondLst>
                                            <p:cond delay="200"/>
                                          </p:stCondLst>
                                        </p:cTn>
                                        <p:tgtEl>
                                          <p:spTgt spid="15"/>
                                        </p:tgtEl>
                                        <p:attrNameLst>
                                          <p:attrName>r</p:attrName>
                                        </p:attrNameLst>
                                      </p:cBhvr>
                                    </p:animRot>
                                    <p:animRot by="240000">
                                      <p:cBhvr>
                                        <p:cTn id="134" dur="200" fill="hold">
                                          <p:stCondLst>
                                            <p:cond delay="400"/>
                                          </p:stCondLst>
                                        </p:cTn>
                                        <p:tgtEl>
                                          <p:spTgt spid="15"/>
                                        </p:tgtEl>
                                        <p:attrNameLst>
                                          <p:attrName>r</p:attrName>
                                        </p:attrNameLst>
                                      </p:cBhvr>
                                    </p:animRot>
                                    <p:animRot by="-240000">
                                      <p:cBhvr>
                                        <p:cTn id="135" dur="200" fill="hold">
                                          <p:stCondLst>
                                            <p:cond delay="600"/>
                                          </p:stCondLst>
                                        </p:cTn>
                                        <p:tgtEl>
                                          <p:spTgt spid="15"/>
                                        </p:tgtEl>
                                        <p:attrNameLst>
                                          <p:attrName>r</p:attrName>
                                        </p:attrNameLst>
                                      </p:cBhvr>
                                    </p:animRot>
                                    <p:animRot by="120000">
                                      <p:cBhvr>
                                        <p:cTn id="136" dur="200" fill="hold">
                                          <p:stCondLst>
                                            <p:cond delay="800"/>
                                          </p:stCondLst>
                                        </p:cTn>
                                        <p:tgtEl>
                                          <p:spTgt spid="15"/>
                                        </p:tgtEl>
                                        <p:attrNameLst>
                                          <p:attrName>r</p:attrName>
                                        </p:attrNameLst>
                                      </p:cBhvr>
                                    </p:animRot>
                                  </p:childTnLst>
                                </p:cTn>
                              </p:par>
                              <p:par>
                                <p:cTn id="137" presetID="47" presetClass="entr" presetSubtype="0" fill="hold" grpId="0" nodeType="with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fade">
                                      <p:cBhvr>
                                        <p:cTn id="139" dur="1000"/>
                                        <p:tgtEl>
                                          <p:spTgt spid="30"/>
                                        </p:tgtEl>
                                      </p:cBhvr>
                                    </p:animEffect>
                                    <p:anim calcmode="lin" valueType="num">
                                      <p:cBhvr>
                                        <p:cTn id="140" dur="1000" fill="hold"/>
                                        <p:tgtEl>
                                          <p:spTgt spid="30"/>
                                        </p:tgtEl>
                                        <p:attrNameLst>
                                          <p:attrName>ppt_x</p:attrName>
                                        </p:attrNameLst>
                                      </p:cBhvr>
                                      <p:tavLst>
                                        <p:tav tm="0">
                                          <p:val>
                                            <p:strVal val="#ppt_x"/>
                                          </p:val>
                                        </p:tav>
                                        <p:tav tm="100000">
                                          <p:val>
                                            <p:strVal val="#ppt_x"/>
                                          </p:val>
                                        </p:tav>
                                      </p:tavLst>
                                    </p:anim>
                                    <p:anim calcmode="lin" valueType="num">
                                      <p:cBhvr>
                                        <p:cTn id="14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1"/>
                  </p:tgtEl>
                </p:cond>
              </p:nextCondLst>
            </p:seq>
          </p:childTnLst>
        </p:cTn>
      </p:par>
    </p:tnLst>
    <p:bldLst>
      <p:bldP spid="11" grpId="0" animBg="1"/>
      <p:bldP spid="21" grpId="0"/>
      <p:bldP spid="22" grpId="0"/>
      <p:bldP spid="22" grpId="1"/>
      <p:bldP spid="23" grpId="0"/>
      <p:bldP spid="23" grpId="1"/>
      <p:bldP spid="24" grpId="0"/>
      <p:bldP spid="24" grpId="1"/>
      <p:bldP spid="25" grpId="0"/>
      <p:bldP spid="25" grpId="1"/>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B3A05"/>
        </a:solidFill>
        <a:effectLst/>
      </p:bgPr>
    </p:bg>
    <p:spTree>
      <p:nvGrpSpPr>
        <p:cNvPr id="1" name=""/>
        <p:cNvGrpSpPr/>
        <p:nvPr/>
      </p:nvGrpSpPr>
      <p:grpSpPr>
        <a:xfrm>
          <a:off x="0" y="0"/>
          <a:ext cx="0" cy="0"/>
          <a:chOff x="0" y="0"/>
          <a:chExt cx="0" cy="0"/>
        </a:xfrm>
      </p:grpSpPr>
      <p:pic>
        <p:nvPicPr>
          <p:cNvPr id="4" name="Picture 4" descr="http://zi.dn.ua/upload/iblock/cd0/cd011fd055290bdc15c6c6cb0cbe49d7.jpg"/>
          <p:cNvPicPr>
            <a:picLocks noChangeAspect="1" noChangeArrowheads="1"/>
          </p:cNvPicPr>
          <p:nvPr/>
        </p:nvPicPr>
        <p:blipFill>
          <a:blip r:embed="rId1" cstate="email"/>
          <a:srcRect/>
          <a:stretch>
            <a:fillRect/>
          </a:stretch>
        </p:blipFill>
        <p:spPr bwMode="auto">
          <a:xfrm>
            <a:off x="7169019" y="559841"/>
            <a:ext cx="1606464" cy="2094354"/>
          </a:xfrm>
          <a:prstGeom prst="rect">
            <a:avLst/>
          </a:prstGeom>
          <a:noFill/>
        </p:spPr>
      </p:pic>
      <p:pic>
        <p:nvPicPr>
          <p:cNvPr id="5" name="Picture 18" descr="https://img-fotki.yandex.ru/get/53/164895038.20b/0_fd0aa_291e25d7_L">
            <a:hlinkClick r:id="rId2" action="ppaction://hlinksldjump"/>
          </p:cNvPr>
          <p:cNvPicPr>
            <a:picLocks noChangeAspect="1" noChangeArrowheads="1"/>
          </p:cNvPicPr>
          <p:nvPr/>
        </p:nvPicPr>
        <p:blipFill>
          <a:blip r:embed="rId3" cstate="email"/>
          <a:srcRect/>
          <a:stretch>
            <a:fillRect/>
          </a:stretch>
        </p:blipFill>
        <p:spPr bwMode="auto">
          <a:xfrm>
            <a:off x="7020272" y="260648"/>
            <a:ext cx="1872208" cy="2664296"/>
          </a:xfrm>
          <a:prstGeom prst="rect">
            <a:avLst/>
          </a:prstGeom>
          <a:noFill/>
        </p:spPr>
      </p:pic>
      <p:grpSp>
        <p:nvGrpSpPr>
          <p:cNvPr id="8" name="Группа 7"/>
          <p:cNvGrpSpPr/>
          <p:nvPr/>
        </p:nvGrpSpPr>
        <p:grpSpPr>
          <a:xfrm>
            <a:off x="7847856" y="2348880"/>
            <a:ext cx="1296144" cy="1124744"/>
            <a:chOff x="4139952" y="5517232"/>
            <a:chExt cx="1587138" cy="1340768"/>
          </a:xfrm>
        </p:grpSpPr>
        <p:pic>
          <p:nvPicPr>
            <p:cNvPr id="6" name="Picture 6" descr="https://media.istockphoto.com/vectors/ball-of-yarn-and-needles-isolated-on-white-background-vector-id516756022?k=6&amp;m=516756022&amp;s=612x612&amp;w=0&amp;h=c3Dih7OvXPYqNNSFdx7_cinf3s9mXN2Kd9rpbhBD0cE="/>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4139952" y="5517232"/>
              <a:ext cx="1587138" cy="1340768"/>
            </a:xfrm>
            <a:prstGeom prst="rect">
              <a:avLst/>
            </a:prstGeom>
            <a:noFill/>
          </p:spPr>
        </p:pic>
        <p:sp>
          <p:nvSpPr>
            <p:cNvPr id="7" name="Овал 6"/>
            <p:cNvSpPr/>
            <p:nvPr/>
          </p:nvSpPr>
          <p:spPr>
            <a:xfrm>
              <a:off x="4283968" y="5805264"/>
              <a:ext cx="986408" cy="93610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a:solidFill>
                    <a:schemeClr val="tx1"/>
                  </a:solidFill>
                </a:rPr>
                <a:t>3</a:t>
              </a:r>
              <a:endParaRPr lang="ru-RU" sz="4000" b="1" dirty="0">
                <a:solidFill>
                  <a:schemeClr val="tx1"/>
                </a:solidFill>
              </a:endParaRPr>
            </a:p>
          </p:txBody>
        </p:sp>
      </p:grpSp>
      <p:sp>
        <p:nvSpPr>
          <p:cNvPr id="9" name="TextBox 8"/>
          <p:cNvSpPr txBox="1"/>
          <p:nvPr/>
        </p:nvSpPr>
        <p:spPr>
          <a:xfrm>
            <a:off x="107504" y="188640"/>
            <a:ext cx="7066358" cy="3046988"/>
          </a:xfrm>
          <a:prstGeom prst="rect">
            <a:avLst/>
          </a:prstGeom>
          <a:noFill/>
        </p:spPr>
        <p:txBody>
          <a:bodyPr wrap="none" rtlCol="0">
            <a:spAutoFit/>
          </a:bodyPr>
          <a:lstStyle/>
          <a:p>
            <a:r>
              <a:rPr lang="ru-RU" sz="2400" b="1" dirty="0" smtClean="0">
                <a:solidFill>
                  <a:schemeClr val="bg1"/>
                </a:solidFill>
                <a:latin typeface="Comic Sans MS" panose="030F0702030302020204" pitchFamily="66" charset="0"/>
              </a:rPr>
              <a:t>В книжном шкафу стоят на полке сочинения</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Пушкина в 7 томах, том к тому. Книжный </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червь успел прогрызть ход от первой </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страницы первого тома до последней </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страницы третьего. Сколько всего страниц </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прогрыз червь ( не считая обложек ), </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если в первом томе 700 страниц, </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во втором - 640, а в третьем - 670?</a:t>
            </a:r>
            <a:endParaRPr lang="ru-RU" sz="2400" b="1" dirty="0">
              <a:solidFill>
                <a:schemeClr val="bg1"/>
              </a:solidFill>
              <a:latin typeface="Comic Sans MS" panose="030F0702030302020204" pitchFamily="66" charset="0"/>
            </a:endParaRPr>
          </a:p>
        </p:txBody>
      </p:sp>
      <p:pic>
        <p:nvPicPr>
          <p:cNvPr id="10" name="Picture 2" descr="logo"/>
          <p:cNvPicPr>
            <a:picLocks noChangeAspect="1" noChangeArrowheads="1"/>
          </p:cNvPicPr>
          <p:nvPr/>
        </p:nvPicPr>
        <p:blipFill>
          <a:blip r:embed="rId5" cstate="email"/>
          <a:srcRect/>
          <a:stretch>
            <a:fillRect/>
          </a:stretch>
        </p:blipFill>
        <p:spPr bwMode="auto">
          <a:xfrm>
            <a:off x="971600" y="4077072"/>
            <a:ext cx="3960440" cy="2667000"/>
          </a:xfrm>
          <a:prstGeom prst="rect">
            <a:avLst/>
          </a:prstGeom>
          <a:noFill/>
        </p:spPr>
      </p:pic>
      <p:sp>
        <p:nvSpPr>
          <p:cNvPr id="11" name="Управляющая кнопка: настраиваемая 10">
            <a:hlinkClick r:id="" action="ppaction://noaction" highlightClick="1"/>
          </p:cNvPr>
          <p:cNvSpPr/>
          <p:nvPr/>
        </p:nvSpPr>
        <p:spPr>
          <a:xfrm>
            <a:off x="6516216" y="6237312"/>
            <a:ext cx="1944216" cy="504056"/>
          </a:xfrm>
          <a:prstGeom prst="actionButtonBlank">
            <a:avLst/>
          </a:prstGeom>
          <a:solidFill>
            <a:srgbClr val="F4D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6B3A05"/>
                </a:solidFill>
                <a:latin typeface="Comic Sans MS" panose="030F0702030302020204" pitchFamily="66" charset="0"/>
              </a:rPr>
              <a:t>ОТВЕТ</a:t>
            </a:r>
            <a:endParaRPr lang="ru-RU" sz="2800" b="1" dirty="0">
              <a:solidFill>
                <a:srgbClr val="6B3A05"/>
              </a:solidFill>
              <a:latin typeface="Comic Sans MS" panose="030F0702030302020204" pitchFamily="66" charset="0"/>
            </a:endParaRPr>
          </a:p>
        </p:txBody>
      </p:sp>
      <p:grpSp>
        <p:nvGrpSpPr>
          <p:cNvPr id="15" name="Группа 14"/>
          <p:cNvGrpSpPr/>
          <p:nvPr/>
        </p:nvGrpSpPr>
        <p:grpSpPr>
          <a:xfrm flipH="1">
            <a:off x="323528" y="3212976"/>
            <a:ext cx="1797046" cy="909019"/>
            <a:chOff x="6729086" y="4221088"/>
            <a:chExt cx="2019378" cy="1269059"/>
          </a:xfrm>
        </p:grpSpPr>
        <p:sp>
          <p:nvSpPr>
            <p:cNvPr id="14" name="Овал 13"/>
            <p:cNvSpPr/>
            <p:nvPr/>
          </p:nvSpPr>
          <p:spPr>
            <a:xfrm>
              <a:off x="6804248" y="4725144"/>
              <a:ext cx="576064" cy="4320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1752" name="Picture 8" descr="https://ds04.infourok.ru/uploads/ex/06c8/000d7447-7b65018d/hello_html_m47b3f113.jpg"/>
            <p:cNvPicPr>
              <a:picLocks noChangeAspect="1" noChangeArrowheads="1"/>
            </p:cNvPicPr>
            <p:nvPr/>
          </p:nvPicPr>
          <p:blipFill>
            <a:blip r:embed="rId6" cstate="email">
              <a:clrChange>
                <a:clrFrom>
                  <a:srgbClr val="FFFFFF"/>
                </a:clrFrom>
                <a:clrTo>
                  <a:srgbClr val="FFFFFF">
                    <a:alpha val="0"/>
                  </a:srgbClr>
                </a:clrTo>
              </a:clrChange>
            </a:blip>
            <a:srcRect/>
            <a:stretch>
              <a:fillRect/>
            </a:stretch>
          </p:blipFill>
          <p:spPr bwMode="auto">
            <a:xfrm>
              <a:off x="6729086" y="4221088"/>
              <a:ext cx="2019378" cy="1269059"/>
            </a:xfrm>
            <a:prstGeom prst="rect">
              <a:avLst/>
            </a:prstGeom>
            <a:noFill/>
          </p:spPr>
        </p:pic>
      </p:grpSp>
      <p:grpSp>
        <p:nvGrpSpPr>
          <p:cNvPr id="17" name="Группа 16"/>
          <p:cNvGrpSpPr/>
          <p:nvPr/>
        </p:nvGrpSpPr>
        <p:grpSpPr>
          <a:xfrm>
            <a:off x="6012160" y="3429000"/>
            <a:ext cx="1728192" cy="2448272"/>
            <a:chOff x="6012160" y="3429000"/>
            <a:chExt cx="1728192" cy="2448272"/>
          </a:xfrm>
        </p:grpSpPr>
        <p:pic>
          <p:nvPicPr>
            <p:cNvPr id="31748" name="Picture 4" descr="http://antiquart.ru/image/Small/multimedia/books_covers/1013325534.jpg"/>
            <p:cNvPicPr>
              <a:picLocks noChangeAspect="1" noChangeArrowheads="1"/>
            </p:cNvPicPr>
            <p:nvPr/>
          </p:nvPicPr>
          <p:blipFill>
            <a:blip r:embed="rId7" cstate="email">
              <a:clrChange>
                <a:clrFrom>
                  <a:srgbClr val="FFFFFF"/>
                </a:clrFrom>
                <a:clrTo>
                  <a:srgbClr val="FFFFFF">
                    <a:alpha val="0"/>
                  </a:srgbClr>
                </a:clrTo>
              </a:clrChange>
            </a:blip>
            <a:srcRect/>
            <a:stretch>
              <a:fillRect/>
            </a:stretch>
          </p:blipFill>
          <p:spPr bwMode="auto">
            <a:xfrm>
              <a:off x="6012160" y="3429000"/>
              <a:ext cx="1728192" cy="2448272"/>
            </a:xfrm>
            <a:prstGeom prst="rect">
              <a:avLst/>
            </a:prstGeom>
            <a:noFill/>
          </p:spPr>
        </p:pic>
        <p:sp>
          <p:nvSpPr>
            <p:cNvPr id="16" name="TextBox 15"/>
            <p:cNvSpPr txBox="1"/>
            <p:nvPr/>
          </p:nvSpPr>
          <p:spPr>
            <a:xfrm rot="20672146">
              <a:off x="6649262" y="4551163"/>
              <a:ext cx="934871" cy="584775"/>
            </a:xfrm>
            <a:prstGeom prst="rect">
              <a:avLst/>
            </a:prstGeom>
            <a:noFill/>
          </p:spPr>
          <p:txBody>
            <a:bodyPr wrap="none" rtlCol="0">
              <a:spAutoFit/>
            </a:bodyPr>
            <a:lstStyle/>
            <a:p>
              <a:r>
                <a:rPr lang="ru-RU" sz="3200" b="1" dirty="0" smtClean="0">
                  <a:solidFill>
                    <a:schemeClr val="bg1"/>
                  </a:solidFill>
                  <a:latin typeface="Comic Sans MS" panose="030F0702030302020204" pitchFamily="66" charset="0"/>
                </a:rPr>
                <a:t>640</a:t>
              </a:r>
              <a:endParaRPr lang="ru-RU" sz="3200" b="1" dirty="0">
                <a:solidFill>
                  <a:schemeClr val="bg1"/>
                </a:solidFill>
                <a:latin typeface="Comic Sans MS" panose="030F0702030302020204" pitchFamily="66" charset="0"/>
              </a:endParaRPr>
            </a:p>
          </p:txBody>
        </p:sp>
      </p:gr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63" presetClass="path" presetSubtype="0" accel="50000" decel="50000" fill="hold" nodeType="clickEffect">
                                  <p:stCondLst>
                                    <p:cond delay="0"/>
                                  </p:stCondLst>
                                  <p:childTnLst>
                                    <p:animMotion origin="layout" path="M -5.55556E-7 -2.22222E-6 L 0.18524 -0.00324 " pathEditMode="relative" rAng="0" ptsTypes="AA">
                                      <p:cBhvr>
                                        <p:cTn id="12" dur="2000" fill="hold"/>
                                        <p:tgtEl>
                                          <p:spTgt spid="15"/>
                                        </p:tgtEl>
                                        <p:attrNameLst>
                                          <p:attrName>ppt_x</p:attrName>
                                          <p:attrName>ppt_y</p:attrName>
                                        </p:attrNameLst>
                                      </p:cBhvr>
                                      <p:rCtr x="93" y="-2"/>
                                    </p:animMotion>
                                  </p:childTnLst>
                                </p:cTn>
                              </p:par>
                            </p:childTnLst>
                          </p:cTn>
                        </p:par>
                        <p:par>
                          <p:cTn id="13" fill="hold">
                            <p:stCondLst>
                              <p:cond delay="2000"/>
                            </p:stCondLst>
                            <p:childTnLst>
                              <p:par>
                                <p:cTn id="14" presetID="54" presetClass="entr" presetSubtype="0" accel="10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1000" fill="hold"/>
                                        <p:tgtEl>
                                          <p:spTgt spid="17"/>
                                        </p:tgtEl>
                                        <p:attrNameLst>
                                          <p:attrName>ppt_w</p:attrName>
                                        </p:attrNameLst>
                                      </p:cBhvr>
                                      <p:tavLst>
                                        <p:tav tm="0">
                                          <p:val>
                                            <p:strVal val="#ppt_w*0.05"/>
                                          </p:val>
                                        </p:tav>
                                        <p:tav tm="100000">
                                          <p:val>
                                            <p:strVal val="#ppt_w"/>
                                          </p:val>
                                        </p:tav>
                                      </p:tavLst>
                                    </p:anim>
                                    <p:anim calcmode="lin" valueType="num">
                                      <p:cBhvr>
                                        <p:cTn id="17" dur="1000" fill="hold"/>
                                        <p:tgtEl>
                                          <p:spTgt spid="17"/>
                                        </p:tgtEl>
                                        <p:attrNameLst>
                                          <p:attrName>ppt_h</p:attrName>
                                        </p:attrNameLst>
                                      </p:cBhvr>
                                      <p:tavLst>
                                        <p:tav tm="0">
                                          <p:val>
                                            <p:strVal val="#ppt_h"/>
                                          </p:val>
                                        </p:tav>
                                        <p:tav tm="100000">
                                          <p:val>
                                            <p:strVal val="#ppt_h"/>
                                          </p:val>
                                        </p:tav>
                                      </p:tavLst>
                                    </p:anim>
                                    <p:anim calcmode="lin" valueType="num">
                                      <p:cBhvr>
                                        <p:cTn id="18" dur="1000" fill="hold"/>
                                        <p:tgtEl>
                                          <p:spTgt spid="17"/>
                                        </p:tgtEl>
                                        <p:attrNameLst>
                                          <p:attrName>ppt_x</p:attrName>
                                        </p:attrNameLst>
                                      </p:cBhvr>
                                      <p:tavLst>
                                        <p:tav tm="0">
                                          <p:val>
                                            <p:strVal val="#ppt_x-.2"/>
                                          </p:val>
                                        </p:tav>
                                        <p:tav tm="100000">
                                          <p:val>
                                            <p:strVal val="#ppt_x"/>
                                          </p:val>
                                        </p:tav>
                                      </p:tavLst>
                                    </p:anim>
                                    <p:anim calcmode="lin" valueType="num">
                                      <p:cBhvr>
                                        <p:cTn id="19" dur="1000" fill="hold"/>
                                        <p:tgtEl>
                                          <p:spTgt spid="17"/>
                                        </p:tgtEl>
                                        <p:attrNameLst>
                                          <p:attrName>ppt_y</p:attrName>
                                        </p:attrNameLst>
                                      </p:cBhvr>
                                      <p:tavLst>
                                        <p:tav tm="0">
                                          <p:val>
                                            <p:strVal val="#ppt_y"/>
                                          </p:val>
                                        </p:tav>
                                        <p:tav tm="100000">
                                          <p:val>
                                            <p:strVal val="#ppt_y"/>
                                          </p:val>
                                        </p:tav>
                                      </p:tavLst>
                                    </p:anim>
                                    <p:animEffect transition="in" filter="fade">
                                      <p:cBhvr>
                                        <p:cTn id="20" dur="1000"/>
                                        <p:tgtEl>
                                          <p:spTgt spid="17"/>
                                        </p:tgtEl>
                                      </p:cBhvr>
                                    </p:animEffect>
                                  </p:childTnLst>
                                </p:cTn>
                              </p:par>
                            </p:childTnLst>
                          </p:cTn>
                        </p:par>
                      </p:childTnLst>
                    </p:cTn>
                  </p:par>
                </p:childTnLst>
              </p:cTn>
              <p:nextCondLst>
                <p:cond evt="onClick" delay="0">
                  <p:tgtEl>
                    <p:spTgt spid="11"/>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B3A05">
            <a:alpha val="97000"/>
          </a:srgbClr>
        </a:solidFill>
        <a:effectLst/>
      </p:bgPr>
    </p:bg>
    <p:spTree>
      <p:nvGrpSpPr>
        <p:cNvPr id="1" name=""/>
        <p:cNvGrpSpPr/>
        <p:nvPr/>
      </p:nvGrpSpPr>
      <p:grpSpPr>
        <a:xfrm>
          <a:off x="0" y="0"/>
          <a:ext cx="0" cy="0"/>
          <a:chOff x="0" y="0"/>
          <a:chExt cx="0" cy="0"/>
        </a:xfrm>
      </p:grpSpPr>
      <p:pic>
        <p:nvPicPr>
          <p:cNvPr id="18" name="Picture 12" descr="http://clipart-library.com/newimages/clip-art-tree-26.png"/>
          <p:cNvPicPr>
            <a:picLocks noChangeAspect="1" noChangeArrowheads="1"/>
          </p:cNvPicPr>
          <p:nvPr/>
        </p:nvPicPr>
        <p:blipFill>
          <a:blip r:embed="rId1" cstate="email"/>
          <a:srcRect/>
          <a:stretch>
            <a:fillRect/>
          </a:stretch>
        </p:blipFill>
        <p:spPr bwMode="auto">
          <a:xfrm>
            <a:off x="4932040" y="2276872"/>
            <a:ext cx="2187624" cy="2187624"/>
          </a:xfrm>
          <a:prstGeom prst="rect">
            <a:avLst/>
          </a:prstGeom>
          <a:noFill/>
        </p:spPr>
      </p:pic>
      <p:pic>
        <p:nvPicPr>
          <p:cNvPr id="30738" name="Picture 18" descr="http://www.clipartlord.com/wp-content/uploads/2016/10/tree35.png"/>
          <p:cNvPicPr>
            <a:picLocks noChangeAspect="1" noChangeArrowheads="1"/>
          </p:cNvPicPr>
          <p:nvPr/>
        </p:nvPicPr>
        <p:blipFill>
          <a:blip r:embed="rId2" cstate="email"/>
          <a:srcRect/>
          <a:stretch>
            <a:fillRect/>
          </a:stretch>
        </p:blipFill>
        <p:spPr bwMode="auto">
          <a:xfrm>
            <a:off x="4860033" y="2469974"/>
            <a:ext cx="1728192" cy="1823121"/>
          </a:xfrm>
          <a:prstGeom prst="rect">
            <a:avLst/>
          </a:prstGeom>
          <a:noFill/>
        </p:spPr>
      </p:pic>
      <p:pic>
        <p:nvPicPr>
          <p:cNvPr id="30736" name="Picture 16" descr="http://www.clipartlord.com/wp-content/uploads/2016/10/tree35.png"/>
          <p:cNvPicPr>
            <a:picLocks noChangeAspect="1" noChangeArrowheads="1"/>
          </p:cNvPicPr>
          <p:nvPr/>
        </p:nvPicPr>
        <p:blipFill>
          <a:blip r:embed="rId3" cstate="email"/>
          <a:srcRect/>
          <a:stretch>
            <a:fillRect/>
          </a:stretch>
        </p:blipFill>
        <p:spPr bwMode="auto">
          <a:xfrm>
            <a:off x="0" y="2276872"/>
            <a:ext cx="1842981" cy="1944216"/>
          </a:xfrm>
          <a:prstGeom prst="rect">
            <a:avLst/>
          </a:prstGeom>
          <a:noFill/>
        </p:spPr>
      </p:pic>
      <p:pic>
        <p:nvPicPr>
          <p:cNvPr id="30732" name="Picture 12" descr="http://clipart-library.com/newimages/clip-art-tree-26.png"/>
          <p:cNvPicPr>
            <a:picLocks noChangeAspect="1" noChangeArrowheads="1"/>
          </p:cNvPicPr>
          <p:nvPr/>
        </p:nvPicPr>
        <p:blipFill>
          <a:blip r:embed="rId1" cstate="email"/>
          <a:srcRect/>
          <a:stretch>
            <a:fillRect/>
          </a:stretch>
        </p:blipFill>
        <p:spPr bwMode="auto">
          <a:xfrm>
            <a:off x="3419872" y="2204864"/>
            <a:ext cx="2187624" cy="2187624"/>
          </a:xfrm>
          <a:prstGeom prst="rect">
            <a:avLst/>
          </a:prstGeom>
          <a:noFill/>
        </p:spPr>
      </p:pic>
      <p:pic>
        <p:nvPicPr>
          <p:cNvPr id="4" name="Picture 4" descr="http://zi.dn.ua/upload/iblock/cd0/cd011fd055290bdc15c6c6cb0cbe49d7.jpg"/>
          <p:cNvPicPr>
            <a:picLocks noChangeAspect="1" noChangeArrowheads="1"/>
          </p:cNvPicPr>
          <p:nvPr/>
        </p:nvPicPr>
        <p:blipFill>
          <a:blip r:embed="rId4" cstate="email"/>
          <a:srcRect/>
          <a:stretch>
            <a:fillRect/>
          </a:stretch>
        </p:blipFill>
        <p:spPr bwMode="auto">
          <a:xfrm>
            <a:off x="7169019" y="559841"/>
            <a:ext cx="1606464" cy="2094354"/>
          </a:xfrm>
          <a:prstGeom prst="rect">
            <a:avLst/>
          </a:prstGeom>
          <a:noFill/>
        </p:spPr>
      </p:pic>
      <p:pic>
        <p:nvPicPr>
          <p:cNvPr id="5" name="Picture 18" descr="https://img-fotki.yandex.ru/get/53/164895038.20b/0_fd0aa_291e25d7_L">
            <a:hlinkClick r:id="rId5" action="ppaction://hlinksldjump"/>
          </p:cNvPr>
          <p:cNvPicPr>
            <a:picLocks noChangeAspect="1" noChangeArrowheads="1"/>
          </p:cNvPicPr>
          <p:nvPr/>
        </p:nvPicPr>
        <p:blipFill>
          <a:blip r:embed="rId6" cstate="email"/>
          <a:srcRect/>
          <a:stretch>
            <a:fillRect/>
          </a:stretch>
        </p:blipFill>
        <p:spPr bwMode="auto">
          <a:xfrm>
            <a:off x="7020272" y="260648"/>
            <a:ext cx="1872208" cy="2664296"/>
          </a:xfrm>
          <a:prstGeom prst="rect">
            <a:avLst/>
          </a:prstGeom>
          <a:noFill/>
        </p:spPr>
      </p:pic>
      <p:grpSp>
        <p:nvGrpSpPr>
          <p:cNvPr id="10" name="Группа 9"/>
          <p:cNvGrpSpPr/>
          <p:nvPr/>
        </p:nvGrpSpPr>
        <p:grpSpPr>
          <a:xfrm>
            <a:off x="7991872" y="2276872"/>
            <a:ext cx="1152128" cy="1266451"/>
            <a:chOff x="5796136" y="5445224"/>
            <a:chExt cx="1512168" cy="1554483"/>
          </a:xfrm>
        </p:grpSpPr>
        <p:pic>
          <p:nvPicPr>
            <p:cNvPr id="8" name="Picture 14" descr="http://clipart-library.com/image_gallery/n938619.jpg"/>
            <p:cNvPicPr>
              <a:picLocks noChangeAspect="1" noChangeArrowheads="1"/>
            </p:cNvPicPr>
            <p:nvPr/>
          </p:nvPicPr>
          <p:blipFill>
            <a:blip r:embed="rId7" cstate="email">
              <a:clrChange>
                <a:clrFrom>
                  <a:srgbClr val="FFFFFF"/>
                </a:clrFrom>
                <a:clrTo>
                  <a:srgbClr val="FFFFFF">
                    <a:alpha val="0"/>
                  </a:srgbClr>
                </a:clrTo>
              </a:clrChange>
            </a:blip>
            <a:srcRect/>
            <a:stretch>
              <a:fillRect/>
            </a:stretch>
          </p:blipFill>
          <p:spPr bwMode="auto">
            <a:xfrm>
              <a:off x="5796136" y="5445224"/>
              <a:ext cx="1512168" cy="1554483"/>
            </a:xfrm>
            <a:prstGeom prst="rect">
              <a:avLst/>
            </a:prstGeom>
            <a:noFill/>
          </p:spPr>
        </p:pic>
        <p:sp>
          <p:nvSpPr>
            <p:cNvPr id="9" name="Овал 8"/>
            <p:cNvSpPr/>
            <p:nvPr/>
          </p:nvSpPr>
          <p:spPr>
            <a:xfrm>
              <a:off x="6084168" y="5805264"/>
              <a:ext cx="986408" cy="93610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a:solidFill>
                    <a:schemeClr val="tx1"/>
                  </a:solidFill>
                </a:rPr>
                <a:t>4</a:t>
              </a:r>
              <a:endParaRPr lang="ru-RU" sz="4000" b="1" dirty="0">
                <a:solidFill>
                  <a:schemeClr val="tx1"/>
                </a:solidFill>
              </a:endParaRPr>
            </a:p>
          </p:txBody>
        </p:sp>
      </p:grpSp>
      <p:sp>
        <p:nvSpPr>
          <p:cNvPr id="11" name="TextBox 10"/>
          <p:cNvSpPr txBox="1"/>
          <p:nvPr/>
        </p:nvSpPr>
        <p:spPr>
          <a:xfrm>
            <a:off x="107504" y="188640"/>
            <a:ext cx="7282763" cy="1938992"/>
          </a:xfrm>
          <a:prstGeom prst="rect">
            <a:avLst/>
          </a:prstGeom>
          <a:noFill/>
        </p:spPr>
        <p:txBody>
          <a:bodyPr wrap="none" rtlCol="0">
            <a:spAutoFit/>
          </a:bodyPr>
          <a:lstStyle/>
          <a:p>
            <a:r>
              <a:rPr lang="ru-RU" sz="2400" b="1" dirty="0" smtClean="0">
                <a:solidFill>
                  <a:schemeClr val="bg1"/>
                </a:solidFill>
                <a:latin typeface="Comic Sans MS" panose="030F0702030302020204" pitchFamily="66" charset="0"/>
              </a:rPr>
              <a:t>Расследуя очередное запутанное </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криминальное дело мисс </a:t>
            </a:r>
            <a:r>
              <a:rPr lang="ru-RU" sz="2400" b="1" dirty="0" err="1" smtClean="0">
                <a:solidFill>
                  <a:schemeClr val="bg1"/>
                </a:solidFill>
                <a:latin typeface="Comic Sans MS" panose="030F0702030302020204" pitchFamily="66" charset="0"/>
              </a:rPr>
              <a:t>Марпл</a:t>
            </a:r>
            <a:r>
              <a:rPr lang="ru-RU" sz="2400" b="1" dirty="0" smtClean="0">
                <a:solidFill>
                  <a:schemeClr val="bg1"/>
                </a:solidFill>
                <a:latin typeface="Comic Sans MS" panose="030F0702030302020204" pitchFamily="66" charset="0"/>
              </a:rPr>
              <a:t> обнаружила </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автомобиль преступников на автостоянке </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около соседнего дома. Какое число скрыто </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под парковочным местом?</a:t>
            </a:r>
            <a:endParaRPr lang="ru-RU" sz="2400" b="1" dirty="0">
              <a:solidFill>
                <a:schemeClr val="bg1"/>
              </a:solidFill>
              <a:latin typeface="Comic Sans MS" panose="030F0702030302020204" pitchFamily="66" charset="0"/>
            </a:endParaRPr>
          </a:p>
        </p:txBody>
      </p:sp>
      <p:pic>
        <p:nvPicPr>
          <p:cNvPr id="30726" name="Picture 6" descr="номер парковочного места. Логическая задача"/>
          <p:cNvPicPr>
            <a:picLocks noChangeAspect="1" noChangeArrowheads="1"/>
          </p:cNvPicPr>
          <p:nvPr/>
        </p:nvPicPr>
        <p:blipFill>
          <a:blip r:embed="rId8" cstate="email"/>
          <a:srcRect/>
          <a:stretch>
            <a:fillRect/>
          </a:stretch>
        </p:blipFill>
        <p:spPr bwMode="auto">
          <a:xfrm>
            <a:off x="107504" y="4149080"/>
            <a:ext cx="6351706" cy="2088232"/>
          </a:xfrm>
          <a:prstGeom prst="rect">
            <a:avLst/>
          </a:prstGeom>
          <a:noFill/>
        </p:spPr>
      </p:pic>
      <p:sp>
        <p:nvSpPr>
          <p:cNvPr id="12" name="Управляющая кнопка: настраиваемая 11">
            <a:hlinkClick r:id="" action="ppaction://noaction" highlightClick="1"/>
          </p:cNvPr>
          <p:cNvSpPr/>
          <p:nvPr/>
        </p:nvSpPr>
        <p:spPr>
          <a:xfrm>
            <a:off x="6516216" y="6237312"/>
            <a:ext cx="1944216" cy="504056"/>
          </a:xfrm>
          <a:prstGeom prst="actionButtonBlank">
            <a:avLst/>
          </a:prstGeom>
          <a:solidFill>
            <a:srgbClr val="F4D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6B3A05"/>
                </a:solidFill>
                <a:latin typeface="Comic Sans MS" panose="030F0702030302020204" pitchFamily="66" charset="0"/>
              </a:rPr>
              <a:t>ОТВЕТ</a:t>
            </a:r>
            <a:endParaRPr lang="ru-RU" sz="2800" b="1" dirty="0">
              <a:solidFill>
                <a:srgbClr val="6B3A05"/>
              </a:solidFill>
              <a:latin typeface="Comic Sans MS" panose="030F0702030302020204" pitchFamily="66" charset="0"/>
            </a:endParaRPr>
          </a:p>
        </p:txBody>
      </p:sp>
      <p:pic>
        <p:nvPicPr>
          <p:cNvPr id="30728" name="Picture 8" descr="http://sch1494sv.mskobr.ru/images/novosti/zdanie.png"/>
          <p:cNvPicPr>
            <a:picLocks noChangeAspect="1" noChangeArrowheads="1"/>
          </p:cNvPicPr>
          <p:nvPr/>
        </p:nvPicPr>
        <p:blipFill>
          <a:blip r:embed="rId9" cstate="email"/>
          <a:srcRect/>
          <a:stretch>
            <a:fillRect/>
          </a:stretch>
        </p:blipFill>
        <p:spPr bwMode="auto">
          <a:xfrm>
            <a:off x="0" y="1887890"/>
            <a:ext cx="4644008" cy="2844455"/>
          </a:xfrm>
          <a:prstGeom prst="rect">
            <a:avLst/>
          </a:prstGeom>
          <a:noFill/>
        </p:spPr>
      </p:pic>
      <p:pic>
        <p:nvPicPr>
          <p:cNvPr id="30730" name="Picture 10" descr="https://thumbs.dreamstime.com/b/cartoon-house-23227706.jpg"/>
          <p:cNvPicPr>
            <a:picLocks noChangeAspect="1" noChangeArrowheads="1"/>
          </p:cNvPicPr>
          <p:nvPr/>
        </p:nvPicPr>
        <p:blipFill>
          <a:blip r:embed="rId10" cstate="email">
            <a:clrChange>
              <a:clrFrom>
                <a:srgbClr val="FFFFFF"/>
              </a:clrFrom>
              <a:clrTo>
                <a:srgbClr val="FFFFFF">
                  <a:alpha val="0"/>
                </a:srgbClr>
              </a:clrTo>
            </a:clrChange>
          </a:blip>
          <a:srcRect/>
          <a:stretch>
            <a:fillRect/>
          </a:stretch>
        </p:blipFill>
        <p:spPr bwMode="auto">
          <a:xfrm>
            <a:off x="4355976" y="2852936"/>
            <a:ext cx="1637470" cy="1449161"/>
          </a:xfrm>
          <a:prstGeom prst="rect">
            <a:avLst/>
          </a:prstGeom>
          <a:noFill/>
        </p:spPr>
      </p:pic>
      <p:sp>
        <p:nvSpPr>
          <p:cNvPr id="19" name="Прямоугольник 18"/>
          <p:cNvSpPr/>
          <p:nvPr/>
        </p:nvSpPr>
        <p:spPr>
          <a:xfrm>
            <a:off x="7308304" y="4725144"/>
            <a:ext cx="936104" cy="792088"/>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400" b="1" dirty="0" smtClean="0">
                <a:solidFill>
                  <a:srgbClr val="323E1A"/>
                </a:solidFill>
              </a:rPr>
              <a:t>87</a:t>
            </a:r>
            <a:endParaRPr lang="ru-RU" sz="5400" b="1" dirty="0">
              <a:solidFill>
                <a:srgbClr val="323E1A"/>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8" presetClass="emph" presetSubtype="0" fill="hold" nodeType="clickEffect">
                                  <p:stCondLst>
                                    <p:cond delay="0"/>
                                  </p:stCondLst>
                                  <p:childTnLst>
                                    <p:animRot by="10800000">
                                      <p:cBhvr>
                                        <p:cTn id="12" dur="2000" fill="hold"/>
                                        <p:tgtEl>
                                          <p:spTgt spid="30726"/>
                                        </p:tgtEl>
                                        <p:attrNameLst>
                                          <p:attrName>r</p:attrName>
                                        </p:attrNameLst>
                                      </p:cBhvr>
                                    </p:animRot>
                                  </p:childTnLst>
                                </p:cTn>
                              </p:par>
                            </p:childTnLst>
                          </p:cTn>
                        </p:par>
                        <p:par>
                          <p:cTn id="13" fill="hold">
                            <p:stCondLst>
                              <p:cond delay="2000"/>
                            </p:stCondLst>
                            <p:childTnLst>
                              <p:par>
                                <p:cTn id="14" presetID="47" presetClass="entr" presetSubtype="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anim calcmode="lin" valueType="num">
                                      <p:cBhvr>
                                        <p:cTn id="17" dur="1000" fill="hold"/>
                                        <p:tgtEl>
                                          <p:spTgt spid="19"/>
                                        </p:tgtEl>
                                        <p:attrNameLst>
                                          <p:attrName>ppt_x</p:attrName>
                                        </p:attrNameLst>
                                      </p:cBhvr>
                                      <p:tavLst>
                                        <p:tav tm="0">
                                          <p:val>
                                            <p:strVal val="#ppt_x"/>
                                          </p:val>
                                        </p:tav>
                                        <p:tav tm="100000">
                                          <p:val>
                                            <p:strVal val="#ppt_x"/>
                                          </p:val>
                                        </p:tav>
                                      </p:tavLst>
                                    </p:anim>
                                    <p:anim calcmode="lin" valueType="num">
                                      <p:cBhvr>
                                        <p:cTn id="1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2"/>
                  </p:tgtEl>
                </p:cond>
              </p:nextCondLst>
            </p:seq>
          </p:childTnLst>
        </p:cTn>
      </p:par>
    </p:tnLst>
    <p:bldLst>
      <p:bldP spid="12"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B3A05"/>
        </a:solidFill>
        <a:effectLst/>
      </p:bgPr>
    </p:bg>
    <p:spTree>
      <p:nvGrpSpPr>
        <p:cNvPr id="1" name=""/>
        <p:cNvGrpSpPr/>
        <p:nvPr/>
      </p:nvGrpSpPr>
      <p:grpSpPr>
        <a:xfrm>
          <a:off x="0" y="0"/>
          <a:ext cx="0" cy="0"/>
          <a:chOff x="0" y="0"/>
          <a:chExt cx="0" cy="0"/>
        </a:xfrm>
      </p:grpSpPr>
      <p:pic>
        <p:nvPicPr>
          <p:cNvPr id="23" name="Picture 2" descr="https://media.istockphoto.com/vectors/investigator-with-pipe-and-magnifying-glass-vector-id466069292?k=6&amp;m=466069292&amp;s=612x612&amp;w=0&amp;h=SHZkr8iYIw95X2cBwhorOwr-GzoZLsBT_dDd9zjApFc="/>
          <p:cNvPicPr>
            <a:picLocks noChangeAspect="1" noChangeArrowheads="1"/>
          </p:cNvPicPr>
          <p:nvPr/>
        </p:nvPicPr>
        <p:blipFill>
          <a:blip r:embed="rId1" cstate="email"/>
          <a:srcRect/>
          <a:stretch>
            <a:fillRect/>
          </a:stretch>
        </p:blipFill>
        <p:spPr bwMode="auto">
          <a:xfrm>
            <a:off x="2791439" y="921812"/>
            <a:ext cx="1440623" cy="2119326"/>
          </a:xfrm>
          <a:prstGeom prst="rect">
            <a:avLst/>
          </a:prstGeom>
          <a:noFill/>
        </p:spPr>
      </p:pic>
      <p:pic>
        <p:nvPicPr>
          <p:cNvPr id="19" name="Picture 4" descr="http://www.clipartsfree.de/images/joomgallery/originals/berufe_6/detektiv_comic-zeichnung_20170626_1840354158.png"/>
          <p:cNvPicPr>
            <a:picLocks noChangeAspect="1" noChangeArrowheads="1"/>
          </p:cNvPicPr>
          <p:nvPr/>
        </p:nvPicPr>
        <p:blipFill>
          <a:blip r:embed="rId2" cstate="email"/>
          <a:srcRect/>
          <a:stretch>
            <a:fillRect/>
          </a:stretch>
        </p:blipFill>
        <p:spPr bwMode="auto">
          <a:xfrm>
            <a:off x="4932040" y="980728"/>
            <a:ext cx="1512168" cy="2130782"/>
          </a:xfrm>
          <a:prstGeom prst="rect">
            <a:avLst/>
          </a:prstGeom>
          <a:noFill/>
        </p:spPr>
      </p:pic>
      <p:pic>
        <p:nvPicPr>
          <p:cNvPr id="16386" name="Picture 2" descr="http://static.etvnet.com/shared/persons/person/000/010/403/megre_1.jpg"/>
          <p:cNvPicPr>
            <a:picLocks noChangeAspect="1" noChangeArrowheads="1"/>
          </p:cNvPicPr>
          <p:nvPr/>
        </p:nvPicPr>
        <p:blipFill>
          <a:blip r:embed="rId3" cstate="email"/>
          <a:srcRect/>
          <a:stretch>
            <a:fillRect/>
          </a:stretch>
        </p:blipFill>
        <p:spPr bwMode="auto">
          <a:xfrm>
            <a:off x="6876256" y="4005064"/>
            <a:ext cx="1686321" cy="2204864"/>
          </a:xfrm>
          <a:prstGeom prst="rect">
            <a:avLst/>
          </a:prstGeom>
          <a:noFill/>
        </p:spPr>
      </p:pic>
      <p:pic>
        <p:nvPicPr>
          <p:cNvPr id="29" name="Picture 4" descr="http://zi.dn.ua/upload/iblock/cd0/cd011fd055290bdc15c6c6cb0cbe49d7.jpg"/>
          <p:cNvPicPr>
            <a:picLocks noChangeAspect="1" noChangeArrowheads="1"/>
          </p:cNvPicPr>
          <p:nvPr/>
        </p:nvPicPr>
        <p:blipFill>
          <a:blip r:embed="rId4" cstate="email"/>
          <a:srcRect/>
          <a:stretch>
            <a:fillRect/>
          </a:stretch>
        </p:blipFill>
        <p:spPr bwMode="auto">
          <a:xfrm>
            <a:off x="2843808" y="4149080"/>
            <a:ext cx="1555373" cy="2016224"/>
          </a:xfrm>
          <a:prstGeom prst="rect">
            <a:avLst/>
          </a:prstGeom>
          <a:noFill/>
        </p:spPr>
      </p:pic>
      <p:pic>
        <p:nvPicPr>
          <p:cNvPr id="4122" name="Picture 26" descr="http://readli.net/wp-content/uploads/2017/10/BC4_1507788360.jpg"/>
          <p:cNvPicPr>
            <a:picLocks noChangeAspect="1" noChangeArrowheads="1"/>
          </p:cNvPicPr>
          <p:nvPr/>
        </p:nvPicPr>
        <p:blipFill>
          <a:blip r:embed="rId5" cstate="email"/>
          <a:srcRect/>
          <a:stretch>
            <a:fillRect/>
          </a:stretch>
        </p:blipFill>
        <p:spPr bwMode="auto">
          <a:xfrm>
            <a:off x="611560" y="1095332"/>
            <a:ext cx="1512168" cy="1890210"/>
          </a:xfrm>
          <a:prstGeom prst="rect">
            <a:avLst/>
          </a:prstGeom>
          <a:noFill/>
        </p:spPr>
      </p:pic>
      <p:pic>
        <p:nvPicPr>
          <p:cNvPr id="25" name="Picture 2" descr="https://cdn.fishki.net/upload/post/201503/26/1478660/6_ja3.jpg"/>
          <p:cNvPicPr>
            <a:picLocks noChangeAspect="1" noChangeArrowheads="1"/>
          </p:cNvPicPr>
          <p:nvPr/>
        </p:nvPicPr>
        <p:blipFill>
          <a:blip r:embed="rId6" cstate="email"/>
          <a:srcRect/>
          <a:stretch>
            <a:fillRect/>
          </a:stretch>
        </p:blipFill>
        <p:spPr bwMode="auto">
          <a:xfrm>
            <a:off x="683568" y="4077072"/>
            <a:ext cx="1584176" cy="2198812"/>
          </a:xfrm>
          <a:prstGeom prst="rect">
            <a:avLst/>
          </a:prstGeom>
          <a:noFill/>
        </p:spPr>
      </p:pic>
      <p:pic>
        <p:nvPicPr>
          <p:cNvPr id="20" name="Picture 2" descr="http://www.dottodotgame.com/data/images/the-most-famous-detective,-sherlock-holmes_52f3adf74807e-thumb.jpg"/>
          <p:cNvPicPr>
            <a:picLocks noChangeAspect="1" noChangeArrowheads="1"/>
          </p:cNvPicPr>
          <p:nvPr/>
        </p:nvPicPr>
        <p:blipFill>
          <a:blip r:embed="rId7" cstate="email"/>
          <a:srcRect/>
          <a:stretch>
            <a:fillRect/>
          </a:stretch>
        </p:blipFill>
        <p:spPr bwMode="auto">
          <a:xfrm>
            <a:off x="4860032" y="4077072"/>
            <a:ext cx="1601119" cy="2088232"/>
          </a:xfrm>
          <a:prstGeom prst="rect">
            <a:avLst/>
          </a:prstGeom>
          <a:solidFill>
            <a:schemeClr val="bg1"/>
          </a:solidFill>
        </p:spPr>
      </p:pic>
      <p:sp>
        <p:nvSpPr>
          <p:cNvPr id="5" name="TextBox 4"/>
          <p:cNvSpPr txBox="1"/>
          <p:nvPr/>
        </p:nvSpPr>
        <p:spPr>
          <a:xfrm>
            <a:off x="2771800" y="3212976"/>
            <a:ext cx="1656184" cy="646331"/>
          </a:xfrm>
          <a:prstGeom prst="rect">
            <a:avLst/>
          </a:prstGeom>
          <a:noFill/>
        </p:spPr>
        <p:txBody>
          <a:bodyPr wrap="square" rtlCol="0">
            <a:spAutoFit/>
          </a:bodyPr>
          <a:lstStyle/>
          <a:p>
            <a:pPr algn="ctr"/>
            <a:r>
              <a:rPr lang="ru-RU" b="1" dirty="0" smtClean="0">
                <a:solidFill>
                  <a:schemeClr val="bg1"/>
                </a:solidFill>
              </a:rPr>
              <a:t>Инспектор</a:t>
            </a:r>
            <a:endParaRPr lang="ru-RU" b="1" dirty="0" smtClean="0">
              <a:solidFill>
                <a:schemeClr val="bg1"/>
              </a:solidFill>
            </a:endParaRPr>
          </a:p>
          <a:p>
            <a:pPr algn="ctr"/>
            <a:r>
              <a:rPr lang="ru-RU" b="1" dirty="0" err="1" smtClean="0">
                <a:solidFill>
                  <a:schemeClr val="bg1"/>
                </a:solidFill>
              </a:rPr>
              <a:t>Варнике</a:t>
            </a:r>
            <a:endParaRPr lang="ru-RU" b="1" dirty="0">
              <a:solidFill>
                <a:schemeClr val="bg1"/>
              </a:solidFill>
            </a:endParaRPr>
          </a:p>
        </p:txBody>
      </p:sp>
      <p:pic>
        <p:nvPicPr>
          <p:cNvPr id="4098" name="Picture 2" descr="http://znakka4estva.ru/uploads/category_items/sources/343f1efa860ae0cb50fe8b7ce4c5fdc1.jpg"/>
          <p:cNvPicPr>
            <a:picLocks noChangeAspect="1" noChangeArrowheads="1"/>
          </p:cNvPicPr>
          <p:nvPr/>
        </p:nvPicPr>
        <p:blipFill>
          <a:blip r:embed="rId8" cstate="email"/>
          <a:srcRect/>
          <a:stretch>
            <a:fillRect/>
          </a:stretch>
        </p:blipFill>
        <p:spPr bwMode="auto">
          <a:xfrm>
            <a:off x="7092280" y="980728"/>
            <a:ext cx="1425643" cy="1972795"/>
          </a:xfrm>
          <a:prstGeom prst="rect">
            <a:avLst/>
          </a:prstGeom>
          <a:noFill/>
        </p:spPr>
      </p:pic>
      <p:pic>
        <p:nvPicPr>
          <p:cNvPr id="4102" name="Picture 6" descr="https://avatanplus.com/files/resources/mid/576920759bc7815572a6cb86.png">
            <a:hlinkClick r:id="rId9" action="ppaction://hlinksldjump"/>
          </p:cNvPr>
          <p:cNvPicPr>
            <a:picLocks noChangeAspect="1" noChangeArrowheads="1"/>
          </p:cNvPicPr>
          <p:nvPr/>
        </p:nvPicPr>
        <p:blipFill>
          <a:blip r:embed="rId10" cstate="email"/>
          <a:srcRect/>
          <a:stretch>
            <a:fillRect/>
          </a:stretch>
        </p:blipFill>
        <p:spPr bwMode="auto">
          <a:xfrm>
            <a:off x="395536" y="692696"/>
            <a:ext cx="1944216" cy="2576646"/>
          </a:xfrm>
          <a:prstGeom prst="rect">
            <a:avLst/>
          </a:prstGeom>
          <a:noFill/>
        </p:spPr>
      </p:pic>
      <p:pic>
        <p:nvPicPr>
          <p:cNvPr id="4104" name="Picture 8" descr="https://avatanplus.com/files/resources/mid/5742f28d8b35e154dd837902.png">
            <a:hlinkClick r:id="rId11" action="ppaction://hlinksldjump"/>
          </p:cNvPr>
          <p:cNvPicPr>
            <a:picLocks noChangeAspect="1" noChangeArrowheads="1"/>
          </p:cNvPicPr>
          <p:nvPr/>
        </p:nvPicPr>
        <p:blipFill>
          <a:blip r:embed="rId12" cstate="email"/>
          <a:srcRect/>
          <a:stretch>
            <a:fillRect/>
          </a:stretch>
        </p:blipFill>
        <p:spPr bwMode="auto">
          <a:xfrm>
            <a:off x="6732240" y="3717032"/>
            <a:ext cx="1979712" cy="2669783"/>
          </a:xfrm>
          <a:prstGeom prst="rect">
            <a:avLst/>
          </a:prstGeom>
          <a:noFill/>
        </p:spPr>
      </p:pic>
      <p:pic>
        <p:nvPicPr>
          <p:cNvPr id="4108" name="Picture 12" descr="http://clipart-finder.com/data/mini/29-old_picture_frame_page.png">
            <a:hlinkClick r:id="rId13" action="ppaction://hlinksldjump"/>
          </p:cNvPr>
          <p:cNvPicPr>
            <a:picLocks noChangeAspect="1" noChangeArrowheads="1"/>
          </p:cNvPicPr>
          <p:nvPr/>
        </p:nvPicPr>
        <p:blipFill>
          <a:blip r:embed="rId14" cstate="email">
            <a:clrChange>
              <a:clrFrom>
                <a:srgbClr val="FFFFFF"/>
              </a:clrFrom>
              <a:clrTo>
                <a:srgbClr val="FFFFFF">
                  <a:alpha val="0"/>
                </a:srgbClr>
              </a:clrTo>
            </a:clrChange>
          </a:blip>
          <a:srcRect/>
          <a:stretch>
            <a:fillRect/>
          </a:stretch>
        </p:blipFill>
        <p:spPr bwMode="auto">
          <a:xfrm>
            <a:off x="6804248" y="692696"/>
            <a:ext cx="1911004" cy="2473064"/>
          </a:xfrm>
          <a:prstGeom prst="rect">
            <a:avLst/>
          </a:prstGeom>
          <a:noFill/>
        </p:spPr>
      </p:pic>
      <p:pic>
        <p:nvPicPr>
          <p:cNvPr id="4112" name="Picture 16" descr="http://www.selcuksonmez.com/wp-content/uploads/cerceve-png-1.png">
            <a:hlinkClick r:id="rId15" action="ppaction://hlinksldjump"/>
          </p:cNvPr>
          <p:cNvPicPr>
            <a:picLocks noChangeAspect="1" noChangeArrowheads="1"/>
          </p:cNvPicPr>
          <p:nvPr/>
        </p:nvPicPr>
        <p:blipFill>
          <a:blip r:embed="rId16" cstate="email"/>
          <a:srcRect/>
          <a:stretch>
            <a:fillRect/>
          </a:stretch>
        </p:blipFill>
        <p:spPr bwMode="auto">
          <a:xfrm>
            <a:off x="539552" y="3861048"/>
            <a:ext cx="1836204" cy="2448272"/>
          </a:xfrm>
          <a:prstGeom prst="rect">
            <a:avLst/>
          </a:prstGeom>
          <a:noFill/>
        </p:spPr>
      </p:pic>
      <p:pic>
        <p:nvPicPr>
          <p:cNvPr id="4114" name="Picture 18" descr="https://img-fotki.yandex.ru/get/53/164895038.20b/0_fd0aa_291e25d7_L">
            <a:hlinkClick r:id="rId17" action="ppaction://hlinksldjump"/>
          </p:cNvPr>
          <p:cNvPicPr>
            <a:picLocks noChangeAspect="1" noChangeArrowheads="1"/>
          </p:cNvPicPr>
          <p:nvPr/>
        </p:nvPicPr>
        <p:blipFill>
          <a:blip r:embed="rId18" cstate="email"/>
          <a:srcRect/>
          <a:stretch>
            <a:fillRect/>
          </a:stretch>
        </p:blipFill>
        <p:spPr bwMode="auto">
          <a:xfrm>
            <a:off x="2699792" y="3861048"/>
            <a:ext cx="1812666" cy="2564904"/>
          </a:xfrm>
          <a:prstGeom prst="rect">
            <a:avLst/>
          </a:prstGeom>
          <a:noFill/>
        </p:spPr>
      </p:pic>
      <p:pic>
        <p:nvPicPr>
          <p:cNvPr id="4116" name="Picture 20" descr="http://www.playcast.ru/uploads/2016/04/25/18416629.png">
            <a:hlinkClick r:id="rId19" action="ppaction://hlinksldjump"/>
          </p:cNvPr>
          <p:cNvPicPr>
            <a:picLocks noChangeAspect="1" noChangeArrowheads="1"/>
          </p:cNvPicPr>
          <p:nvPr/>
        </p:nvPicPr>
        <p:blipFill>
          <a:blip r:embed="rId20" cstate="email"/>
          <a:srcRect/>
          <a:stretch>
            <a:fillRect/>
          </a:stretch>
        </p:blipFill>
        <p:spPr bwMode="auto">
          <a:xfrm>
            <a:off x="4788024" y="3861048"/>
            <a:ext cx="1732007" cy="2407271"/>
          </a:xfrm>
          <a:prstGeom prst="rect">
            <a:avLst/>
          </a:prstGeom>
          <a:noFill/>
        </p:spPr>
      </p:pic>
      <p:pic>
        <p:nvPicPr>
          <p:cNvPr id="22" name="Picture 22" descr="http://www.playcast.ru/uploads/2014/02/19/7517998.png">
            <a:hlinkClick r:id="rId21" action="ppaction://hlinksldjump"/>
          </p:cNvPr>
          <p:cNvPicPr>
            <a:picLocks noChangeAspect="1" noChangeArrowheads="1"/>
          </p:cNvPicPr>
          <p:nvPr/>
        </p:nvPicPr>
        <p:blipFill>
          <a:blip r:embed="rId22" cstate="email"/>
          <a:srcRect/>
          <a:stretch>
            <a:fillRect/>
          </a:stretch>
        </p:blipFill>
        <p:spPr bwMode="auto">
          <a:xfrm>
            <a:off x="2627784" y="692696"/>
            <a:ext cx="1800200" cy="2520280"/>
          </a:xfrm>
          <a:prstGeom prst="rect">
            <a:avLst/>
          </a:prstGeom>
          <a:noFill/>
        </p:spPr>
      </p:pic>
      <p:sp>
        <p:nvSpPr>
          <p:cNvPr id="24" name="TextBox 23"/>
          <p:cNvSpPr txBox="1"/>
          <p:nvPr/>
        </p:nvSpPr>
        <p:spPr>
          <a:xfrm>
            <a:off x="4788024" y="6309320"/>
            <a:ext cx="1656184" cy="369332"/>
          </a:xfrm>
          <a:prstGeom prst="rect">
            <a:avLst/>
          </a:prstGeom>
          <a:noFill/>
        </p:spPr>
        <p:txBody>
          <a:bodyPr wrap="square" rtlCol="0">
            <a:spAutoFit/>
          </a:bodyPr>
          <a:lstStyle/>
          <a:p>
            <a:pPr algn="ctr"/>
            <a:r>
              <a:rPr lang="ru-RU" b="1" dirty="0" smtClean="0">
                <a:solidFill>
                  <a:schemeClr val="bg1"/>
                </a:solidFill>
              </a:rPr>
              <a:t>Шерлок Холмс</a:t>
            </a:r>
            <a:endParaRPr lang="ru-RU" b="1" dirty="0">
              <a:solidFill>
                <a:schemeClr val="bg1"/>
              </a:solidFill>
            </a:endParaRPr>
          </a:p>
        </p:txBody>
      </p:sp>
      <p:sp>
        <p:nvSpPr>
          <p:cNvPr id="26" name="TextBox 25"/>
          <p:cNvSpPr txBox="1"/>
          <p:nvPr/>
        </p:nvSpPr>
        <p:spPr>
          <a:xfrm>
            <a:off x="539552" y="6309320"/>
            <a:ext cx="1872208" cy="369332"/>
          </a:xfrm>
          <a:prstGeom prst="rect">
            <a:avLst/>
          </a:prstGeom>
          <a:noFill/>
        </p:spPr>
        <p:txBody>
          <a:bodyPr wrap="square" rtlCol="0">
            <a:spAutoFit/>
          </a:bodyPr>
          <a:lstStyle/>
          <a:p>
            <a:pPr algn="ctr"/>
            <a:r>
              <a:rPr lang="ru-RU" b="1" dirty="0" smtClean="0">
                <a:solidFill>
                  <a:schemeClr val="bg1"/>
                </a:solidFill>
              </a:rPr>
              <a:t>Майор </a:t>
            </a:r>
            <a:r>
              <a:rPr lang="ru-RU" b="1" dirty="0" err="1" smtClean="0">
                <a:solidFill>
                  <a:schemeClr val="bg1"/>
                </a:solidFill>
              </a:rPr>
              <a:t>Анискин</a:t>
            </a:r>
            <a:endParaRPr lang="ru-RU" b="1" dirty="0">
              <a:solidFill>
                <a:schemeClr val="bg1"/>
              </a:solidFill>
            </a:endParaRPr>
          </a:p>
        </p:txBody>
      </p:sp>
      <p:sp>
        <p:nvSpPr>
          <p:cNvPr id="27" name="TextBox 26"/>
          <p:cNvSpPr txBox="1"/>
          <p:nvPr/>
        </p:nvSpPr>
        <p:spPr>
          <a:xfrm>
            <a:off x="683568" y="3284984"/>
            <a:ext cx="1449371" cy="369332"/>
          </a:xfrm>
          <a:prstGeom prst="rect">
            <a:avLst/>
          </a:prstGeom>
          <a:noFill/>
        </p:spPr>
        <p:txBody>
          <a:bodyPr wrap="none" rtlCol="0">
            <a:spAutoFit/>
          </a:bodyPr>
          <a:lstStyle/>
          <a:p>
            <a:r>
              <a:rPr lang="ru-RU" b="1" dirty="0" smtClean="0">
                <a:solidFill>
                  <a:schemeClr val="bg1"/>
                </a:solidFill>
              </a:rPr>
              <a:t>Доктор </a:t>
            </a:r>
            <a:r>
              <a:rPr lang="ru-RU" b="1" dirty="0" err="1" smtClean="0">
                <a:solidFill>
                  <a:schemeClr val="bg1"/>
                </a:solidFill>
              </a:rPr>
              <a:t>Квик</a:t>
            </a:r>
            <a:endParaRPr lang="ru-RU" b="1" dirty="0">
              <a:solidFill>
                <a:schemeClr val="bg1"/>
              </a:solidFill>
            </a:endParaRPr>
          </a:p>
        </p:txBody>
      </p:sp>
      <p:sp>
        <p:nvSpPr>
          <p:cNvPr id="30" name="TextBox 29"/>
          <p:cNvSpPr txBox="1"/>
          <p:nvPr/>
        </p:nvSpPr>
        <p:spPr>
          <a:xfrm>
            <a:off x="2771800" y="6309320"/>
            <a:ext cx="1656184" cy="369332"/>
          </a:xfrm>
          <a:prstGeom prst="rect">
            <a:avLst/>
          </a:prstGeom>
          <a:noFill/>
        </p:spPr>
        <p:txBody>
          <a:bodyPr wrap="square" rtlCol="0">
            <a:spAutoFit/>
          </a:bodyPr>
          <a:lstStyle/>
          <a:p>
            <a:pPr algn="ctr"/>
            <a:r>
              <a:rPr lang="ru-RU" b="1" dirty="0" smtClean="0">
                <a:solidFill>
                  <a:schemeClr val="bg1"/>
                </a:solidFill>
              </a:rPr>
              <a:t>Мисс </a:t>
            </a:r>
            <a:r>
              <a:rPr lang="ru-RU" b="1" dirty="0" err="1" smtClean="0">
                <a:solidFill>
                  <a:schemeClr val="bg1"/>
                </a:solidFill>
              </a:rPr>
              <a:t>Марпл</a:t>
            </a:r>
            <a:endParaRPr lang="ru-RU" b="1" dirty="0" smtClean="0">
              <a:solidFill>
                <a:schemeClr val="bg1"/>
              </a:solidFill>
            </a:endParaRPr>
          </a:p>
        </p:txBody>
      </p:sp>
      <p:sp>
        <p:nvSpPr>
          <p:cNvPr id="32" name="TextBox 31"/>
          <p:cNvSpPr txBox="1"/>
          <p:nvPr/>
        </p:nvSpPr>
        <p:spPr>
          <a:xfrm>
            <a:off x="6876256" y="3140968"/>
            <a:ext cx="1656184" cy="369332"/>
          </a:xfrm>
          <a:prstGeom prst="rect">
            <a:avLst/>
          </a:prstGeom>
          <a:noFill/>
        </p:spPr>
        <p:txBody>
          <a:bodyPr wrap="square" rtlCol="0">
            <a:spAutoFit/>
          </a:bodyPr>
          <a:lstStyle/>
          <a:p>
            <a:pPr algn="ctr"/>
            <a:r>
              <a:rPr lang="ru-RU" b="1" dirty="0" err="1" smtClean="0">
                <a:solidFill>
                  <a:schemeClr val="bg1"/>
                </a:solidFill>
              </a:rPr>
              <a:t>Эркюль</a:t>
            </a:r>
            <a:r>
              <a:rPr lang="ru-RU" b="1" dirty="0" smtClean="0">
                <a:solidFill>
                  <a:schemeClr val="bg1"/>
                </a:solidFill>
              </a:rPr>
              <a:t> </a:t>
            </a:r>
            <a:r>
              <a:rPr lang="ru-RU" b="1" dirty="0" err="1" smtClean="0">
                <a:solidFill>
                  <a:schemeClr val="bg1"/>
                </a:solidFill>
              </a:rPr>
              <a:t>Пуаро</a:t>
            </a:r>
            <a:endParaRPr lang="ru-RU" b="1" dirty="0">
              <a:solidFill>
                <a:schemeClr val="bg1"/>
              </a:solidFill>
            </a:endParaRPr>
          </a:p>
        </p:txBody>
      </p:sp>
      <p:sp>
        <p:nvSpPr>
          <p:cNvPr id="28" name="TextBox 27"/>
          <p:cNvSpPr txBox="1"/>
          <p:nvPr/>
        </p:nvSpPr>
        <p:spPr>
          <a:xfrm>
            <a:off x="6732240" y="6344652"/>
            <a:ext cx="1979712" cy="369332"/>
          </a:xfrm>
          <a:prstGeom prst="rect">
            <a:avLst/>
          </a:prstGeom>
          <a:noFill/>
        </p:spPr>
        <p:txBody>
          <a:bodyPr wrap="square" rtlCol="0">
            <a:spAutoFit/>
          </a:bodyPr>
          <a:lstStyle/>
          <a:p>
            <a:pPr algn="ctr"/>
            <a:r>
              <a:rPr lang="ru-RU" b="1" dirty="0" smtClean="0">
                <a:solidFill>
                  <a:schemeClr val="bg1"/>
                </a:solidFill>
              </a:rPr>
              <a:t>Комиссар Мегре</a:t>
            </a:r>
            <a:endParaRPr lang="ru-RU" b="1" dirty="0">
              <a:solidFill>
                <a:schemeClr val="bg1"/>
              </a:solidFill>
            </a:endParaRPr>
          </a:p>
        </p:txBody>
      </p:sp>
      <p:sp>
        <p:nvSpPr>
          <p:cNvPr id="31" name="TextBox 30"/>
          <p:cNvSpPr txBox="1"/>
          <p:nvPr/>
        </p:nvSpPr>
        <p:spPr>
          <a:xfrm>
            <a:off x="4572000" y="3212976"/>
            <a:ext cx="2304256" cy="369332"/>
          </a:xfrm>
          <a:prstGeom prst="rect">
            <a:avLst/>
          </a:prstGeom>
          <a:noFill/>
        </p:spPr>
        <p:txBody>
          <a:bodyPr wrap="square" rtlCol="0">
            <a:spAutoFit/>
          </a:bodyPr>
          <a:lstStyle/>
          <a:p>
            <a:pPr algn="ctr"/>
            <a:r>
              <a:rPr lang="ru-RU" b="1" dirty="0" smtClean="0">
                <a:solidFill>
                  <a:schemeClr val="bg1"/>
                </a:solidFill>
              </a:rPr>
              <a:t>Лейтенант Коломбо</a:t>
            </a:r>
            <a:endParaRPr lang="ru-RU" b="1" dirty="0">
              <a:solidFill>
                <a:schemeClr val="bg1"/>
              </a:solidFill>
            </a:endParaRPr>
          </a:p>
        </p:txBody>
      </p:sp>
      <p:sp>
        <p:nvSpPr>
          <p:cNvPr id="33" name="Овал 32"/>
          <p:cNvSpPr/>
          <p:nvPr/>
        </p:nvSpPr>
        <p:spPr>
          <a:xfrm>
            <a:off x="5796136" y="1628800"/>
            <a:ext cx="216024"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120" name="Picture 24" descr="https://images.ua.prom.st/114519663_w640_h640_cid2042555_pid53285377-51316381.gif">
            <a:hlinkClick r:id="rId23" action="ppaction://hlinksldjump"/>
          </p:cNvPr>
          <p:cNvPicPr>
            <a:picLocks noChangeAspect="1" noChangeArrowheads="1"/>
          </p:cNvPicPr>
          <p:nvPr/>
        </p:nvPicPr>
        <p:blipFill>
          <a:blip r:embed="rId24" cstate="email">
            <a:clrChange>
              <a:clrFrom>
                <a:srgbClr val="FFFFFF"/>
              </a:clrFrom>
              <a:clrTo>
                <a:srgbClr val="FFFFFF">
                  <a:alpha val="0"/>
                </a:srgbClr>
              </a:clrTo>
            </a:clrChange>
          </a:blip>
          <a:srcRect l="7227" t="7087" r="10380" b="6683"/>
          <a:stretch>
            <a:fillRect/>
          </a:stretch>
        </p:blipFill>
        <p:spPr bwMode="auto">
          <a:xfrm>
            <a:off x="4716016" y="692696"/>
            <a:ext cx="1926461" cy="2520280"/>
          </a:xfrm>
          <a:prstGeom prst="rect">
            <a:avLst/>
          </a:prstGeom>
          <a:noFill/>
        </p:spPr>
      </p:pic>
      <p:sp>
        <p:nvSpPr>
          <p:cNvPr id="34" name="Управляющая кнопка: настраиваемая 33">
            <a:hlinkClick r:id="" action="ppaction://hlinkshowjump?jump=endshow" highlightClick="1"/>
          </p:cNvPr>
          <p:cNvSpPr/>
          <p:nvPr/>
        </p:nvSpPr>
        <p:spPr>
          <a:xfrm>
            <a:off x="8244408" y="188640"/>
            <a:ext cx="792088" cy="360040"/>
          </a:xfrm>
          <a:prstGeom prst="actionButtonBlank">
            <a:avLst/>
          </a:prstGeom>
          <a:solidFill>
            <a:srgbClr val="DBC2A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smtClean="0">
                <a:solidFill>
                  <a:schemeClr val="accent6">
                    <a:lumMod val="75000"/>
                  </a:schemeClr>
                </a:solidFill>
              </a:rPr>
              <a:t>˃˂</a:t>
            </a:r>
            <a:endParaRPr lang="ru-RU" sz="4400" b="1" dirty="0">
              <a:solidFill>
                <a:schemeClr val="accent6">
                  <a:lumMod val="75000"/>
                </a:schemeClr>
              </a:solidFill>
            </a:endParaRPr>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6B3A05"/>
        </a:solidFill>
        <a:effectLst/>
      </p:bgPr>
    </p:bg>
    <p:spTree>
      <p:nvGrpSpPr>
        <p:cNvPr id="1" name=""/>
        <p:cNvGrpSpPr/>
        <p:nvPr/>
      </p:nvGrpSpPr>
      <p:grpSpPr>
        <a:xfrm>
          <a:off x="0" y="0"/>
          <a:ext cx="0" cy="0"/>
          <a:chOff x="0" y="0"/>
          <a:chExt cx="0" cy="0"/>
        </a:xfrm>
      </p:grpSpPr>
      <p:pic>
        <p:nvPicPr>
          <p:cNvPr id="41992" name="Picture 8" descr="https://img-fotki.yandex.ru/get/9828/134091466.16e/0_f1b91_308f0f80_L.png"/>
          <p:cNvPicPr>
            <a:picLocks noChangeAspect="1" noChangeArrowheads="1"/>
          </p:cNvPicPr>
          <p:nvPr/>
        </p:nvPicPr>
        <p:blipFill>
          <a:blip r:embed="rId1" cstate="email"/>
          <a:srcRect r="4000" b="-1449"/>
          <a:stretch>
            <a:fillRect/>
          </a:stretch>
        </p:blipFill>
        <p:spPr bwMode="auto">
          <a:xfrm>
            <a:off x="-1" y="1"/>
            <a:ext cx="9144001" cy="6957391"/>
          </a:xfrm>
          <a:prstGeom prst="rect">
            <a:avLst/>
          </a:prstGeom>
          <a:noFill/>
        </p:spPr>
      </p:pic>
      <p:pic>
        <p:nvPicPr>
          <p:cNvPr id="4" name="Picture 4" descr="http://zi.dn.ua/upload/iblock/cd0/cd011fd055290bdc15c6c6cb0cbe49d7.jpg"/>
          <p:cNvPicPr>
            <a:picLocks noChangeAspect="1" noChangeArrowheads="1"/>
          </p:cNvPicPr>
          <p:nvPr/>
        </p:nvPicPr>
        <p:blipFill>
          <a:blip r:embed="rId2" cstate="email"/>
          <a:srcRect/>
          <a:stretch>
            <a:fillRect/>
          </a:stretch>
        </p:blipFill>
        <p:spPr bwMode="auto">
          <a:xfrm>
            <a:off x="7169019" y="559841"/>
            <a:ext cx="1606464" cy="2094354"/>
          </a:xfrm>
          <a:prstGeom prst="rect">
            <a:avLst/>
          </a:prstGeom>
          <a:noFill/>
        </p:spPr>
      </p:pic>
      <p:pic>
        <p:nvPicPr>
          <p:cNvPr id="5" name="Picture 18" descr="https://img-fotki.yandex.ru/get/53/164895038.20b/0_fd0aa_291e25d7_L">
            <a:hlinkClick r:id="rId3" action="ppaction://hlinksldjump"/>
          </p:cNvPr>
          <p:cNvPicPr>
            <a:picLocks noChangeAspect="1" noChangeArrowheads="1"/>
          </p:cNvPicPr>
          <p:nvPr/>
        </p:nvPicPr>
        <p:blipFill>
          <a:blip r:embed="rId4" cstate="email"/>
          <a:srcRect/>
          <a:stretch>
            <a:fillRect/>
          </a:stretch>
        </p:blipFill>
        <p:spPr bwMode="auto">
          <a:xfrm>
            <a:off x="7020272" y="260648"/>
            <a:ext cx="1872208" cy="2664296"/>
          </a:xfrm>
          <a:prstGeom prst="rect">
            <a:avLst/>
          </a:prstGeom>
          <a:noFill/>
        </p:spPr>
      </p:pic>
      <p:grpSp>
        <p:nvGrpSpPr>
          <p:cNvPr id="11" name="Группа 10"/>
          <p:cNvGrpSpPr/>
          <p:nvPr/>
        </p:nvGrpSpPr>
        <p:grpSpPr>
          <a:xfrm>
            <a:off x="8063880" y="2420888"/>
            <a:ext cx="1080120" cy="823772"/>
            <a:chOff x="7452320" y="5733256"/>
            <a:chExt cx="1368152" cy="1039796"/>
          </a:xfrm>
        </p:grpSpPr>
        <p:pic>
          <p:nvPicPr>
            <p:cNvPr id="7" name="Picture 18" descr="https://media.istockphoto.com/photos/yarn-clew-picture-id534041176?k=6&amp;m=534041176&amp;s=612x612&amp;w=0&amp;h=6wAJw2T_EwK6hEjLgX13t5Jr-muPDgHLYgiNzessEo8="/>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a:off x="7452320" y="5733256"/>
              <a:ext cx="1368152" cy="1039796"/>
            </a:xfrm>
            <a:prstGeom prst="rect">
              <a:avLst/>
            </a:prstGeom>
            <a:noFill/>
          </p:spPr>
        </p:pic>
        <p:sp>
          <p:nvSpPr>
            <p:cNvPr id="10" name="Овал 9"/>
            <p:cNvSpPr/>
            <p:nvPr/>
          </p:nvSpPr>
          <p:spPr>
            <a:xfrm>
              <a:off x="7740352" y="5733256"/>
              <a:ext cx="986408" cy="93610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a:solidFill>
                    <a:schemeClr val="tx1"/>
                  </a:solidFill>
                </a:rPr>
                <a:t>5</a:t>
              </a:r>
              <a:endParaRPr lang="ru-RU" sz="4000" b="1" dirty="0">
                <a:solidFill>
                  <a:schemeClr val="tx1"/>
                </a:solidFill>
              </a:endParaRPr>
            </a:p>
          </p:txBody>
        </p:sp>
      </p:grpSp>
      <p:grpSp>
        <p:nvGrpSpPr>
          <p:cNvPr id="15" name="Группа 14"/>
          <p:cNvGrpSpPr/>
          <p:nvPr/>
        </p:nvGrpSpPr>
        <p:grpSpPr>
          <a:xfrm>
            <a:off x="5796136" y="2996952"/>
            <a:ext cx="2520280" cy="3416611"/>
            <a:chOff x="1907704" y="3573016"/>
            <a:chExt cx="2024529" cy="2984563"/>
          </a:xfrm>
        </p:grpSpPr>
        <p:grpSp>
          <p:nvGrpSpPr>
            <p:cNvPr id="12" name="Группа 11"/>
            <p:cNvGrpSpPr/>
            <p:nvPr/>
          </p:nvGrpSpPr>
          <p:grpSpPr>
            <a:xfrm>
              <a:off x="1907704" y="3573016"/>
              <a:ext cx="2024529" cy="2984563"/>
              <a:chOff x="1907704" y="3573016"/>
              <a:chExt cx="2024529" cy="2984563"/>
            </a:xfrm>
          </p:grpSpPr>
          <p:sp>
            <p:nvSpPr>
              <p:cNvPr id="8" name="Овал 7"/>
              <p:cNvSpPr/>
              <p:nvPr/>
            </p:nvSpPr>
            <p:spPr>
              <a:xfrm>
                <a:off x="2267744" y="371703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1986" name="Picture 2" descr="https://img3.stockfresh.com/files/a/antonbrand/m/26/4737411_stock-vector-cartoon-nerd-with-glasses.jpg"/>
              <p:cNvPicPr>
                <a:picLocks noChangeAspect="1" noChangeArrowheads="1"/>
              </p:cNvPicPr>
              <p:nvPr/>
            </p:nvPicPr>
            <p:blipFill>
              <a:blip r:embed="rId6" cstate="email">
                <a:clrChange>
                  <a:clrFrom>
                    <a:srgbClr val="FFFFFF"/>
                  </a:clrFrom>
                  <a:clrTo>
                    <a:srgbClr val="FFFFFF">
                      <a:alpha val="0"/>
                    </a:srgbClr>
                  </a:clrTo>
                </a:clrChange>
              </a:blip>
              <a:srcRect/>
              <a:stretch>
                <a:fillRect/>
              </a:stretch>
            </p:blipFill>
            <p:spPr bwMode="auto">
              <a:xfrm>
                <a:off x="1907704" y="3573016"/>
                <a:ext cx="2024529" cy="2984563"/>
              </a:xfrm>
              <a:prstGeom prst="rect">
                <a:avLst/>
              </a:prstGeom>
              <a:noFill/>
            </p:spPr>
          </p:pic>
        </p:grpSp>
        <p:sp>
          <p:nvSpPr>
            <p:cNvPr id="13" name="Овал 12"/>
            <p:cNvSpPr/>
            <p:nvPr/>
          </p:nvSpPr>
          <p:spPr>
            <a:xfrm rot="3191114">
              <a:off x="2586276" y="3830160"/>
              <a:ext cx="308146" cy="4103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p:cNvSpPr/>
            <p:nvPr/>
          </p:nvSpPr>
          <p:spPr>
            <a:xfrm rot="3191114">
              <a:off x="2946316" y="3758152"/>
              <a:ext cx="308146" cy="4103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41988" name="Picture 4" descr="http://img1.liveinternet.ru/images/attach/c/2/69/261/69261015_03.png"/>
          <p:cNvPicPr>
            <a:picLocks noChangeAspect="1" noChangeArrowheads="1"/>
          </p:cNvPicPr>
          <p:nvPr/>
        </p:nvPicPr>
        <p:blipFill>
          <a:blip r:embed="rId7" cstate="email"/>
          <a:srcRect/>
          <a:stretch>
            <a:fillRect/>
          </a:stretch>
        </p:blipFill>
        <p:spPr bwMode="auto">
          <a:xfrm>
            <a:off x="5004048" y="3717032"/>
            <a:ext cx="1784509" cy="2790541"/>
          </a:xfrm>
          <a:prstGeom prst="rect">
            <a:avLst/>
          </a:prstGeom>
          <a:noFill/>
        </p:spPr>
      </p:pic>
      <p:sp>
        <p:nvSpPr>
          <p:cNvPr id="16" name="TextBox 15"/>
          <p:cNvSpPr txBox="1"/>
          <p:nvPr/>
        </p:nvSpPr>
        <p:spPr>
          <a:xfrm>
            <a:off x="107504" y="188640"/>
            <a:ext cx="6846746" cy="3046988"/>
          </a:xfrm>
          <a:prstGeom prst="rect">
            <a:avLst/>
          </a:prstGeom>
          <a:noFill/>
        </p:spPr>
        <p:txBody>
          <a:bodyPr wrap="none" rtlCol="0">
            <a:spAutoFit/>
          </a:bodyPr>
          <a:lstStyle/>
          <a:p>
            <a:r>
              <a:rPr lang="ru-RU" sz="2400" b="1" dirty="0" smtClean="0">
                <a:solidFill>
                  <a:schemeClr val="bg1"/>
                </a:solidFill>
                <a:latin typeface="Comic Sans MS" panose="030F0702030302020204" pitchFamily="66" charset="0"/>
              </a:rPr>
              <a:t>Внимание! </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Разыскивается пара особо опасных </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преступников, которая подозревается в </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вымогательстве денежных средств у </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мальчика. </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Особые приметы: Она – хитрая, рыжая, </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плутовка. Он – маскируется под слепого. </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Были замечены в стране  </a:t>
            </a:r>
            <a:r>
              <a:rPr lang="ru-RU" sz="2400" b="1" dirty="0" err="1" smtClean="0">
                <a:solidFill>
                  <a:schemeClr val="bg1"/>
                </a:solidFill>
                <a:latin typeface="Comic Sans MS" panose="030F0702030302020204" pitchFamily="66" charset="0"/>
              </a:rPr>
              <a:t>дураков</a:t>
            </a:r>
            <a:r>
              <a:rPr lang="ru-RU" sz="2400" b="1" dirty="0" smtClean="0">
                <a:solidFill>
                  <a:schemeClr val="bg1"/>
                </a:solidFill>
                <a:latin typeface="Comic Sans MS" panose="030F0702030302020204" pitchFamily="66" charset="0"/>
              </a:rPr>
              <a:t>.</a:t>
            </a:r>
            <a:endParaRPr lang="ru-RU" sz="2400" b="1" dirty="0" smtClean="0">
              <a:solidFill>
                <a:schemeClr val="bg1"/>
              </a:solidFill>
              <a:latin typeface="Comic Sans MS" panose="030F0702030302020204" pitchFamily="66" charset="0"/>
            </a:endParaRPr>
          </a:p>
        </p:txBody>
      </p:sp>
      <p:sp>
        <p:nvSpPr>
          <p:cNvPr id="3" name="AutoShape 4" descr="https://img3.stockfresh.com/files/j/juric/m/86/4801416_stock-vector-vector-cartoon-modern-school-building.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ru-RU"/>
          </a:p>
        </p:txBody>
      </p:sp>
      <p:pic>
        <p:nvPicPr>
          <p:cNvPr id="41994" name="Picture 10" descr="https://perluna-detyam.com.ua/images/mal-geroi/j216082_1303794372.png"/>
          <p:cNvPicPr>
            <a:picLocks noChangeAspect="1" noChangeArrowheads="1"/>
          </p:cNvPicPr>
          <p:nvPr/>
        </p:nvPicPr>
        <p:blipFill>
          <a:blip r:embed="rId8" cstate="email"/>
          <a:srcRect/>
          <a:stretch>
            <a:fillRect/>
          </a:stretch>
        </p:blipFill>
        <p:spPr bwMode="auto">
          <a:xfrm>
            <a:off x="4067944" y="2492896"/>
            <a:ext cx="4107791" cy="4104335"/>
          </a:xfrm>
          <a:prstGeom prst="rect">
            <a:avLst/>
          </a:prstGeom>
          <a:noFill/>
        </p:spPr>
      </p:pic>
      <p:sp>
        <p:nvSpPr>
          <p:cNvPr id="20" name="Управляющая кнопка: настраиваемая 19">
            <a:hlinkClick r:id="" action="ppaction://noaction" highlightClick="1"/>
          </p:cNvPr>
          <p:cNvSpPr/>
          <p:nvPr/>
        </p:nvSpPr>
        <p:spPr>
          <a:xfrm>
            <a:off x="2051720" y="6165304"/>
            <a:ext cx="1944216" cy="504056"/>
          </a:xfrm>
          <a:prstGeom prst="actionButtonBlank">
            <a:avLst/>
          </a:prstGeom>
          <a:solidFill>
            <a:srgbClr val="F4D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6B3A05"/>
                </a:solidFill>
                <a:latin typeface="Comic Sans MS" panose="030F0702030302020204" pitchFamily="66" charset="0"/>
              </a:rPr>
              <a:t>ОТВЕТ</a:t>
            </a:r>
            <a:endParaRPr lang="ru-RU" sz="2800" b="1" dirty="0">
              <a:solidFill>
                <a:srgbClr val="6B3A05"/>
              </a:solidFill>
              <a:latin typeface="Comic Sans MS" panose="030F0702030302020204" pitchFamily="66" charset="0"/>
            </a:endParaRP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15"/>
                                        </p:tgtEl>
                                      </p:cBhvr>
                                    </p:animEffect>
                                    <p:anim calcmode="lin" valueType="num">
                                      <p:cBhvr>
                                        <p:cTn id="7" dur="1000"/>
                                        <p:tgtEl>
                                          <p:spTgt spid="15"/>
                                        </p:tgtEl>
                                        <p:attrNameLst>
                                          <p:attrName>ppt_x</p:attrName>
                                        </p:attrNameLst>
                                      </p:cBhvr>
                                      <p:tavLst>
                                        <p:tav tm="0">
                                          <p:val>
                                            <p:strVal val="ppt_x"/>
                                          </p:val>
                                        </p:tav>
                                        <p:tav tm="100000">
                                          <p:val>
                                            <p:strVal val="ppt_x"/>
                                          </p:val>
                                        </p:tav>
                                      </p:tavLst>
                                    </p:anim>
                                    <p:anim calcmode="lin" valueType="num">
                                      <p:cBhvr>
                                        <p:cTn id="8" dur="1000"/>
                                        <p:tgtEl>
                                          <p:spTgt spid="15"/>
                                        </p:tgtEl>
                                        <p:attrNameLst>
                                          <p:attrName>ppt_y</p:attrName>
                                        </p:attrNameLst>
                                      </p:cBhvr>
                                      <p:tavLst>
                                        <p:tav tm="0">
                                          <p:val>
                                            <p:strVal val="ppt_y"/>
                                          </p:val>
                                        </p:tav>
                                        <p:tav tm="100000">
                                          <p:val>
                                            <p:strVal val="ppt_y+.1"/>
                                          </p:val>
                                        </p:tav>
                                      </p:tavLst>
                                    </p:anim>
                                    <p:set>
                                      <p:cBhvr>
                                        <p:cTn id="9" dur="1" fill="hold">
                                          <p:stCondLst>
                                            <p:cond delay="999"/>
                                          </p:stCondLst>
                                        </p:cTn>
                                        <p:tgtEl>
                                          <p:spTgt spid="15"/>
                                        </p:tgtEl>
                                        <p:attrNameLst>
                                          <p:attrName>style.visibility</p:attrName>
                                        </p:attrNameLst>
                                      </p:cBhvr>
                                      <p:to>
                                        <p:strVal val="hidden"/>
                                      </p:to>
                                    </p:set>
                                  </p:childTnLst>
                                </p:cTn>
                              </p:par>
                              <p:par>
                                <p:cTn id="10" presetID="42" presetClass="exit" presetSubtype="0" fill="hold" nodeType="withEffect">
                                  <p:stCondLst>
                                    <p:cond delay="0"/>
                                  </p:stCondLst>
                                  <p:childTnLst>
                                    <p:animEffect transition="out" filter="fade">
                                      <p:cBhvr>
                                        <p:cTn id="11" dur="1000"/>
                                        <p:tgtEl>
                                          <p:spTgt spid="41988"/>
                                        </p:tgtEl>
                                      </p:cBhvr>
                                    </p:animEffect>
                                    <p:anim calcmode="lin" valueType="num">
                                      <p:cBhvr>
                                        <p:cTn id="12" dur="1000"/>
                                        <p:tgtEl>
                                          <p:spTgt spid="41988"/>
                                        </p:tgtEl>
                                        <p:attrNameLst>
                                          <p:attrName>ppt_x</p:attrName>
                                        </p:attrNameLst>
                                      </p:cBhvr>
                                      <p:tavLst>
                                        <p:tav tm="0">
                                          <p:val>
                                            <p:strVal val="ppt_x"/>
                                          </p:val>
                                        </p:tav>
                                        <p:tav tm="100000">
                                          <p:val>
                                            <p:strVal val="ppt_x"/>
                                          </p:val>
                                        </p:tav>
                                      </p:tavLst>
                                    </p:anim>
                                    <p:anim calcmode="lin" valueType="num">
                                      <p:cBhvr>
                                        <p:cTn id="13" dur="1000"/>
                                        <p:tgtEl>
                                          <p:spTgt spid="41988"/>
                                        </p:tgtEl>
                                        <p:attrNameLst>
                                          <p:attrName>ppt_y</p:attrName>
                                        </p:attrNameLst>
                                      </p:cBhvr>
                                      <p:tavLst>
                                        <p:tav tm="0">
                                          <p:val>
                                            <p:strVal val="ppt_y"/>
                                          </p:val>
                                        </p:tav>
                                        <p:tav tm="100000">
                                          <p:val>
                                            <p:strVal val="ppt_y+.1"/>
                                          </p:val>
                                        </p:tav>
                                      </p:tavLst>
                                    </p:anim>
                                    <p:set>
                                      <p:cBhvr>
                                        <p:cTn id="14" dur="1" fill="hold">
                                          <p:stCondLst>
                                            <p:cond delay="999"/>
                                          </p:stCondLst>
                                        </p:cTn>
                                        <p:tgtEl>
                                          <p:spTgt spid="41988"/>
                                        </p:tgtEl>
                                        <p:attrNameLst>
                                          <p:attrName>style.visibility</p:attrName>
                                        </p:attrNameLst>
                                      </p:cBhvr>
                                      <p:to>
                                        <p:strVal val="hidden"/>
                                      </p:to>
                                    </p:se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41994"/>
                                        </p:tgtEl>
                                        <p:attrNameLst>
                                          <p:attrName>style.visibility</p:attrName>
                                        </p:attrNameLst>
                                      </p:cBhvr>
                                      <p:to>
                                        <p:strVal val="visible"/>
                                      </p:to>
                                    </p:set>
                                    <p:anim calcmode="lin" valueType="num">
                                      <p:cBhvr>
                                        <p:cTn id="18" dur="1000" fill="hold"/>
                                        <p:tgtEl>
                                          <p:spTgt spid="41994"/>
                                        </p:tgtEl>
                                        <p:attrNameLst>
                                          <p:attrName>ppt_w</p:attrName>
                                        </p:attrNameLst>
                                      </p:cBhvr>
                                      <p:tavLst>
                                        <p:tav tm="0">
                                          <p:val>
                                            <p:fltVal val="0"/>
                                          </p:val>
                                        </p:tav>
                                        <p:tav tm="100000">
                                          <p:val>
                                            <p:strVal val="#ppt_w"/>
                                          </p:val>
                                        </p:tav>
                                      </p:tavLst>
                                    </p:anim>
                                    <p:anim calcmode="lin" valueType="num">
                                      <p:cBhvr>
                                        <p:cTn id="19" dur="1000" fill="hold"/>
                                        <p:tgtEl>
                                          <p:spTgt spid="41994"/>
                                        </p:tgtEl>
                                        <p:attrNameLst>
                                          <p:attrName>ppt_h</p:attrName>
                                        </p:attrNameLst>
                                      </p:cBhvr>
                                      <p:tavLst>
                                        <p:tav tm="0">
                                          <p:val>
                                            <p:fltVal val="0"/>
                                          </p:val>
                                        </p:tav>
                                        <p:tav tm="100000">
                                          <p:val>
                                            <p:strVal val="#ppt_h"/>
                                          </p:val>
                                        </p:tav>
                                      </p:tavLst>
                                    </p:anim>
                                    <p:animEffect transition="in" filter="fade">
                                      <p:cBhvr>
                                        <p:cTn id="20" dur="1000"/>
                                        <p:tgtEl>
                                          <p:spTgt spid="41994"/>
                                        </p:tgtEl>
                                      </p:cBhvr>
                                    </p:animEffect>
                                  </p:childTnLst>
                                </p:cTn>
                              </p:par>
                            </p:childTnLst>
                          </p:cTn>
                        </p:par>
                      </p:childTnLst>
                    </p:cTn>
                  </p:par>
                </p:childTnLst>
              </p:cTn>
              <p:nextCondLst>
                <p:cond evt="onClick" delay="0">
                  <p:tgtEl>
                    <p:spTgt spid="20"/>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B3A05"/>
        </a:solidFill>
        <a:effectLst/>
      </p:bgPr>
    </p:bg>
    <p:spTree>
      <p:nvGrpSpPr>
        <p:cNvPr id="1" name=""/>
        <p:cNvGrpSpPr/>
        <p:nvPr/>
      </p:nvGrpSpPr>
      <p:grpSpPr>
        <a:xfrm>
          <a:off x="0" y="0"/>
          <a:ext cx="0" cy="0"/>
          <a:chOff x="0" y="0"/>
          <a:chExt cx="0" cy="0"/>
        </a:xfrm>
      </p:grpSpPr>
      <p:pic>
        <p:nvPicPr>
          <p:cNvPr id="4" name="Picture 4" descr="http://www.clipartsfree.de/images/joomgallery/originals/berufe_6/detektiv_comic-zeichnung_20170626_1840354158.png"/>
          <p:cNvPicPr>
            <a:picLocks noChangeAspect="1" noChangeArrowheads="1"/>
          </p:cNvPicPr>
          <p:nvPr/>
        </p:nvPicPr>
        <p:blipFill>
          <a:blip r:embed="rId1" cstate="email"/>
          <a:srcRect/>
          <a:stretch>
            <a:fillRect/>
          </a:stretch>
        </p:blipFill>
        <p:spPr bwMode="auto">
          <a:xfrm>
            <a:off x="6876256" y="764704"/>
            <a:ext cx="1752194" cy="2469000"/>
          </a:xfrm>
          <a:prstGeom prst="rect">
            <a:avLst/>
          </a:prstGeom>
          <a:noFill/>
        </p:spPr>
      </p:pic>
      <p:pic>
        <p:nvPicPr>
          <p:cNvPr id="5" name="Picture 24" descr="https://images.ua.prom.st/114519663_w640_h640_cid2042555_pid53285377-51316381.gif">
            <a:hlinkClick r:id="rId2" action="ppaction://hlinksldjump"/>
          </p:cNvPr>
          <p:cNvPicPr>
            <a:picLocks noChangeAspect="1" noChangeArrowheads="1"/>
          </p:cNvPicPr>
          <p:nvPr/>
        </p:nvPicPr>
        <p:blipFill>
          <a:blip r:embed="rId3" cstate="email">
            <a:clrChange>
              <a:clrFrom>
                <a:srgbClr val="FFFFFF"/>
              </a:clrFrom>
              <a:clrTo>
                <a:srgbClr val="FFFFFF">
                  <a:alpha val="0"/>
                </a:srgbClr>
              </a:clrTo>
            </a:clrChange>
          </a:blip>
          <a:srcRect l="7227" t="7087" r="10380" b="6683"/>
          <a:stretch>
            <a:fillRect/>
          </a:stretch>
        </p:blipFill>
        <p:spPr bwMode="auto">
          <a:xfrm>
            <a:off x="6660232" y="476672"/>
            <a:ext cx="2232248" cy="2920324"/>
          </a:xfrm>
          <a:prstGeom prst="rect">
            <a:avLst/>
          </a:prstGeom>
          <a:noFill/>
        </p:spPr>
      </p:pic>
      <p:sp>
        <p:nvSpPr>
          <p:cNvPr id="6" name="Вертикальный свиток 5"/>
          <p:cNvSpPr/>
          <p:nvPr/>
        </p:nvSpPr>
        <p:spPr>
          <a:xfrm>
            <a:off x="-396552" y="188640"/>
            <a:ext cx="7776864" cy="4752528"/>
          </a:xfrm>
          <a:prstGeom prst="verticalScroll">
            <a:avLst/>
          </a:prstGeom>
          <a:gradFill flip="none" rotWithShape="1">
            <a:gsLst>
              <a:gs pos="0">
                <a:srgbClr val="FFEFD1"/>
              </a:gs>
              <a:gs pos="64999">
                <a:srgbClr val="F0EBD5"/>
              </a:gs>
              <a:gs pos="100000">
                <a:srgbClr val="D1C39F"/>
              </a:gs>
            </a:gsLst>
            <a:lin ang="5400000" scaled="0"/>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6B3A05"/>
                </a:solidFill>
                <a:latin typeface="Comic Sans MS" panose="030F0702030302020204" pitchFamily="66" charset="0"/>
              </a:rPr>
              <a:t>Лейтенант Коломбо из отдела по расследованию убийств полиции Лос-Анджелеса, имел очень необычный для своего времени образ полицейского-детектива - антипод классического детектива: он рассеян и несовременен, со своим одним глазом явно не тянет на красавца, курит дешевые сигары, все время ходит в одном и том же мятом сером плаще, ездит на разваливающемся «Пежо». </a:t>
            </a:r>
            <a:endParaRPr lang="ru-RU" sz="2400" b="1" dirty="0">
              <a:solidFill>
                <a:srgbClr val="6B3A05"/>
              </a:solidFill>
              <a:latin typeface="Comic Sans MS" panose="030F0702030302020204" pitchFamily="66" charset="0"/>
            </a:endParaRPr>
          </a:p>
        </p:txBody>
      </p:sp>
      <p:pic>
        <p:nvPicPr>
          <p:cNvPr id="34818" name="Picture 2" descr="http://900igr.net/datas/predmety/Odezhda-2.files/0017-017-Plasch.jpg"/>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251520" y="5013176"/>
            <a:ext cx="1481908" cy="1844824"/>
          </a:xfrm>
          <a:prstGeom prst="rect">
            <a:avLst/>
          </a:prstGeom>
          <a:noFill/>
        </p:spPr>
      </p:pic>
      <p:pic>
        <p:nvPicPr>
          <p:cNvPr id="8" name="Picture 2" descr="http://900igr.net/datas/predmety/Odezhda-2.files/0017-017-Plasch.jpg"/>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2051720" y="5013176"/>
            <a:ext cx="1481908" cy="1844824"/>
          </a:xfrm>
          <a:prstGeom prst="rect">
            <a:avLst/>
          </a:prstGeom>
          <a:noFill/>
        </p:spPr>
      </p:pic>
      <p:pic>
        <p:nvPicPr>
          <p:cNvPr id="9" name="Picture 2" descr="http://900igr.net/datas/predmety/Odezhda-2.files/0017-017-Plasch.jpg"/>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3923928" y="5013176"/>
            <a:ext cx="1481908" cy="1844824"/>
          </a:xfrm>
          <a:prstGeom prst="rect">
            <a:avLst/>
          </a:prstGeom>
          <a:noFill/>
        </p:spPr>
      </p:pic>
      <p:pic>
        <p:nvPicPr>
          <p:cNvPr id="10" name="Picture 2" descr="http://900igr.net/datas/predmety/Odezhda-2.files/0017-017-Plasch.jpg"/>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5724128" y="5013176"/>
            <a:ext cx="1481908" cy="1844824"/>
          </a:xfrm>
          <a:prstGeom prst="rect">
            <a:avLst/>
          </a:prstGeom>
          <a:noFill/>
        </p:spPr>
      </p:pic>
      <p:pic>
        <p:nvPicPr>
          <p:cNvPr id="11" name="Picture 2" descr="http://900igr.net/datas/predmety/Odezhda-2.files/0017-017-Plasch.jpg"/>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7380312" y="5013176"/>
            <a:ext cx="1481908" cy="1844824"/>
          </a:xfrm>
          <a:prstGeom prst="rect">
            <a:avLst/>
          </a:prstGeom>
          <a:noFill/>
        </p:spPr>
      </p:pic>
      <p:sp>
        <p:nvSpPr>
          <p:cNvPr id="12" name="Овал 11"/>
          <p:cNvSpPr/>
          <p:nvPr/>
        </p:nvSpPr>
        <p:spPr>
          <a:xfrm>
            <a:off x="7884368" y="1484784"/>
            <a:ext cx="216024"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a:hlinkClick r:id="rId5" action="ppaction://hlinksldjump"/>
          </p:cNvPr>
          <p:cNvSpPr/>
          <p:nvPr/>
        </p:nvSpPr>
        <p:spPr>
          <a:xfrm>
            <a:off x="539552" y="5229200"/>
            <a:ext cx="1080120" cy="13681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rgbClr val="6B3A05"/>
                </a:solidFill>
                <a:latin typeface="Comic Sans MS" panose="030F0702030302020204" pitchFamily="66" charset="0"/>
              </a:rPr>
              <a:t>1</a:t>
            </a:r>
            <a:endParaRPr lang="ru-RU" sz="3600" b="1" dirty="0">
              <a:solidFill>
                <a:srgbClr val="6B3A05"/>
              </a:solidFill>
              <a:latin typeface="Comic Sans MS" panose="030F0702030302020204" pitchFamily="66" charset="0"/>
            </a:endParaRPr>
          </a:p>
        </p:txBody>
      </p:sp>
      <p:sp>
        <p:nvSpPr>
          <p:cNvPr id="14" name="Овал 13">
            <a:hlinkClick r:id="rId6" action="ppaction://hlinksldjump"/>
          </p:cNvPr>
          <p:cNvSpPr/>
          <p:nvPr/>
        </p:nvSpPr>
        <p:spPr>
          <a:xfrm>
            <a:off x="2339752" y="5229200"/>
            <a:ext cx="1080120" cy="13681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rgbClr val="6B3A05"/>
                </a:solidFill>
                <a:latin typeface="Comic Sans MS" panose="030F0702030302020204" pitchFamily="66" charset="0"/>
              </a:rPr>
              <a:t>2</a:t>
            </a:r>
            <a:endParaRPr lang="ru-RU" sz="3600" b="1" dirty="0">
              <a:solidFill>
                <a:srgbClr val="6B3A05"/>
              </a:solidFill>
              <a:latin typeface="Comic Sans MS" panose="030F0702030302020204" pitchFamily="66" charset="0"/>
            </a:endParaRPr>
          </a:p>
        </p:txBody>
      </p:sp>
      <p:sp>
        <p:nvSpPr>
          <p:cNvPr id="15" name="Овал 14">
            <a:hlinkClick r:id="rId7" action="ppaction://hlinksldjump"/>
          </p:cNvPr>
          <p:cNvSpPr/>
          <p:nvPr/>
        </p:nvSpPr>
        <p:spPr>
          <a:xfrm>
            <a:off x="4211960" y="5229200"/>
            <a:ext cx="1080120" cy="13681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rgbClr val="6B3A05"/>
                </a:solidFill>
                <a:latin typeface="Comic Sans MS" panose="030F0702030302020204" pitchFamily="66" charset="0"/>
              </a:rPr>
              <a:t>3</a:t>
            </a:r>
            <a:endParaRPr lang="ru-RU" sz="3600" b="1" dirty="0">
              <a:solidFill>
                <a:srgbClr val="6B3A05"/>
              </a:solidFill>
              <a:latin typeface="Comic Sans MS" panose="030F0702030302020204" pitchFamily="66" charset="0"/>
            </a:endParaRPr>
          </a:p>
        </p:txBody>
      </p:sp>
      <p:sp>
        <p:nvSpPr>
          <p:cNvPr id="16" name="Овал 15">
            <a:hlinkClick r:id="rId8" action="ppaction://hlinksldjump"/>
          </p:cNvPr>
          <p:cNvSpPr/>
          <p:nvPr/>
        </p:nvSpPr>
        <p:spPr>
          <a:xfrm>
            <a:off x="6012160" y="5229200"/>
            <a:ext cx="1080120" cy="13681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rgbClr val="6B3A05"/>
                </a:solidFill>
                <a:latin typeface="Comic Sans MS" panose="030F0702030302020204" pitchFamily="66" charset="0"/>
              </a:rPr>
              <a:t>4</a:t>
            </a:r>
            <a:endParaRPr lang="ru-RU" sz="3600" b="1" dirty="0">
              <a:solidFill>
                <a:srgbClr val="6B3A05"/>
              </a:solidFill>
              <a:latin typeface="Comic Sans MS" panose="030F0702030302020204" pitchFamily="66" charset="0"/>
            </a:endParaRPr>
          </a:p>
        </p:txBody>
      </p:sp>
      <p:sp>
        <p:nvSpPr>
          <p:cNvPr id="17" name="Овал 16">
            <a:hlinkClick r:id="rId9" action="ppaction://hlinksldjump"/>
          </p:cNvPr>
          <p:cNvSpPr/>
          <p:nvPr/>
        </p:nvSpPr>
        <p:spPr>
          <a:xfrm>
            <a:off x="7668344" y="5229200"/>
            <a:ext cx="1080120" cy="13681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rgbClr val="6B3A05"/>
                </a:solidFill>
                <a:latin typeface="Comic Sans MS" panose="030F0702030302020204" pitchFamily="66" charset="0"/>
              </a:rPr>
              <a:t>5</a:t>
            </a:r>
            <a:endParaRPr lang="ru-RU" sz="3600" b="1" dirty="0">
              <a:solidFill>
                <a:srgbClr val="6B3A05"/>
              </a:solidFill>
              <a:latin typeface="Comic Sans MS" panose="030F0702030302020204" pitchFamily="66"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9" presetClass="exit" presetSubtype="0" fill="hold" nodeType="clickEffect">
                                  <p:stCondLst>
                                    <p:cond delay="0"/>
                                  </p:stCondLst>
                                  <p:childTnLst>
                                    <p:anim calcmode="lin" valueType="num">
                                      <p:cBhvr>
                                        <p:cTn id="12" dur="1000"/>
                                        <p:tgtEl>
                                          <p:spTgt spid="34818"/>
                                        </p:tgtEl>
                                        <p:attrNameLst>
                                          <p:attrName>ppt_x</p:attrName>
                                        </p:attrNameLst>
                                      </p:cBhvr>
                                      <p:tavLst>
                                        <p:tav tm="0">
                                          <p:val>
                                            <p:strVal val="ppt_x"/>
                                          </p:val>
                                        </p:tav>
                                        <p:tav tm="100000">
                                          <p:val>
                                            <p:strVal val="ppt_x-.2"/>
                                          </p:val>
                                        </p:tav>
                                      </p:tavLst>
                                    </p:anim>
                                    <p:anim calcmode="lin" valueType="num">
                                      <p:cBhvr>
                                        <p:cTn id="13" dur="1000"/>
                                        <p:tgtEl>
                                          <p:spTgt spid="34818"/>
                                        </p:tgtEl>
                                        <p:attrNameLst>
                                          <p:attrName>ppt_y</p:attrName>
                                        </p:attrNameLst>
                                      </p:cBhvr>
                                      <p:tavLst>
                                        <p:tav tm="0">
                                          <p:val>
                                            <p:strVal val="ppt_y"/>
                                          </p:val>
                                        </p:tav>
                                        <p:tav tm="100000">
                                          <p:val>
                                            <p:strVal val="ppt_y"/>
                                          </p:val>
                                        </p:tav>
                                      </p:tavLst>
                                    </p:anim>
                                    <p:animEffect transition="out" filter="fade">
                                      <p:cBhvr>
                                        <p:cTn id="14" dur="1000"/>
                                        <p:tgtEl>
                                          <p:spTgt spid="34818"/>
                                        </p:tgtEl>
                                      </p:cBhvr>
                                    </p:animEffect>
                                    <p:set>
                                      <p:cBhvr>
                                        <p:cTn id="15" dur="1" fill="hold">
                                          <p:stCondLst>
                                            <p:cond delay="999"/>
                                          </p:stCondLst>
                                        </p:cTn>
                                        <p:tgtEl>
                                          <p:spTgt spid="34818"/>
                                        </p:tgtEl>
                                        <p:attrNameLst>
                                          <p:attrName>style.visibility</p:attrName>
                                        </p:attrNameLst>
                                      </p:cBhvr>
                                      <p:to>
                                        <p:strVal val="hidden"/>
                                      </p:to>
                                    </p:set>
                                  </p:childTnLst>
                                </p:cTn>
                              </p:par>
                              <p:par>
                                <p:cTn id="16" presetID="29" presetClass="exit" presetSubtype="0" fill="hold" grpId="0" nodeType="withEffect">
                                  <p:stCondLst>
                                    <p:cond delay="0"/>
                                  </p:stCondLst>
                                  <p:childTnLst>
                                    <p:anim calcmode="lin" valueType="num">
                                      <p:cBhvr>
                                        <p:cTn id="17" dur="1000"/>
                                        <p:tgtEl>
                                          <p:spTgt spid="13"/>
                                        </p:tgtEl>
                                        <p:attrNameLst>
                                          <p:attrName>ppt_x</p:attrName>
                                        </p:attrNameLst>
                                      </p:cBhvr>
                                      <p:tavLst>
                                        <p:tav tm="0">
                                          <p:val>
                                            <p:strVal val="ppt_x"/>
                                          </p:val>
                                        </p:tav>
                                        <p:tav tm="100000">
                                          <p:val>
                                            <p:strVal val="ppt_x-.2"/>
                                          </p:val>
                                        </p:tav>
                                      </p:tavLst>
                                    </p:anim>
                                    <p:anim calcmode="lin" valueType="num">
                                      <p:cBhvr>
                                        <p:cTn id="18" dur="1000"/>
                                        <p:tgtEl>
                                          <p:spTgt spid="13"/>
                                        </p:tgtEl>
                                        <p:attrNameLst>
                                          <p:attrName>ppt_y</p:attrName>
                                        </p:attrNameLst>
                                      </p:cBhvr>
                                      <p:tavLst>
                                        <p:tav tm="0">
                                          <p:val>
                                            <p:strVal val="ppt_y"/>
                                          </p:val>
                                        </p:tav>
                                        <p:tav tm="100000">
                                          <p:val>
                                            <p:strVal val="ppt_y"/>
                                          </p:val>
                                        </p:tav>
                                      </p:tavLst>
                                    </p:anim>
                                    <p:animEffect transition="out" filter="fade">
                                      <p:cBhvr>
                                        <p:cTn id="19" dur="1000"/>
                                        <p:tgtEl>
                                          <p:spTgt spid="13"/>
                                        </p:tgtEl>
                                      </p:cBhvr>
                                    </p:animEffect>
                                    <p:set>
                                      <p:cBhvr>
                                        <p:cTn id="20"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1" restart="whenNotActive" fill="hold" evtFilter="cancelBubble" nodeType="interactiveSeq">
                <p:stCondLst>
                  <p:cond evt="onClick" delay="0">
                    <p:tgtEl>
                      <p:spTgt spid="14"/>
                    </p:tgtEl>
                  </p:cond>
                </p:stCondLst>
                <p:endSync evt="end" delay="0">
                  <p:rtn val="all"/>
                </p:endSync>
                <p:childTnLst>
                  <p:par>
                    <p:cTn id="22" fill="hold">
                      <p:stCondLst>
                        <p:cond delay="0"/>
                      </p:stCondLst>
                      <p:childTnLst>
                        <p:par>
                          <p:cTn id="23" fill="hold">
                            <p:stCondLst>
                              <p:cond delay="0"/>
                            </p:stCondLst>
                            <p:childTnLst>
                              <p:par>
                                <p:cTn id="24" presetID="29" presetClass="exit" presetSubtype="0" fill="hold" nodeType="clickEffect">
                                  <p:stCondLst>
                                    <p:cond delay="0"/>
                                  </p:stCondLst>
                                  <p:childTnLst>
                                    <p:anim calcmode="lin" valueType="num">
                                      <p:cBhvr>
                                        <p:cTn id="25" dur="1000"/>
                                        <p:tgtEl>
                                          <p:spTgt spid="8"/>
                                        </p:tgtEl>
                                        <p:attrNameLst>
                                          <p:attrName>ppt_x</p:attrName>
                                        </p:attrNameLst>
                                      </p:cBhvr>
                                      <p:tavLst>
                                        <p:tav tm="0">
                                          <p:val>
                                            <p:strVal val="ppt_x"/>
                                          </p:val>
                                        </p:tav>
                                        <p:tav tm="100000">
                                          <p:val>
                                            <p:strVal val="ppt_x-.2"/>
                                          </p:val>
                                        </p:tav>
                                      </p:tavLst>
                                    </p:anim>
                                    <p:anim calcmode="lin" valueType="num">
                                      <p:cBhvr>
                                        <p:cTn id="26" dur="1000"/>
                                        <p:tgtEl>
                                          <p:spTgt spid="8"/>
                                        </p:tgtEl>
                                        <p:attrNameLst>
                                          <p:attrName>ppt_y</p:attrName>
                                        </p:attrNameLst>
                                      </p:cBhvr>
                                      <p:tavLst>
                                        <p:tav tm="0">
                                          <p:val>
                                            <p:strVal val="ppt_y"/>
                                          </p:val>
                                        </p:tav>
                                        <p:tav tm="100000">
                                          <p:val>
                                            <p:strVal val="ppt_y"/>
                                          </p:val>
                                        </p:tav>
                                      </p:tavLst>
                                    </p:anim>
                                    <p:animEffect transition="out" filter="fade">
                                      <p:cBhvr>
                                        <p:cTn id="27" dur="1000"/>
                                        <p:tgtEl>
                                          <p:spTgt spid="8"/>
                                        </p:tgtEl>
                                      </p:cBhvr>
                                    </p:animEffect>
                                    <p:set>
                                      <p:cBhvr>
                                        <p:cTn id="28" dur="1" fill="hold">
                                          <p:stCondLst>
                                            <p:cond delay="999"/>
                                          </p:stCondLst>
                                        </p:cTn>
                                        <p:tgtEl>
                                          <p:spTgt spid="8"/>
                                        </p:tgtEl>
                                        <p:attrNameLst>
                                          <p:attrName>style.visibility</p:attrName>
                                        </p:attrNameLst>
                                      </p:cBhvr>
                                      <p:to>
                                        <p:strVal val="hidden"/>
                                      </p:to>
                                    </p:set>
                                  </p:childTnLst>
                                </p:cTn>
                              </p:par>
                              <p:par>
                                <p:cTn id="29" presetID="29" presetClass="exit" presetSubtype="0" fill="hold" grpId="0" nodeType="withEffect">
                                  <p:stCondLst>
                                    <p:cond delay="0"/>
                                  </p:stCondLst>
                                  <p:childTnLst>
                                    <p:anim calcmode="lin" valueType="num">
                                      <p:cBhvr>
                                        <p:cTn id="30" dur="1000"/>
                                        <p:tgtEl>
                                          <p:spTgt spid="14"/>
                                        </p:tgtEl>
                                        <p:attrNameLst>
                                          <p:attrName>ppt_x</p:attrName>
                                        </p:attrNameLst>
                                      </p:cBhvr>
                                      <p:tavLst>
                                        <p:tav tm="0">
                                          <p:val>
                                            <p:strVal val="ppt_x"/>
                                          </p:val>
                                        </p:tav>
                                        <p:tav tm="100000">
                                          <p:val>
                                            <p:strVal val="ppt_x-.2"/>
                                          </p:val>
                                        </p:tav>
                                      </p:tavLst>
                                    </p:anim>
                                    <p:anim calcmode="lin" valueType="num">
                                      <p:cBhvr>
                                        <p:cTn id="31" dur="1000"/>
                                        <p:tgtEl>
                                          <p:spTgt spid="14"/>
                                        </p:tgtEl>
                                        <p:attrNameLst>
                                          <p:attrName>ppt_y</p:attrName>
                                        </p:attrNameLst>
                                      </p:cBhvr>
                                      <p:tavLst>
                                        <p:tav tm="0">
                                          <p:val>
                                            <p:strVal val="ppt_y"/>
                                          </p:val>
                                        </p:tav>
                                        <p:tav tm="100000">
                                          <p:val>
                                            <p:strVal val="ppt_y"/>
                                          </p:val>
                                        </p:tav>
                                      </p:tavLst>
                                    </p:anim>
                                    <p:animEffect transition="out" filter="fade">
                                      <p:cBhvr>
                                        <p:cTn id="32" dur="1000"/>
                                        <p:tgtEl>
                                          <p:spTgt spid="14"/>
                                        </p:tgtEl>
                                      </p:cBhvr>
                                    </p:animEffect>
                                    <p:set>
                                      <p:cBhvr>
                                        <p:cTn id="33"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29" presetClass="exit" presetSubtype="0" fill="hold" nodeType="clickEffect">
                                  <p:stCondLst>
                                    <p:cond delay="0"/>
                                  </p:stCondLst>
                                  <p:childTnLst>
                                    <p:anim calcmode="lin" valueType="num">
                                      <p:cBhvr>
                                        <p:cTn id="38" dur="1000"/>
                                        <p:tgtEl>
                                          <p:spTgt spid="9"/>
                                        </p:tgtEl>
                                        <p:attrNameLst>
                                          <p:attrName>ppt_x</p:attrName>
                                        </p:attrNameLst>
                                      </p:cBhvr>
                                      <p:tavLst>
                                        <p:tav tm="0">
                                          <p:val>
                                            <p:strVal val="ppt_x"/>
                                          </p:val>
                                        </p:tav>
                                        <p:tav tm="100000">
                                          <p:val>
                                            <p:strVal val="ppt_x-.2"/>
                                          </p:val>
                                        </p:tav>
                                      </p:tavLst>
                                    </p:anim>
                                    <p:anim calcmode="lin" valueType="num">
                                      <p:cBhvr>
                                        <p:cTn id="39" dur="1000"/>
                                        <p:tgtEl>
                                          <p:spTgt spid="9"/>
                                        </p:tgtEl>
                                        <p:attrNameLst>
                                          <p:attrName>ppt_y</p:attrName>
                                        </p:attrNameLst>
                                      </p:cBhvr>
                                      <p:tavLst>
                                        <p:tav tm="0">
                                          <p:val>
                                            <p:strVal val="ppt_y"/>
                                          </p:val>
                                        </p:tav>
                                        <p:tav tm="100000">
                                          <p:val>
                                            <p:strVal val="ppt_y"/>
                                          </p:val>
                                        </p:tav>
                                      </p:tavLst>
                                    </p:anim>
                                    <p:animEffect transition="out" filter="fade">
                                      <p:cBhvr>
                                        <p:cTn id="40" dur="1000"/>
                                        <p:tgtEl>
                                          <p:spTgt spid="9"/>
                                        </p:tgtEl>
                                      </p:cBhvr>
                                    </p:animEffect>
                                    <p:set>
                                      <p:cBhvr>
                                        <p:cTn id="41" dur="1" fill="hold">
                                          <p:stCondLst>
                                            <p:cond delay="999"/>
                                          </p:stCondLst>
                                        </p:cTn>
                                        <p:tgtEl>
                                          <p:spTgt spid="9"/>
                                        </p:tgtEl>
                                        <p:attrNameLst>
                                          <p:attrName>style.visibility</p:attrName>
                                        </p:attrNameLst>
                                      </p:cBhvr>
                                      <p:to>
                                        <p:strVal val="hidden"/>
                                      </p:to>
                                    </p:set>
                                  </p:childTnLst>
                                </p:cTn>
                              </p:par>
                              <p:par>
                                <p:cTn id="42" presetID="29" presetClass="exit" presetSubtype="0" fill="hold" grpId="0" nodeType="withEffect">
                                  <p:stCondLst>
                                    <p:cond delay="0"/>
                                  </p:stCondLst>
                                  <p:childTnLst>
                                    <p:anim calcmode="lin" valueType="num">
                                      <p:cBhvr>
                                        <p:cTn id="43" dur="1000"/>
                                        <p:tgtEl>
                                          <p:spTgt spid="15"/>
                                        </p:tgtEl>
                                        <p:attrNameLst>
                                          <p:attrName>ppt_x</p:attrName>
                                        </p:attrNameLst>
                                      </p:cBhvr>
                                      <p:tavLst>
                                        <p:tav tm="0">
                                          <p:val>
                                            <p:strVal val="ppt_x"/>
                                          </p:val>
                                        </p:tav>
                                        <p:tav tm="100000">
                                          <p:val>
                                            <p:strVal val="ppt_x-.2"/>
                                          </p:val>
                                        </p:tav>
                                      </p:tavLst>
                                    </p:anim>
                                    <p:anim calcmode="lin" valueType="num">
                                      <p:cBhvr>
                                        <p:cTn id="44" dur="1000"/>
                                        <p:tgtEl>
                                          <p:spTgt spid="15"/>
                                        </p:tgtEl>
                                        <p:attrNameLst>
                                          <p:attrName>ppt_y</p:attrName>
                                        </p:attrNameLst>
                                      </p:cBhvr>
                                      <p:tavLst>
                                        <p:tav tm="0">
                                          <p:val>
                                            <p:strVal val="ppt_y"/>
                                          </p:val>
                                        </p:tav>
                                        <p:tav tm="100000">
                                          <p:val>
                                            <p:strVal val="ppt_y"/>
                                          </p:val>
                                        </p:tav>
                                      </p:tavLst>
                                    </p:anim>
                                    <p:animEffect transition="out" filter="fade">
                                      <p:cBhvr>
                                        <p:cTn id="45" dur="1000"/>
                                        <p:tgtEl>
                                          <p:spTgt spid="15"/>
                                        </p:tgtEl>
                                      </p:cBhvr>
                                    </p:animEffect>
                                    <p:set>
                                      <p:cBhvr>
                                        <p:cTn id="46"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47" restart="whenNotActive" fill="hold" evtFilter="cancelBubble" nodeType="interactiveSeq">
                <p:stCondLst>
                  <p:cond evt="onClick" delay="0">
                    <p:tgtEl>
                      <p:spTgt spid="16"/>
                    </p:tgtEl>
                  </p:cond>
                </p:stCondLst>
                <p:endSync evt="end" delay="0">
                  <p:rtn val="all"/>
                </p:endSync>
                <p:childTnLst>
                  <p:par>
                    <p:cTn id="48" fill="hold">
                      <p:stCondLst>
                        <p:cond delay="0"/>
                      </p:stCondLst>
                      <p:childTnLst>
                        <p:par>
                          <p:cTn id="49" fill="hold">
                            <p:stCondLst>
                              <p:cond delay="0"/>
                            </p:stCondLst>
                            <p:childTnLst>
                              <p:par>
                                <p:cTn id="50" presetID="29" presetClass="exit" presetSubtype="0" fill="hold" nodeType="clickEffect">
                                  <p:stCondLst>
                                    <p:cond delay="0"/>
                                  </p:stCondLst>
                                  <p:childTnLst>
                                    <p:anim calcmode="lin" valueType="num">
                                      <p:cBhvr>
                                        <p:cTn id="51" dur="1000"/>
                                        <p:tgtEl>
                                          <p:spTgt spid="10"/>
                                        </p:tgtEl>
                                        <p:attrNameLst>
                                          <p:attrName>ppt_x</p:attrName>
                                        </p:attrNameLst>
                                      </p:cBhvr>
                                      <p:tavLst>
                                        <p:tav tm="0">
                                          <p:val>
                                            <p:strVal val="ppt_x"/>
                                          </p:val>
                                        </p:tav>
                                        <p:tav tm="100000">
                                          <p:val>
                                            <p:strVal val="ppt_x-.2"/>
                                          </p:val>
                                        </p:tav>
                                      </p:tavLst>
                                    </p:anim>
                                    <p:anim calcmode="lin" valueType="num">
                                      <p:cBhvr>
                                        <p:cTn id="52" dur="1000"/>
                                        <p:tgtEl>
                                          <p:spTgt spid="10"/>
                                        </p:tgtEl>
                                        <p:attrNameLst>
                                          <p:attrName>ppt_y</p:attrName>
                                        </p:attrNameLst>
                                      </p:cBhvr>
                                      <p:tavLst>
                                        <p:tav tm="0">
                                          <p:val>
                                            <p:strVal val="ppt_y"/>
                                          </p:val>
                                        </p:tav>
                                        <p:tav tm="100000">
                                          <p:val>
                                            <p:strVal val="ppt_y"/>
                                          </p:val>
                                        </p:tav>
                                      </p:tavLst>
                                    </p:anim>
                                    <p:animEffect transition="out" filter="fade">
                                      <p:cBhvr>
                                        <p:cTn id="53" dur="1000"/>
                                        <p:tgtEl>
                                          <p:spTgt spid="10"/>
                                        </p:tgtEl>
                                      </p:cBhvr>
                                    </p:animEffect>
                                    <p:set>
                                      <p:cBhvr>
                                        <p:cTn id="54" dur="1" fill="hold">
                                          <p:stCondLst>
                                            <p:cond delay="999"/>
                                          </p:stCondLst>
                                        </p:cTn>
                                        <p:tgtEl>
                                          <p:spTgt spid="10"/>
                                        </p:tgtEl>
                                        <p:attrNameLst>
                                          <p:attrName>style.visibility</p:attrName>
                                        </p:attrNameLst>
                                      </p:cBhvr>
                                      <p:to>
                                        <p:strVal val="hidden"/>
                                      </p:to>
                                    </p:set>
                                  </p:childTnLst>
                                </p:cTn>
                              </p:par>
                              <p:par>
                                <p:cTn id="55" presetID="29" presetClass="exit" presetSubtype="0" fill="hold" grpId="0" nodeType="withEffect">
                                  <p:stCondLst>
                                    <p:cond delay="0"/>
                                  </p:stCondLst>
                                  <p:childTnLst>
                                    <p:anim calcmode="lin" valueType="num">
                                      <p:cBhvr>
                                        <p:cTn id="56" dur="1000"/>
                                        <p:tgtEl>
                                          <p:spTgt spid="16"/>
                                        </p:tgtEl>
                                        <p:attrNameLst>
                                          <p:attrName>ppt_x</p:attrName>
                                        </p:attrNameLst>
                                      </p:cBhvr>
                                      <p:tavLst>
                                        <p:tav tm="0">
                                          <p:val>
                                            <p:strVal val="ppt_x"/>
                                          </p:val>
                                        </p:tav>
                                        <p:tav tm="100000">
                                          <p:val>
                                            <p:strVal val="ppt_x-.2"/>
                                          </p:val>
                                        </p:tav>
                                      </p:tavLst>
                                    </p:anim>
                                    <p:anim calcmode="lin" valueType="num">
                                      <p:cBhvr>
                                        <p:cTn id="57" dur="1000"/>
                                        <p:tgtEl>
                                          <p:spTgt spid="16"/>
                                        </p:tgtEl>
                                        <p:attrNameLst>
                                          <p:attrName>ppt_y</p:attrName>
                                        </p:attrNameLst>
                                      </p:cBhvr>
                                      <p:tavLst>
                                        <p:tav tm="0">
                                          <p:val>
                                            <p:strVal val="ppt_y"/>
                                          </p:val>
                                        </p:tav>
                                        <p:tav tm="100000">
                                          <p:val>
                                            <p:strVal val="ppt_y"/>
                                          </p:val>
                                        </p:tav>
                                      </p:tavLst>
                                    </p:anim>
                                    <p:animEffect transition="out" filter="fade">
                                      <p:cBhvr>
                                        <p:cTn id="58" dur="1000"/>
                                        <p:tgtEl>
                                          <p:spTgt spid="16"/>
                                        </p:tgtEl>
                                      </p:cBhvr>
                                    </p:animEffect>
                                    <p:set>
                                      <p:cBhvr>
                                        <p:cTn id="59"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60" restart="whenNotActive" fill="hold" evtFilter="cancelBubble" nodeType="interactiveSeq">
                <p:stCondLst>
                  <p:cond evt="onClick" delay="0">
                    <p:tgtEl>
                      <p:spTgt spid="17"/>
                    </p:tgtEl>
                  </p:cond>
                </p:stCondLst>
                <p:endSync evt="end" delay="0">
                  <p:rtn val="all"/>
                </p:endSync>
                <p:childTnLst>
                  <p:par>
                    <p:cTn id="61" fill="hold">
                      <p:stCondLst>
                        <p:cond delay="0"/>
                      </p:stCondLst>
                      <p:childTnLst>
                        <p:par>
                          <p:cTn id="62" fill="hold">
                            <p:stCondLst>
                              <p:cond delay="0"/>
                            </p:stCondLst>
                            <p:childTnLst>
                              <p:par>
                                <p:cTn id="63" presetID="29" presetClass="exit" presetSubtype="0" fill="hold" nodeType="clickEffect">
                                  <p:stCondLst>
                                    <p:cond delay="0"/>
                                  </p:stCondLst>
                                  <p:childTnLst>
                                    <p:anim calcmode="lin" valueType="num">
                                      <p:cBhvr>
                                        <p:cTn id="64" dur="1000"/>
                                        <p:tgtEl>
                                          <p:spTgt spid="11"/>
                                        </p:tgtEl>
                                        <p:attrNameLst>
                                          <p:attrName>ppt_x</p:attrName>
                                        </p:attrNameLst>
                                      </p:cBhvr>
                                      <p:tavLst>
                                        <p:tav tm="0">
                                          <p:val>
                                            <p:strVal val="ppt_x"/>
                                          </p:val>
                                        </p:tav>
                                        <p:tav tm="100000">
                                          <p:val>
                                            <p:strVal val="ppt_x-.2"/>
                                          </p:val>
                                        </p:tav>
                                      </p:tavLst>
                                    </p:anim>
                                    <p:anim calcmode="lin" valueType="num">
                                      <p:cBhvr>
                                        <p:cTn id="65" dur="1000"/>
                                        <p:tgtEl>
                                          <p:spTgt spid="11"/>
                                        </p:tgtEl>
                                        <p:attrNameLst>
                                          <p:attrName>ppt_y</p:attrName>
                                        </p:attrNameLst>
                                      </p:cBhvr>
                                      <p:tavLst>
                                        <p:tav tm="0">
                                          <p:val>
                                            <p:strVal val="ppt_y"/>
                                          </p:val>
                                        </p:tav>
                                        <p:tav tm="100000">
                                          <p:val>
                                            <p:strVal val="ppt_y"/>
                                          </p:val>
                                        </p:tav>
                                      </p:tavLst>
                                    </p:anim>
                                    <p:animEffect transition="out" filter="fade">
                                      <p:cBhvr>
                                        <p:cTn id="66" dur="1000"/>
                                        <p:tgtEl>
                                          <p:spTgt spid="11"/>
                                        </p:tgtEl>
                                      </p:cBhvr>
                                    </p:animEffect>
                                    <p:set>
                                      <p:cBhvr>
                                        <p:cTn id="67" dur="1" fill="hold">
                                          <p:stCondLst>
                                            <p:cond delay="999"/>
                                          </p:stCondLst>
                                        </p:cTn>
                                        <p:tgtEl>
                                          <p:spTgt spid="11"/>
                                        </p:tgtEl>
                                        <p:attrNameLst>
                                          <p:attrName>style.visibility</p:attrName>
                                        </p:attrNameLst>
                                      </p:cBhvr>
                                      <p:to>
                                        <p:strVal val="hidden"/>
                                      </p:to>
                                    </p:set>
                                  </p:childTnLst>
                                </p:cTn>
                              </p:par>
                              <p:par>
                                <p:cTn id="68" presetID="29" presetClass="exit" presetSubtype="0" fill="hold" grpId="0" nodeType="withEffect">
                                  <p:stCondLst>
                                    <p:cond delay="0"/>
                                  </p:stCondLst>
                                  <p:childTnLst>
                                    <p:anim calcmode="lin" valueType="num">
                                      <p:cBhvr>
                                        <p:cTn id="69" dur="1000"/>
                                        <p:tgtEl>
                                          <p:spTgt spid="17"/>
                                        </p:tgtEl>
                                        <p:attrNameLst>
                                          <p:attrName>ppt_x</p:attrName>
                                        </p:attrNameLst>
                                      </p:cBhvr>
                                      <p:tavLst>
                                        <p:tav tm="0">
                                          <p:val>
                                            <p:strVal val="ppt_x"/>
                                          </p:val>
                                        </p:tav>
                                        <p:tav tm="100000">
                                          <p:val>
                                            <p:strVal val="ppt_x-.2"/>
                                          </p:val>
                                        </p:tav>
                                      </p:tavLst>
                                    </p:anim>
                                    <p:anim calcmode="lin" valueType="num">
                                      <p:cBhvr>
                                        <p:cTn id="70" dur="1000"/>
                                        <p:tgtEl>
                                          <p:spTgt spid="17"/>
                                        </p:tgtEl>
                                        <p:attrNameLst>
                                          <p:attrName>ppt_y</p:attrName>
                                        </p:attrNameLst>
                                      </p:cBhvr>
                                      <p:tavLst>
                                        <p:tav tm="0">
                                          <p:val>
                                            <p:strVal val="ppt_y"/>
                                          </p:val>
                                        </p:tav>
                                        <p:tav tm="100000">
                                          <p:val>
                                            <p:strVal val="ppt_y"/>
                                          </p:val>
                                        </p:tav>
                                      </p:tavLst>
                                    </p:anim>
                                    <p:animEffect transition="out" filter="fade">
                                      <p:cBhvr>
                                        <p:cTn id="71" dur="1000"/>
                                        <p:tgtEl>
                                          <p:spTgt spid="17"/>
                                        </p:tgtEl>
                                      </p:cBhvr>
                                    </p:animEffect>
                                    <p:set>
                                      <p:cBhvr>
                                        <p:cTn id="72"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6" grpId="0" animBg="1"/>
      <p:bldP spid="13" grpId="0"/>
      <p:bldP spid="14" grpId="0"/>
      <p:bldP spid="15"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6B3A05"/>
        </a:solidFill>
        <a:effectLst/>
      </p:bgPr>
    </p:bg>
    <p:spTree>
      <p:nvGrpSpPr>
        <p:cNvPr id="1" name=""/>
        <p:cNvGrpSpPr/>
        <p:nvPr/>
      </p:nvGrpSpPr>
      <p:grpSpPr>
        <a:xfrm>
          <a:off x="0" y="0"/>
          <a:ext cx="0" cy="0"/>
          <a:chOff x="0" y="0"/>
          <a:chExt cx="0" cy="0"/>
        </a:xfrm>
      </p:grpSpPr>
      <p:pic>
        <p:nvPicPr>
          <p:cNvPr id="4" name="Picture 4" descr="http://www.clipartsfree.de/images/joomgallery/originals/berufe_6/detektiv_comic-zeichnung_20170626_1840354158.png"/>
          <p:cNvPicPr>
            <a:picLocks noChangeAspect="1" noChangeArrowheads="1"/>
          </p:cNvPicPr>
          <p:nvPr/>
        </p:nvPicPr>
        <p:blipFill>
          <a:blip r:embed="rId1" cstate="email"/>
          <a:srcRect/>
          <a:stretch>
            <a:fillRect/>
          </a:stretch>
        </p:blipFill>
        <p:spPr bwMode="auto">
          <a:xfrm>
            <a:off x="7396572" y="624831"/>
            <a:ext cx="1300015" cy="1887263"/>
          </a:xfrm>
          <a:prstGeom prst="rect">
            <a:avLst/>
          </a:prstGeom>
          <a:noFill/>
        </p:spPr>
      </p:pic>
      <p:sp>
        <p:nvSpPr>
          <p:cNvPr id="6" name="Овал 5"/>
          <p:cNvSpPr/>
          <p:nvPr/>
        </p:nvSpPr>
        <p:spPr>
          <a:xfrm>
            <a:off x="8144526" y="1175248"/>
            <a:ext cx="160276" cy="11008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9"/>
          <p:cNvGrpSpPr/>
          <p:nvPr/>
        </p:nvGrpSpPr>
        <p:grpSpPr>
          <a:xfrm>
            <a:off x="179512" y="332656"/>
            <a:ext cx="1049860" cy="1268760"/>
            <a:chOff x="251520" y="5013176"/>
            <a:chExt cx="1481908" cy="1844824"/>
          </a:xfrm>
        </p:grpSpPr>
        <p:pic>
          <p:nvPicPr>
            <p:cNvPr id="8" name="Picture 2" descr="http://900igr.net/datas/predmety/Odezhda-2.files/0017-017-Plasch.jpg"/>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251520" y="5013176"/>
              <a:ext cx="1481908" cy="1844824"/>
            </a:xfrm>
            <a:prstGeom prst="rect">
              <a:avLst/>
            </a:prstGeom>
            <a:noFill/>
          </p:spPr>
        </p:pic>
        <p:sp>
          <p:nvSpPr>
            <p:cNvPr id="9" name="Овал 8"/>
            <p:cNvSpPr/>
            <p:nvPr/>
          </p:nvSpPr>
          <p:spPr>
            <a:xfrm>
              <a:off x="539552" y="5229200"/>
              <a:ext cx="1080120" cy="13681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rgbClr val="6B3A05"/>
                  </a:solidFill>
                  <a:latin typeface="Comic Sans MS" panose="030F0702030302020204" pitchFamily="66" charset="0"/>
                </a:rPr>
                <a:t>1</a:t>
              </a:r>
              <a:endParaRPr lang="ru-RU" sz="3600" b="1" dirty="0">
                <a:solidFill>
                  <a:srgbClr val="6B3A05"/>
                </a:solidFill>
                <a:latin typeface="Comic Sans MS" panose="030F0702030302020204" pitchFamily="66" charset="0"/>
              </a:endParaRPr>
            </a:p>
          </p:txBody>
        </p:sp>
      </p:grpSp>
      <p:sp>
        <p:nvSpPr>
          <p:cNvPr id="11" name="TextBox 10"/>
          <p:cNvSpPr txBox="1"/>
          <p:nvPr/>
        </p:nvSpPr>
        <p:spPr>
          <a:xfrm>
            <a:off x="251520" y="908720"/>
            <a:ext cx="7272808" cy="1938992"/>
          </a:xfrm>
          <a:prstGeom prst="rect">
            <a:avLst/>
          </a:prstGeom>
          <a:noFill/>
        </p:spPr>
        <p:txBody>
          <a:bodyPr wrap="square" rtlCol="0">
            <a:spAutoFit/>
          </a:bodyPr>
          <a:lstStyle/>
          <a:p>
            <a:r>
              <a:rPr lang="ru-RU" sz="2400" b="1" dirty="0" smtClean="0">
                <a:solidFill>
                  <a:schemeClr val="bg1"/>
                </a:solidFill>
                <a:latin typeface="Comic Sans MS" panose="030F0702030302020204" pitchFamily="66" charset="0"/>
              </a:rPr>
              <a:t>         Над входом в Академию Платона  </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         было написано: </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  </a:t>
            </a:r>
            <a:r>
              <a:rPr lang="ru-RU" sz="2400" b="1" dirty="0" smtClean="0">
                <a:solidFill>
                  <a:srgbClr val="FFFF00"/>
                </a:solidFill>
                <a:latin typeface="Comic Sans MS" panose="030F0702030302020204" pitchFamily="66" charset="0"/>
              </a:rPr>
              <a:t>«Да не войдёт в Академию не знающий…» </a:t>
            </a:r>
            <a:r>
              <a:rPr lang="ru-RU" sz="2400" b="1" dirty="0" smtClean="0">
                <a:solidFill>
                  <a:schemeClr val="bg1"/>
                </a:solidFill>
                <a:latin typeface="Comic Sans MS" panose="030F0702030302020204" pitchFamily="66" charset="0"/>
              </a:rPr>
              <a:t>Выберите верное словосочетание, заканчивающее фразу. </a:t>
            </a:r>
            <a:endParaRPr lang="ru-RU" sz="2400" b="1" dirty="0" smtClean="0">
              <a:solidFill>
                <a:schemeClr val="bg1"/>
              </a:solidFill>
              <a:latin typeface="Comic Sans MS" panose="030F0702030302020204" pitchFamily="66" charset="0"/>
            </a:endParaRPr>
          </a:p>
        </p:txBody>
      </p:sp>
      <p:pic>
        <p:nvPicPr>
          <p:cNvPr id="1026" name="Picture 2" descr="https://media.istockphoto.com/photos/the-statue-of-plato-in-front-of-academy-of-athens-picture-id480554184?k=6&amp;m=480554184&amp;s=612x612&amp;w=0&amp;h=gj5Oyk4f8IaET_EH2ofgr7WAAn9ePwJp1HDL1_okJyA="/>
          <p:cNvPicPr>
            <a:picLocks noChangeAspect="1" noChangeArrowheads="1"/>
          </p:cNvPicPr>
          <p:nvPr/>
        </p:nvPicPr>
        <p:blipFill>
          <a:blip r:embed="rId3" cstate="email"/>
          <a:srcRect/>
          <a:stretch>
            <a:fillRect/>
          </a:stretch>
        </p:blipFill>
        <p:spPr bwMode="auto">
          <a:xfrm>
            <a:off x="6660232" y="3068960"/>
            <a:ext cx="2338510" cy="3525045"/>
          </a:xfrm>
          <a:prstGeom prst="rect">
            <a:avLst/>
          </a:prstGeom>
          <a:noFill/>
        </p:spPr>
      </p:pic>
      <p:sp>
        <p:nvSpPr>
          <p:cNvPr id="16" name="Управляющая кнопка: настраиваемая 15">
            <a:hlinkClick r:id="" action="ppaction://noaction" highlightClick="1"/>
          </p:cNvPr>
          <p:cNvSpPr/>
          <p:nvPr/>
        </p:nvSpPr>
        <p:spPr>
          <a:xfrm>
            <a:off x="251520" y="3717032"/>
            <a:ext cx="6120680" cy="648072"/>
          </a:xfrm>
          <a:prstGeom prst="actionButtonBlank">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rgbClr val="6B3A05"/>
                </a:solidFill>
                <a:latin typeface="Comic Sans MS" panose="030F0702030302020204" pitchFamily="66" charset="0"/>
              </a:rPr>
              <a:t>Не знающий истины.</a:t>
            </a:r>
            <a:endParaRPr lang="ru-RU" sz="3200" dirty="0">
              <a:solidFill>
                <a:srgbClr val="6B3A05"/>
              </a:solidFill>
            </a:endParaRPr>
          </a:p>
        </p:txBody>
      </p:sp>
      <p:sp>
        <p:nvSpPr>
          <p:cNvPr id="17" name="Управляющая кнопка: настраиваемая 16">
            <a:hlinkClick r:id="" action="ppaction://noaction" highlightClick="1"/>
          </p:cNvPr>
          <p:cNvSpPr/>
          <p:nvPr/>
        </p:nvSpPr>
        <p:spPr>
          <a:xfrm>
            <a:off x="251520" y="4653136"/>
            <a:ext cx="6120680" cy="648072"/>
          </a:xfrm>
          <a:prstGeom prst="actionButtonBlank">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rgbClr val="6B3A05"/>
                </a:solidFill>
                <a:latin typeface="Comic Sans MS" panose="030F0702030302020204" pitchFamily="66" charset="0"/>
              </a:rPr>
              <a:t>Не знающий дружбы.</a:t>
            </a:r>
            <a:endParaRPr lang="ru-RU" sz="3200" dirty="0">
              <a:solidFill>
                <a:srgbClr val="6B3A05"/>
              </a:solidFill>
            </a:endParaRPr>
          </a:p>
        </p:txBody>
      </p:sp>
      <p:sp>
        <p:nvSpPr>
          <p:cNvPr id="18" name="Управляющая кнопка: настраиваемая 17">
            <a:hlinkClick r:id="" action="ppaction://noaction" highlightClick="1"/>
          </p:cNvPr>
          <p:cNvSpPr/>
          <p:nvPr/>
        </p:nvSpPr>
        <p:spPr>
          <a:xfrm>
            <a:off x="251520" y="5589240"/>
            <a:ext cx="6120680" cy="648072"/>
          </a:xfrm>
          <a:prstGeom prst="actionButtonBlank">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rgbClr val="6B3A05"/>
                </a:solidFill>
                <a:latin typeface="Comic Sans MS" panose="030F0702030302020204" pitchFamily="66" charset="0"/>
              </a:rPr>
              <a:t>Не знающий геометрии.</a:t>
            </a:r>
            <a:endParaRPr lang="ru-RU" sz="3200" dirty="0">
              <a:solidFill>
                <a:srgbClr val="6B3A05"/>
              </a:solidFill>
            </a:endParaRPr>
          </a:p>
        </p:txBody>
      </p:sp>
      <p:pic>
        <p:nvPicPr>
          <p:cNvPr id="5" name="Picture 24" descr="https://images.ua.prom.st/114519663_w640_h640_cid2042555_pid53285377-51316381.gif">
            <a:hlinkClick r:id="rId4" action="ppaction://hlinksldjump"/>
          </p:cNvPr>
          <p:cNvPicPr>
            <a:picLocks noChangeAspect="1" noChangeArrowheads="1"/>
          </p:cNvPicPr>
          <p:nvPr/>
        </p:nvPicPr>
        <p:blipFill>
          <a:blip r:embed="rId5" cstate="email">
            <a:clrChange>
              <a:clrFrom>
                <a:srgbClr val="FFFFFF"/>
              </a:clrFrom>
              <a:clrTo>
                <a:srgbClr val="FFFFFF">
                  <a:alpha val="0"/>
                </a:srgbClr>
              </a:clrTo>
            </a:clrChange>
          </a:blip>
          <a:srcRect l="7227" t="7087" r="10380" b="6683"/>
          <a:stretch>
            <a:fillRect/>
          </a:stretch>
        </p:blipFill>
        <p:spPr bwMode="auto">
          <a:xfrm>
            <a:off x="7236296" y="476672"/>
            <a:ext cx="1656184" cy="2232248"/>
          </a:xfrm>
          <a:prstGeom prst="rect">
            <a:avLst/>
          </a:prstGeom>
          <a:noFill/>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37" presetClass="exit" presetSubtype="0" fill="hold" grpId="0" nodeType="clickEffect">
                                  <p:stCondLst>
                                    <p:cond delay="0"/>
                                  </p:stCondLst>
                                  <p:childTnLst>
                                    <p:animEffect transition="out" filter="fade">
                                      <p:cBhvr>
                                        <p:cTn id="6" dur="1000"/>
                                        <p:tgtEl>
                                          <p:spTgt spid="16"/>
                                        </p:tgtEl>
                                      </p:cBhvr>
                                    </p:animEffect>
                                    <p:anim calcmode="lin" valueType="num">
                                      <p:cBhvr>
                                        <p:cTn id="7" dur="1000"/>
                                        <p:tgtEl>
                                          <p:spTgt spid="16"/>
                                        </p:tgtEl>
                                        <p:attrNameLst>
                                          <p:attrName>ppt_x</p:attrName>
                                        </p:attrNameLst>
                                      </p:cBhvr>
                                      <p:tavLst>
                                        <p:tav tm="0">
                                          <p:val>
                                            <p:strVal val="ppt_x"/>
                                          </p:val>
                                        </p:tav>
                                        <p:tav tm="100000">
                                          <p:val>
                                            <p:strVal val="ppt_x"/>
                                          </p:val>
                                        </p:tav>
                                      </p:tavLst>
                                    </p:anim>
                                    <p:anim calcmode="lin" valueType="num">
                                      <p:cBhvr>
                                        <p:cTn id="8" dur="100" decel="100000"/>
                                        <p:tgtEl>
                                          <p:spTgt spid="16"/>
                                        </p:tgtEl>
                                        <p:attrNameLst>
                                          <p:attrName>ppt_y</p:attrName>
                                        </p:attrNameLst>
                                      </p:cBhvr>
                                      <p:tavLst>
                                        <p:tav tm="0">
                                          <p:val>
                                            <p:strVal val="ppt_y"/>
                                          </p:val>
                                        </p:tav>
                                        <p:tav tm="100000">
                                          <p:val>
                                            <p:strVal val="ppt_y-.03"/>
                                          </p:val>
                                        </p:tav>
                                      </p:tavLst>
                                    </p:anim>
                                    <p:anim calcmode="lin" valueType="num">
                                      <p:cBhvr>
                                        <p:cTn id="9" dur="900" accel="100000">
                                          <p:stCondLst>
                                            <p:cond delay="100"/>
                                          </p:stCondLst>
                                        </p:cTn>
                                        <p:tgtEl>
                                          <p:spTgt spid="16"/>
                                        </p:tgtEl>
                                        <p:attrNameLst>
                                          <p:attrName>ppt_y</p:attrName>
                                        </p:attrNameLst>
                                      </p:cBhvr>
                                      <p:tavLst>
                                        <p:tav tm="0">
                                          <p:val>
                                            <p:strVal val="ppt_y"/>
                                          </p:val>
                                        </p:tav>
                                        <p:tav tm="100000">
                                          <p:val>
                                            <p:strVal val="ppt_y+1"/>
                                          </p:val>
                                        </p:tav>
                                      </p:tavLst>
                                    </p:anim>
                                    <p:set>
                                      <p:cBhvr>
                                        <p:cTn id="10"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1" restart="whenNotActive" fill="hold" evtFilter="cancelBubble" nodeType="interactiveSeq">
                <p:stCondLst>
                  <p:cond evt="onClick" delay="0">
                    <p:tgtEl>
                      <p:spTgt spid="17"/>
                    </p:tgtEl>
                  </p:cond>
                </p:stCondLst>
                <p:endSync evt="end" delay="0">
                  <p:rtn val="all"/>
                </p:endSync>
                <p:childTnLst>
                  <p:par>
                    <p:cTn id="12" fill="hold">
                      <p:stCondLst>
                        <p:cond delay="0"/>
                      </p:stCondLst>
                      <p:childTnLst>
                        <p:par>
                          <p:cTn id="13" fill="hold">
                            <p:stCondLst>
                              <p:cond delay="0"/>
                            </p:stCondLst>
                            <p:childTnLst>
                              <p:par>
                                <p:cTn id="14" presetID="37" presetClass="exit" presetSubtype="0" fill="hold" grpId="0" nodeType="clickEffect">
                                  <p:stCondLst>
                                    <p:cond delay="0"/>
                                  </p:stCondLst>
                                  <p:childTnLst>
                                    <p:animEffect transition="out" filter="fade">
                                      <p:cBhvr>
                                        <p:cTn id="15" dur="1000"/>
                                        <p:tgtEl>
                                          <p:spTgt spid="17"/>
                                        </p:tgtEl>
                                      </p:cBhvr>
                                    </p:animEffect>
                                    <p:anim calcmode="lin" valueType="num">
                                      <p:cBhvr>
                                        <p:cTn id="16" dur="1000"/>
                                        <p:tgtEl>
                                          <p:spTgt spid="17"/>
                                        </p:tgtEl>
                                        <p:attrNameLst>
                                          <p:attrName>ppt_x</p:attrName>
                                        </p:attrNameLst>
                                      </p:cBhvr>
                                      <p:tavLst>
                                        <p:tav tm="0">
                                          <p:val>
                                            <p:strVal val="ppt_x"/>
                                          </p:val>
                                        </p:tav>
                                        <p:tav tm="100000">
                                          <p:val>
                                            <p:strVal val="ppt_x"/>
                                          </p:val>
                                        </p:tav>
                                      </p:tavLst>
                                    </p:anim>
                                    <p:anim calcmode="lin" valueType="num">
                                      <p:cBhvr>
                                        <p:cTn id="17" dur="100" decel="100000"/>
                                        <p:tgtEl>
                                          <p:spTgt spid="17"/>
                                        </p:tgtEl>
                                        <p:attrNameLst>
                                          <p:attrName>ppt_y</p:attrName>
                                        </p:attrNameLst>
                                      </p:cBhvr>
                                      <p:tavLst>
                                        <p:tav tm="0">
                                          <p:val>
                                            <p:strVal val="ppt_y"/>
                                          </p:val>
                                        </p:tav>
                                        <p:tav tm="100000">
                                          <p:val>
                                            <p:strVal val="ppt_y-.03"/>
                                          </p:val>
                                        </p:tav>
                                      </p:tavLst>
                                    </p:anim>
                                    <p:anim calcmode="lin" valueType="num">
                                      <p:cBhvr>
                                        <p:cTn id="18" dur="900" accel="100000">
                                          <p:stCondLst>
                                            <p:cond delay="100"/>
                                          </p:stCondLst>
                                        </p:cTn>
                                        <p:tgtEl>
                                          <p:spTgt spid="17"/>
                                        </p:tgtEl>
                                        <p:attrNameLst>
                                          <p:attrName>ppt_y</p:attrName>
                                        </p:attrNameLst>
                                      </p:cBhvr>
                                      <p:tavLst>
                                        <p:tav tm="0">
                                          <p:val>
                                            <p:strVal val="ppt_y"/>
                                          </p:val>
                                        </p:tav>
                                        <p:tav tm="100000">
                                          <p:val>
                                            <p:strVal val="ppt_y+1"/>
                                          </p:val>
                                        </p:tav>
                                      </p:tavLst>
                                    </p:anim>
                                    <p:set>
                                      <p:cBhvr>
                                        <p:cTn id="19"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37" presetClass="exit" presetSubtype="0" fill="hold" grpId="1" nodeType="clickEffect">
                                  <p:stCondLst>
                                    <p:cond delay="0"/>
                                  </p:stCondLst>
                                  <p:childTnLst>
                                    <p:animEffect transition="out" filter="fade">
                                      <p:cBhvr>
                                        <p:cTn id="24" dur="1000"/>
                                        <p:tgtEl>
                                          <p:spTgt spid="16"/>
                                        </p:tgtEl>
                                      </p:cBhvr>
                                    </p:animEffect>
                                    <p:anim calcmode="lin" valueType="num">
                                      <p:cBhvr>
                                        <p:cTn id="25" dur="1000"/>
                                        <p:tgtEl>
                                          <p:spTgt spid="16"/>
                                        </p:tgtEl>
                                        <p:attrNameLst>
                                          <p:attrName>ppt_x</p:attrName>
                                        </p:attrNameLst>
                                      </p:cBhvr>
                                      <p:tavLst>
                                        <p:tav tm="0">
                                          <p:val>
                                            <p:strVal val="ppt_x"/>
                                          </p:val>
                                        </p:tav>
                                        <p:tav tm="100000">
                                          <p:val>
                                            <p:strVal val="ppt_x"/>
                                          </p:val>
                                        </p:tav>
                                      </p:tavLst>
                                    </p:anim>
                                    <p:anim calcmode="lin" valueType="num">
                                      <p:cBhvr>
                                        <p:cTn id="26" dur="100" decel="100000"/>
                                        <p:tgtEl>
                                          <p:spTgt spid="16"/>
                                        </p:tgtEl>
                                        <p:attrNameLst>
                                          <p:attrName>ppt_y</p:attrName>
                                        </p:attrNameLst>
                                      </p:cBhvr>
                                      <p:tavLst>
                                        <p:tav tm="0">
                                          <p:val>
                                            <p:strVal val="ppt_y"/>
                                          </p:val>
                                        </p:tav>
                                        <p:tav tm="100000">
                                          <p:val>
                                            <p:strVal val="ppt_y-.03"/>
                                          </p:val>
                                        </p:tav>
                                      </p:tavLst>
                                    </p:anim>
                                    <p:anim calcmode="lin" valueType="num">
                                      <p:cBhvr>
                                        <p:cTn id="27" dur="900" accel="100000">
                                          <p:stCondLst>
                                            <p:cond delay="100"/>
                                          </p:stCondLst>
                                        </p:cTn>
                                        <p:tgtEl>
                                          <p:spTgt spid="16"/>
                                        </p:tgtEl>
                                        <p:attrNameLst>
                                          <p:attrName>ppt_y</p:attrName>
                                        </p:attrNameLst>
                                      </p:cBhvr>
                                      <p:tavLst>
                                        <p:tav tm="0">
                                          <p:val>
                                            <p:strVal val="ppt_y"/>
                                          </p:val>
                                        </p:tav>
                                        <p:tav tm="100000">
                                          <p:val>
                                            <p:strVal val="ppt_y+1"/>
                                          </p:val>
                                        </p:tav>
                                      </p:tavLst>
                                    </p:anim>
                                    <p:set>
                                      <p:cBhvr>
                                        <p:cTn id="28" dur="1" fill="hold">
                                          <p:stCondLst>
                                            <p:cond delay="999"/>
                                          </p:stCondLst>
                                        </p:cTn>
                                        <p:tgtEl>
                                          <p:spTgt spid="16"/>
                                        </p:tgtEl>
                                        <p:attrNameLst>
                                          <p:attrName>style.visibility</p:attrName>
                                        </p:attrNameLst>
                                      </p:cBhvr>
                                      <p:to>
                                        <p:strVal val="hidden"/>
                                      </p:to>
                                    </p:set>
                                  </p:childTnLst>
                                </p:cTn>
                              </p:par>
                              <p:par>
                                <p:cTn id="29" presetID="37" presetClass="exit" presetSubtype="0" fill="hold" grpId="1" nodeType="withEffect">
                                  <p:stCondLst>
                                    <p:cond delay="0"/>
                                  </p:stCondLst>
                                  <p:childTnLst>
                                    <p:animEffect transition="out" filter="fade">
                                      <p:cBhvr>
                                        <p:cTn id="30" dur="1000"/>
                                        <p:tgtEl>
                                          <p:spTgt spid="17"/>
                                        </p:tgtEl>
                                      </p:cBhvr>
                                    </p:animEffect>
                                    <p:anim calcmode="lin" valueType="num">
                                      <p:cBhvr>
                                        <p:cTn id="31" dur="1000"/>
                                        <p:tgtEl>
                                          <p:spTgt spid="17"/>
                                        </p:tgtEl>
                                        <p:attrNameLst>
                                          <p:attrName>ppt_x</p:attrName>
                                        </p:attrNameLst>
                                      </p:cBhvr>
                                      <p:tavLst>
                                        <p:tav tm="0">
                                          <p:val>
                                            <p:strVal val="ppt_x"/>
                                          </p:val>
                                        </p:tav>
                                        <p:tav tm="100000">
                                          <p:val>
                                            <p:strVal val="ppt_x"/>
                                          </p:val>
                                        </p:tav>
                                      </p:tavLst>
                                    </p:anim>
                                    <p:anim calcmode="lin" valueType="num">
                                      <p:cBhvr>
                                        <p:cTn id="32" dur="100" decel="100000"/>
                                        <p:tgtEl>
                                          <p:spTgt spid="17"/>
                                        </p:tgtEl>
                                        <p:attrNameLst>
                                          <p:attrName>ppt_y</p:attrName>
                                        </p:attrNameLst>
                                      </p:cBhvr>
                                      <p:tavLst>
                                        <p:tav tm="0">
                                          <p:val>
                                            <p:strVal val="ppt_y"/>
                                          </p:val>
                                        </p:tav>
                                        <p:tav tm="100000">
                                          <p:val>
                                            <p:strVal val="ppt_y-.03"/>
                                          </p:val>
                                        </p:tav>
                                      </p:tavLst>
                                    </p:anim>
                                    <p:anim calcmode="lin" valueType="num">
                                      <p:cBhvr>
                                        <p:cTn id="33" dur="900" accel="100000">
                                          <p:stCondLst>
                                            <p:cond delay="100"/>
                                          </p:stCondLst>
                                        </p:cTn>
                                        <p:tgtEl>
                                          <p:spTgt spid="17"/>
                                        </p:tgtEl>
                                        <p:attrNameLst>
                                          <p:attrName>ppt_y</p:attrName>
                                        </p:attrNameLst>
                                      </p:cBhvr>
                                      <p:tavLst>
                                        <p:tav tm="0">
                                          <p:val>
                                            <p:strVal val="ppt_y"/>
                                          </p:val>
                                        </p:tav>
                                        <p:tav tm="100000">
                                          <p:val>
                                            <p:strVal val="ppt_y+1"/>
                                          </p:val>
                                        </p:tav>
                                      </p:tavLst>
                                    </p:anim>
                                    <p:set>
                                      <p:cBhvr>
                                        <p:cTn id="34" dur="1" fill="hold">
                                          <p:stCondLst>
                                            <p:cond delay="999"/>
                                          </p:stCondLst>
                                        </p:cTn>
                                        <p:tgtEl>
                                          <p:spTgt spid="17"/>
                                        </p:tgtEl>
                                        <p:attrNameLst>
                                          <p:attrName>style.visibility</p:attrName>
                                        </p:attrNameLst>
                                      </p:cBhvr>
                                      <p:to>
                                        <p:strVal val="hidden"/>
                                      </p:to>
                                    </p:set>
                                  </p:childTnLst>
                                </p:cTn>
                              </p:par>
                              <p:par>
                                <p:cTn id="35" presetID="6" presetClass="emph" presetSubtype="0" fill="hold" grpId="0" nodeType="withEffect">
                                  <p:stCondLst>
                                    <p:cond delay="0"/>
                                  </p:stCondLst>
                                  <p:childTnLst>
                                    <p:animScale>
                                      <p:cBhvr>
                                        <p:cTn id="36" dur="2000" fill="hold"/>
                                        <p:tgtEl>
                                          <p:spTgt spid="18"/>
                                        </p:tgtEl>
                                      </p:cBhvr>
                                      <p:by x="150000" y="150000"/>
                                    </p:animScale>
                                  </p:childTnLst>
                                </p:cTn>
                              </p:par>
                              <p:par>
                                <p:cTn id="37" presetID="0" presetClass="path" presetSubtype="0" accel="50000" decel="50000" fill="hold" grpId="1" nodeType="withEffect">
                                  <p:stCondLst>
                                    <p:cond delay="0"/>
                                  </p:stCondLst>
                                  <p:childTnLst>
                                    <p:animMotion origin="layout" path="M 0 0 L 0.14167 -0.36759 " pathEditMode="relative" ptsTypes="AA">
                                      <p:cBhvr>
                                        <p:cTn id="38" dur="2000" fill="hold"/>
                                        <p:tgtEl>
                                          <p:spTgt spid="18"/>
                                        </p:tgtEl>
                                        <p:attrNameLst>
                                          <p:attrName>ppt_x</p:attrName>
                                          <p:attrName>ppt_y</p:attrName>
                                        </p:attrNameLst>
                                      </p:cBhvr>
                                    </p:animMotion>
                                  </p:childTnLst>
                                </p:cTn>
                              </p:par>
                            </p:childTnLst>
                          </p:cTn>
                        </p:par>
                      </p:childTnLst>
                    </p:cTn>
                  </p:par>
                </p:childTnLst>
              </p:cTn>
              <p:nextCondLst>
                <p:cond evt="onClick" delay="0">
                  <p:tgtEl>
                    <p:spTgt spid="18"/>
                  </p:tgtEl>
                </p:cond>
              </p:nextCondLst>
            </p:seq>
          </p:childTnLst>
        </p:cTn>
      </p:par>
    </p:tnLst>
    <p:bldLst>
      <p:bldP spid="16" grpId="0" animBg="1"/>
      <p:bldP spid="16" grpId="1" animBg="1"/>
      <p:bldP spid="17" grpId="0" animBg="1"/>
      <p:bldP spid="17" grpId="1" animBg="1"/>
      <p:bldP spid="18" grpId="0" animBg="1"/>
      <p:bldP spid="18"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6B3A05"/>
        </a:solidFill>
        <a:effectLst/>
      </p:bgPr>
    </p:bg>
    <p:spTree>
      <p:nvGrpSpPr>
        <p:cNvPr id="1" name=""/>
        <p:cNvGrpSpPr/>
        <p:nvPr/>
      </p:nvGrpSpPr>
      <p:grpSpPr>
        <a:xfrm>
          <a:off x="0" y="0"/>
          <a:ext cx="0" cy="0"/>
          <a:chOff x="0" y="0"/>
          <a:chExt cx="0" cy="0"/>
        </a:xfrm>
      </p:grpSpPr>
      <p:pic>
        <p:nvPicPr>
          <p:cNvPr id="83970" name="Picture 2" descr="https://ru1.anyfad.com/items/t1@f0946bac-4fd6-4b4d-aafc-503fc00ca7da/Kazimir-Malevich.jpg"/>
          <p:cNvPicPr>
            <a:picLocks noChangeAspect="1" noChangeArrowheads="1"/>
          </p:cNvPicPr>
          <p:nvPr/>
        </p:nvPicPr>
        <p:blipFill>
          <a:blip r:embed="rId1" cstate="email"/>
          <a:srcRect/>
          <a:stretch>
            <a:fillRect/>
          </a:stretch>
        </p:blipFill>
        <p:spPr bwMode="auto">
          <a:xfrm>
            <a:off x="6876256" y="3212976"/>
            <a:ext cx="2057735" cy="2952328"/>
          </a:xfrm>
          <a:prstGeom prst="rect">
            <a:avLst/>
          </a:prstGeom>
          <a:noFill/>
          <a:ln w="127000" cmpd="thinThick">
            <a:solidFill>
              <a:srgbClr val="E3A97D"/>
            </a:solidFill>
          </a:ln>
        </p:spPr>
      </p:pic>
      <p:pic>
        <p:nvPicPr>
          <p:cNvPr id="4" name="Picture 4" descr="http://www.clipartsfree.de/images/joomgallery/originals/berufe_6/detektiv_comic-zeichnung_20170626_1840354158.png"/>
          <p:cNvPicPr>
            <a:picLocks noChangeAspect="1" noChangeArrowheads="1"/>
          </p:cNvPicPr>
          <p:nvPr/>
        </p:nvPicPr>
        <p:blipFill>
          <a:blip r:embed="rId2" cstate="email"/>
          <a:srcRect/>
          <a:stretch>
            <a:fillRect/>
          </a:stretch>
        </p:blipFill>
        <p:spPr bwMode="auto">
          <a:xfrm>
            <a:off x="7396572" y="624831"/>
            <a:ext cx="1300015" cy="1887263"/>
          </a:xfrm>
          <a:prstGeom prst="rect">
            <a:avLst/>
          </a:prstGeom>
          <a:noFill/>
        </p:spPr>
      </p:pic>
      <p:sp>
        <p:nvSpPr>
          <p:cNvPr id="6" name="Овал 5"/>
          <p:cNvSpPr/>
          <p:nvPr/>
        </p:nvSpPr>
        <p:spPr>
          <a:xfrm>
            <a:off x="8144526" y="1175248"/>
            <a:ext cx="160276" cy="11008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9"/>
          <p:cNvGrpSpPr/>
          <p:nvPr/>
        </p:nvGrpSpPr>
        <p:grpSpPr>
          <a:xfrm>
            <a:off x="179512" y="332656"/>
            <a:ext cx="1049860" cy="1268760"/>
            <a:chOff x="251520" y="5013176"/>
            <a:chExt cx="1481908" cy="1844824"/>
          </a:xfrm>
        </p:grpSpPr>
        <p:pic>
          <p:nvPicPr>
            <p:cNvPr id="8" name="Picture 2" descr="http://900igr.net/datas/predmety/Odezhda-2.files/0017-017-Plasch.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251520" y="5013176"/>
              <a:ext cx="1481908" cy="1844824"/>
            </a:xfrm>
            <a:prstGeom prst="rect">
              <a:avLst/>
            </a:prstGeom>
            <a:noFill/>
          </p:spPr>
        </p:pic>
        <p:sp>
          <p:nvSpPr>
            <p:cNvPr id="9" name="Овал 8"/>
            <p:cNvSpPr/>
            <p:nvPr/>
          </p:nvSpPr>
          <p:spPr>
            <a:xfrm>
              <a:off x="539552" y="5229200"/>
              <a:ext cx="1080120" cy="13681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rgbClr val="6B3A05"/>
                  </a:solidFill>
                  <a:latin typeface="Comic Sans MS" panose="030F0702030302020204" pitchFamily="66" charset="0"/>
                </a:rPr>
                <a:t>2</a:t>
              </a:r>
              <a:endParaRPr lang="ru-RU" sz="3600" b="1" dirty="0">
                <a:solidFill>
                  <a:srgbClr val="6B3A05"/>
                </a:solidFill>
                <a:latin typeface="Comic Sans MS" panose="030F0702030302020204" pitchFamily="66" charset="0"/>
              </a:endParaRPr>
            </a:p>
          </p:txBody>
        </p:sp>
      </p:grpSp>
      <p:pic>
        <p:nvPicPr>
          <p:cNvPr id="5" name="Picture 24" descr="https://images.ua.prom.st/114519663_w640_h640_cid2042555_pid53285377-51316381.gif">
            <a:hlinkClick r:id="rId4" action="ppaction://hlinksldjump"/>
          </p:cNvPr>
          <p:cNvPicPr>
            <a:picLocks noChangeAspect="1" noChangeArrowheads="1"/>
          </p:cNvPicPr>
          <p:nvPr/>
        </p:nvPicPr>
        <p:blipFill>
          <a:blip r:embed="rId5" cstate="email">
            <a:clrChange>
              <a:clrFrom>
                <a:srgbClr val="FFFFFF"/>
              </a:clrFrom>
              <a:clrTo>
                <a:srgbClr val="FFFFFF">
                  <a:alpha val="0"/>
                </a:srgbClr>
              </a:clrTo>
            </a:clrChange>
          </a:blip>
          <a:srcRect l="7227" t="7087" r="10380" b="6683"/>
          <a:stretch>
            <a:fillRect/>
          </a:stretch>
        </p:blipFill>
        <p:spPr bwMode="auto">
          <a:xfrm>
            <a:off x="7236296" y="404664"/>
            <a:ext cx="1656184" cy="2232248"/>
          </a:xfrm>
          <a:prstGeom prst="rect">
            <a:avLst/>
          </a:prstGeom>
          <a:noFill/>
        </p:spPr>
      </p:pic>
      <p:sp>
        <p:nvSpPr>
          <p:cNvPr id="11" name="TextBox 10"/>
          <p:cNvSpPr txBox="1"/>
          <p:nvPr/>
        </p:nvSpPr>
        <p:spPr>
          <a:xfrm>
            <a:off x="395536" y="620688"/>
            <a:ext cx="6912768" cy="2308324"/>
          </a:xfrm>
          <a:prstGeom prst="rect">
            <a:avLst/>
          </a:prstGeom>
          <a:noFill/>
        </p:spPr>
        <p:txBody>
          <a:bodyPr wrap="square" rtlCol="0">
            <a:spAutoFit/>
          </a:bodyPr>
          <a:lstStyle/>
          <a:p>
            <a:r>
              <a:rPr lang="ru-RU" sz="2400" dirty="0" smtClean="0"/>
              <a:t>              </a:t>
            </a:r>
            <a:r>
              <a:rPr lang="ru-RU" sz="2400" b="1" dirty="0" smtClean="0">
                <a:solidFill>
                  <a:srgbClr val="FFFF00"/>
                </a:solidFill>
                <a:latin typeface="Comic Sans MS" panose="030F0702030302020204" pitchFamily="66" charset="0"/>
              </a:rPr>
              <a:t>Намалевал художник на холстине, </a:t>
            </a:r>
            <a:endParaRPr lang="ru-RU" sz="2400" b="1" dirty="0" smtClean="0">
              <a:solidFill>
                <a:srgbClr val="FFFF00"/>
              </a:solidFill>
              <a:latin typeface="Comic Sans MS" panose="030F0702030302020204" pitchFamily="66" charset="0"/>
            </a:endParaRPr>
          </a:p>
          <a:p>
            <a:r>
              <a:rPr lang="ru-RU" sz="2400" b="1" dirty="0" smtClean="0">
                <a:solidFill>
                  <a:srgbClr val="FFFF00"/>
                </a:solidFill>
                <a:latin typeface="Comic Sans MS" panose="030F0702030302020204" pitchFamily="66" charset="0"/>
              </a:rPr>
              <a:t>       И слава по миру идет о той картине, </a:t>
            </a:r>
            <a:endParaRPr lang="ru-RU" sz="2400" b="1" dirty="0" smtClean="0">
              <a:solidFill>
                <a:srgbClr val="FFFF00"/>
              </a:solidFill>
              <a:latin typeface="Comic Sans MS" panose="030F0702030302020204" pitchFamily="66" charset="0"/>
            </a:endParaRPr>
          </a:p>
          <a:p>
            <a:r>
              <a:rPr lang="ru-RU" sz="2400" b="1" dirty="0" smtClean="0">
                <a:solidFill>
                  <a:srgbClr val="FFFF00"/>
                </a:solidFill>
                <a:latin typeface="Comic Sans MS" panose="030F0702030302020204" pitchFamily="66" charset="0"/>
              </a:rPr>
              <a:t>       В ней разместился в аккурат… </a:t>
            </a:r>
            <a:endParaRPr lang="ru-RU" sz="2400" b="1" dirty="0" smtClean="0">
              <a:solidFill>
                <a:srgbClr val="FFFF00"/>
              </a:solidFill>
              <a:latin typeface="Comic Sans MS" panose="030F0702030302020204" pitchFamily="66" charset="0"/>
            </a:endParaRPr>
          </a:p>
          <a:p>
            <a:endParaRPr lang="ru-RU" sz="2400" dirty="0" smtClean="0"/>
          </a:p>
          <a:p>
            <a:r>
              <a:rPr lang="ru-RU" sz="2400" b="1" dirty="0" smtClean="0">
                <a:solidFill>
                  <a:schemeClr val="bg1"/>
                </a:solidFill>
                <a:latin typeface="Comic Sans MS" panose="030F0702030302020204" pitchFamily="66" charset="0"/>
              </a:rPr>
              <a:t>Продолжением является строка… </a:t>
            </a:r>
            <a:endParaRPr lang="ru-RU" sz="2400" b="1" dirty="0" smtClean="0">
              <a:solidFill>
                <a:schemeClr val="bg1"/>
              </a:solidFill>
              <a:latin typeface="Comic Sans MS" panose="030F0702030302020204" pitchFamily="66" charset="0"/>
            </a:endParaRPr>
          </a:p>
          <a:p>
            <a:endParaRPr lang="ru-RU" sz="2400" dirty="0" smtClean="0"/>
          </a:p>
        </p:txBody>
      </p:sp>
      <p:sp>
        <p:nvSpPr>
          <p:cNvPr id="15" name="Управляющая кнопка: настраиваемая 14">
            <a:hlinkClick r:id="" action="ppaction://noaction" highlightClick="1"/>
          </p:cNvPr>
          <p:cNvSpPr/>
          <p:nvPr/>
        </p:nvSpPr>
        <p:spPr>
          <a:xfrm>
            <a:off x="251520" y="3717032"/>
            <a:ext cx="6336704" cy="648072"/>
          </a:xfrm>
          <a:prstGeom prst="actionButtonBlank">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rgbClr val="6B3A05"/>
                </a:solidFill>
                <a:latin typeface="Comic Sans MS" panose="030F0702030302020204" pitchFamily="66" charset="0"/>
              </a:rPr>
              <a:t>Российский нефтяной магнат.</a:t>
            </a:r>
            <a:endParaRPr lang="ru-RU" sz="3200" dirty="0">
              <a:solidFill>
                <a:srgbClr val="6B3A05"/>
              </a:solidFill>
            </a:endParaRPr>
          </a:p>
        </p:txBody>
      </p:sp>
      <p:sp>
        <p:nvSpPr>
          <p:cNvPr id="16" name="Управляющая кнопка: настраиваемая 15">
            <a:hlinkClick r:id="" action="ppaction://noaction" highlightClick="1"/>
          </p:cNvPr>
          <p:cNvSpPr/>
          <p:nvPr/>
        </p:nvSpPr>
        <p:spPr>
          <a:xfrm>
            <a:off x="251520" y="4653136"/>
            <a:ext cx="6336704" cy="648072"/>
          </a:xfrm>
          <a:prstGeom prst="actionButtonBlank">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rgbClr val="6B3A05"/>
                </a:solidFill>
                <a:latin typeface="Comic Sans MS" panose="030F0702030302020204" pitchFamily="66" charset="0"/>
              </a:rPr>
              <a:t>Сибирский овощной салат.</a:t>
            </a:r>
            <a:endParaRPr lang="ru-RU" sz="3200" dirty="0">
              <a:solidFill>
                <a:srgbClr val="6B3A05"/>
              </a:solidFill>
            </a:endParaRPr>
          </a:p>
        </p:txBody>
      </p:sp>
      <p:sp>
        <p:nvSpPr>
          <p:cNvPr id="17" name="Управляющая кнопка: настраиваемая 16">
            <a:hlinkClick r:id="" action="ppaction://noaction" highlightClick="1"/>
          </p:cNvPr>
          <p:cNvSpPr/>
          <p:nvPr/>
        </p:nvSpPr>
        <p:spPr>
          <a:xfrm>
            <a:off x="251520" y="5589240"/>
            <a:ext cx="6336704" cy="648072"/>
          </a:xfrm>
          <a:prstGeom prst="actionButtonBlank">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rgbClr val="6B3A05"/>
                </a:solidFill>
                <a:latin typeface="Comic Sans MS" panose="030F0702030302020204" pitchFamily="66" charset="0"/>
              </a:rPr>
              <a:t>Чернее чёрного квадрат.</a:t>
            </a:r>
            <a:endParaRPr lang="ru-RU" sz="3200" dirty="0">
              <a:solidFill>
                <a:srgbClr val="6B3A05"/>
              </a:solidFill>
            </a:endParaRPr>
          </a:p>
        </p:txBody>
      </p:sp>
      <p:pic>
        <p:nvPicPr>
          <p:cNvPr id="18" name="Picture 2" descr="http://www.pavelkosenko.com/lj/0119/malevich.jpg"/>
          <p:cNvPicPr>
            <a:picLocks noChangeAspect="1" noChangeArrowheads="1"/>
          </p:cNvPicPr>
          <p:nvPr/>
        </p:nvPicPr>
        <p:blipFill>
          <a:blip r:embed="rId6" cstate="email"/>
          <a:srcRect/>
          <a:stretch>
            <a:fillRect/>
          </a:stretch>
        </p:blipFill>
        <p:spPr bwMode="auto">
          <a:xfrm>
            <a:off x="6804247" y="4077072"/>
            <a:ext cx="2236657" cy="2191924"/>
          </a:xfrm>
          <a:prstGeom prst="rect">
            <a:avLst/>
          </a:prstGeom>
          <a:noFill/>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37" presetClass="exit" presetSubtype="0" fill="hold" grpId="0" nodeType="clickEffect">
                                  <p:stCondLst>
                                    <p:cond delay="0"/>
                                  </p:stCondLst>
                                  <p:childTnLst>
                                    <p:animEffect transition="out" filter="fade">
                                      <p:cBhvr>
                                        <p:cTn id="6" dur="1000"/>
                                        <p:tgtEl>
                                          <p:spTgt spid="15"/>
                                        </p:tgtEl>
                                      </p:cBhvr>
                                    </p:animEffect>
                                    <p:anim calcmode="lin" valueType="num">
                                      <p:cBhvr>
                                        <p:cTn id="7" dur="1000"/>
                                        <p:tgtEl>
                                          <p:spTgt spid="15"/>
                                        </p:tgtEl>
                                        <p:attrNameLst>
                                          <p:attrName>ppt_x</p:attrName>
                                        </p:attrNameLst>
                                      </p:cBhvr>
                                      <p:tavLst>
                                        <p:tav tm="0">
                                          <p:val>
                                            <p:strVal val="ppt_x"/>
                                          </p:val>
                                        </p:tav>
                                        <p:tav tm="100000">
                                          <p:val>
                                            <p:strVal val="ppt_x"/>
                                          </p:val>
                                        </p:tav>
                                      </p:tavLst>
                                    </p:anim>
                                    <p:anim calcmode="lin" valueType="num">
                                      <p:cBhvr>
                                        <p:cTn id="8" dur="100" decel="100000"/>
                                        <p:tgtEl>
                                          <p:spTgt spid="15"/>
                                        </p:tgtEl>
                                        <p:attrNameLst>
                                          <p:attrName>ppt_y</p:attrName>
                                        </p:attrNameLst>
                                      </p:cBhvr>
                                      <p:tavLst>
                                        <p:tav tm="0">
                                          <p:val>
                                            <p:strVal val="ppt_y"/>
                                          </p:val>
                                        </p:tav>
                                        <p:tav tm="100000">
                                          <p:val>
                                            <p:strVal val="ppt_y-.03"/>
                                          </p:val>
                                        </p:tav>
                                      </p:tavLst>
                                    </p:anim>
                                    <p:anim calcmode="lin" valueType="num">
                                      <p:cBhvr>
                                        <p:cTn id="9" dur="900" accel="100000">
                                          <p:stCondLst>
                                            <p:cond delay="100"/>
                                          </p:stCondLst>
                                        </p:cTn>
                                        <p:tgtEl>
                                          <p:spTgt spid="15"/>
                                        </p:tgtEl>
                                        <p:attrNameLst>
                                          <p:attrName>ppt_y</p:attrName>
                                        </p:attrNameLst>
                                      </p:cBhvr>
                                      <p:tavLst>
                                        <p:tav tm="0">
                                          <p:val>
                                            <p:strVal val="ppt_y"/>
                                          </p:val>
                                        </p:tav>
                                        <p:tav tm="100000">
                                          <p:val>
                                            <p:strVal val="ppt_y+1"/>
                                          </p:val>
                                        </p:tav>
                                      </p:tavLst>
                                    </p:anim>
                                    <p:set>
                                      <p:cBhvr>
                                        <p:cTn id="10"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1" restart="whenNotActive" fill="hold" evtFilter="cancelBubble" nodeType="interactiveSeq">
                <p:stCondLst>
                  <p:cond evt="onClick" delay="0">
                    <p:tgtEl>
                      <p:spTgt spid="16"/>
                    </p:tgtEl>
                  </p:cond>
                </p:stCondLst>
                <p:endSync evt="end" delay="0">
                  <p:rtn val="all"/>
                </p:endSync>
                <p:childTnLst>
                  <p:par>
                    <p:cTn id="12" fill="hold">
                      <p:stCondLst>
                        <p:cond delay="0"/>
                      </p:stCondLst>
                      <p:childTnLst>
                        <p:par>
                          <p:cTn id="13" fill="hold">
                            <p:stCondLst>
                              <p:cond delay="0"/>
                            </p:stCondLst>
                            <p:childTnLst>
                              <p:par>
                                <p:cTn id="14" presetID="37" presetClass="exit" presetSubtype="0" fill="hold" grpId="0" nodeType="clickEffect">
                                  <p:stCondLst>
                                    <p:cond delay="0"/>
                                  </p:stCondLst>
                                  <p:childTnLst>
                                    <p:animEffect transition="out" filter="fade">
                                      <p:cBhvr>
                                        <p:cTn id="15" dur="1000"/>
                                        <p:tgtEl>
                                          <p:spTgt spid="16"/>
                                        </p:tgtEl>
                                      </p:cBhvr>
                                    </p:animEffect>
                                    <p:anim calcmode="lin" valueType="num">
                                      <p:cBhvr>
                                        <p:cTn id="16" dur="1000"/>
                                        <p:tgtEl>
                                          <p:spTgt spid="16"/>
                                        </p:tgtEl>
                                        <p:attrNameLst>
                                          <p:attrName>ppt_x</p:attrName>
                                        </p:attrNameLst>
                                      </p:cBhvr>
                                      <p:tavLst>
                                        <p:tav tm="0">
                                          <p:val>
                                            <p:strVal val="ppt_x"/>
                                          </p:val>
                                        </p:tav>
                                        <p:tav tm="100000">
                                          <p:val>
                                            <p:strVal val="ppt_x"/>
                                          </p:val>
                                        </p:tav>
                                      </p:tavLst>
                                    </p:anim>
                                    <p:anim calcmode="lin" valueType="num">
                                      <p:cBhvr>
                                        <p:cTn id="17" dur="100" decel="100000"/>
                                        <p:tgtEl>
                                          <p:spTgt spid="16"/>
                                        </p:tgtEl>
                                        <p:attrNameLst>
                                          <p:attrName>ppt_y</p:attrName>
                                        </p:attrNameLst>
                                      </p:cBhvr>
                                      <p:tavLst>
                                        <p:tav tm="0">
                                          <p:val>
                                            <p:strVal val="ppt_y"/>
                                          </p:val>
                                        </p:tav>
                                        <p:tav tm="100000">
                                          <p:val>
                                            <p:strVal val="ppt_y-.03"/>
                                          </p:val>
                                        </p:tav>
                                      </p:tavLst>
                                    </p:anim>
                                    <p:anim calcmode="lin" valueType="num">
                                      <p:cBhvr>
                                        <p:cTn id="18" dur="900" accel="100000">
                                          <p:stCondLst>
                                            <p:cond delay="100"/>
                                          </p:stCondLst>
                                        </p:cTn>
                                        <p:tgtEl>
                                          <p:spTgt spid="16"/>
                                        </p:tgtEl>
                                        <p:attrNameLst>
                                          <p:attrName>ppt_y</p:attrName>
                                        </p:attrNameLst>
                                      </p:cBhvr>
                                      <p:tavLst>
                                        <p:tav tm="0">
                                          <p:val>
                                            <p:strVal val="ppt_y"/>
                                          </p:val>
                                        </p:tav>
                                        <p:tav tm="100000">
                                          <p:val>
                                            <p:strVal val="ppt_y+1"/>
                                          </p:val>
                                        </p:tav>
                                      </p:tavLst>
                                    </p:anim>
                                    <p:set>
                                      <p:cBhvr>
                                        <p:cTn id="19"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37" presetClass="exit" presetSubtype="0" fill="hold" grpId="1" nodeType="clickEffect">
                                  <p:stCondLst>
                                    <p:cond delay="0"/>
                                  </p:stCondLst>
                                  <p:childTnLst>
                                    <p:animEffect transition="out" filter="fade">
                                      <p:cBhvr>
                                        <p:cTn id="24" dur="1000"/>
                                        <p:tgtEl>
                                          <p:spTgt spid="15"/>
                                        </p:tgtEl>
                                      </p:cBhvr>
                                    </p:animEffect>
                                    <p:anim calcmode="lin" valueType="num">
                                      <p:cBhvr>
                                        <p:cTn id="25" dur="1000"/>
                                        <p:tgtEl>
                                          <p:spTgt spid="15"/>
                                        </p:tgtEl>
                                        <p:attrNameLst>
                                          <p:attrName>ppt_x</p:attrName>
                                        </p:attrNameLst>
                                      </p:cBhvr>
                                      <p:tavLst>
                                        <p:tav tm="0">
                                          <p:val>
                                            <p:strVal val="ppt_x"/>
                                          </p:val>
                                        </p:tav>
                                        <p:tav tm="100000">
                                          <p:val>
                                            <p:strVal val="ppt_x"/>
                                          </p:val>
                                        </p:tav>
                                      </p:tavLst>
                                    </p:anim>
                                    <p:anim calcmode="lin" valueType="num">
                                      <p:cBhvr>
                                        <p:cTn id="26" dur="100" decel="100000"/>
                                        <p:tgtEl>
                                          <p:spTgt spid="15"/>
                                        </p:tgtEl>
                                        <p:attrNameLst>
                                          <p:attrName>ppt_y</p:attrName>
                                        </p:attrNameLst>
                                      </p:cBhvr>
                                      <p:tavLst>
                                        <p:tav tm="0">
                                          <p:val>
                                            <p:strVal val="ppt_y"/>
                                          </p:val>
                                        </p:tav>
                                        <p:tav tm="100000">
                                          <p:val>
                                            <p:strVal val="ppt_y-.03"/>
                                          </p:val>
                                        </p:tav>
                                      </p:tavLst>
                                    </p:anim>
                                    <p:anim calcmode="lin" valueType="num">
                                      <p:cBhvr>
                                        <p:cTn id="27" dur="900" accel="100000">
                                          <p:stCondLst>
                                            <p:cond delay="100"/>
                                          </p:stCondLst>
                                        </p:cTn>
                                        <p:tgtEl>
                                          <p:spTgt spid="15"/>
                                        </p:tgtEl>
                                        <p:attrNameLst>
                                          <p:attrName>ppt_y</p:attrName>
                                        </p:attrNameLst>
                                      </p:cBhvr>
                                      <p:tavLst>
                                        <p:tav tm="0">
                                          <p:val>
                                            <p:strVal val="ppt_y"/>
                                          </p:val>
                                        </p:tav>
                                        <p:tav tm="100000">
                                          <p:val>
                                            <p:strVal val="ppt_y+1"/>
                                          </p:val>
                                        </p:tav>
                                      </p:tavLst>
                                    </p:anim>
                                    <p:set>
                                      <p:cBhvr>
                                        <p:cTn id="28" dur="1" fill="hold">
                                          <p:stCondLst>
                                            <p:cond delay="999"/>
                                          </p:stCondLst>
                                        </p:cTn>
                                        <p:tgtEl>
                                          <p:spTgt spid="15"/>
                                        </p:tgtEl>
                                        <p:attrNameLst>
                                          <p:attrName>style.visibility</p:attrName>
                                        </p:attrNameLst>
                                      </p:cBhvr>
                                      <p:to>
                                        <p:strVal val="hidden"/>
                                      </p:to>
                                    </p:set>
                                  </p:childTnLst>
                                </p:cTn>
                              </p:par>
                              <p:par>
                                <p:cTn id="29" presetID="37" presetClass="exit" presetSubtype="0" fill="hold" grpId="1" nodeType="withEffect">
                                  <p:stCondLst>
                                    <p:cond delay="0"/>
                                  </p:stCondLst>
                                  <p:childTnLst>
                                    <p:animEffect transition="out" filter="fade">
                                      <p:cBhvr>
                                        <p:cTn id="30" dur="1000"/>
                                        <p:tgtEl>
                                          <p:spTgt spid="16"/>
                                        </p:tgtEl>
                                      </p:cBhvr>
                                    </p:animEffect>
                                    <p:anim calcmode="lin" valueType="num">
                                      <p:cBhvr>
                                        <p:cTn id="31" dur="1000"/>
                                        <p:tgtEl>
                                          <p:spTgt spid="16"/>
                                        </p:tgtEl>
                                        <p:attrNameLst>
                                          <p:attrName>ppt_x</p:attrName>
                                        </p:attrNameLst>
                                      </p:cBhvr>
                                      <p:tavLst>
                                        <p:tav tm="0">
                                          <p:val>
                                            <p:strVal val="ppt_x"/>
                                          </p:val>
                                        </p:tav>
                                        <p:tav tm="100000">
                                          <p:val>
                                            <p:strVal val="ppt_x"/>
                                          </p:val>
                                        </p:tav>
                                      </p:tavLst>
                                    </p:anim>
                                    <p:anim calcmode="lin" valueType="num">
                                      <p:cBhvr>
                                        <p:cTn id="32" dur="100" decel="100000"/>
                                        <p:tgtEl>
                                          <p:spTgt spid="16"/>
                                        </p:tgtEl>
                                        <p:attrNameLst>
                                          <p:attrName>ppt_y</p:attrName>
                                        </p:attrNameLst>
                                      </p:cBhvr>
                                      <p:tavLst>
                                        <p:tav tm="0">
                                          <p:val>
                                            <p:strVal val="ppt_y"/>
                                          </p:val>
                                        </p:tav>
                                        <p:tav tm="100000">
                                          <p:val>
                                            <p:strVal val="ppt_y-.03"/>
                                          </p:val>
                                        </p:tav>
                                      </p:tavLst>
                                    </p:anim>
                                    <p:anim calcmode="lin" valueType="num">
                                      <p:cBhvr>
                                        <p:cTn id="33" dur="900" accel="100000">
                                          <p:stCondLst>
                                            <p:cond delay="100"/>
                                          </p:stCondLst>
                                        </p:cTn>
                                        <p:tgtEl>
                                          <p:spTgt spid="16"/>
                                        </p:tgtEl>
                                        <p:attrNameLst>
                                          <p:attrName>ppt_y</p:attrName>
                                        </p:attrNameLst>
                                      </p:cBhvr>
                                      <p:tavLst>
                                        <p:tav tm="0">
                                          <p:val>
                                            <p:strVal val="ppt_y"/>
                                          </p:val>
                                        </p:tav>
                                        <p:tav tm="100000">
                                          <p:val>
                                            <p:strVal val="ppt_y+1"/>
                                          </p:val>
                                        </p:tav>
                                      </p:tavLst>
                                    </p:anim>
                                    <p:set>
                                      <p:cBhvr>
                                        <p:cTn id="34" dur="1" fill="hold">
                                          <p:stCondLst>
                                            <p:cond delay="999"/>
                                          </p:stCondLst>
                                        </p:cTn>
                                        <p:tgtEl>
                                          <p:spTgt spid="16"/>
                                        </p:tgtEl>
                                        <p:attrNameLst>
                                          <p:attrName>style.visibility</p:attrName>
                                        </p:attrNameLst>
                                      </p:cBhvr>
                                      <p:to>
                                        <p:strVal val="hidden"/>
                                      </p:to>
                                    </p:set>
                                  </p:childTnLst>
                                </p:cTn>
                              </p:par>
                              <p:par>
                                <p:cTn id="35" presetID="6" presetClass="emph" presetSubtype="0" fill="hold" grpId="0" nodeType="withEffect">
                                  <p:stCondLst>
                                    <p:cond delay="0"/>
                                  </p:stCondLst>
                                  <p:childTnLst>
                                    <p:animScale>
                                      <p:cBhvr>
                                        <p:cTn id="36" dur="2000" fill="hold"/>
                                        <p:tgtEl>
                                          <p:spTgt spid="17"/>
                                        </p:tgtEl>
                                      </p:cBhvr>
                                      <p:by x="150000" y="150000"/>
                                    </p:animScale>
                                  </p:childTnLst>
                                </p:cTn>
                              </p:par>
                              <p:par>
                                <p:cTn id="37" presetID="0" presetClass="path" presetSubtype="0" accel="50000" decel="50000" fill="hold" grpId="1" nodeType="withEffect">
                                  <p:stCondLst>
                                    <p:cond delay="0"/>
                                  </p:stCondLst>
                                  <p:childTnLst>
                                    <p:animMotion origin="layout" path="M 0 0 L 0.14167 -0.36759 " pathEditMode="relative" ptsTypes="AA">
                                      <p:cBhvr>
                                        <p:cTn id="38" dur="2000" fill="hold"/>
                                        <p:tgtEl>
                                          <p:spTgt spid="17"/>
                                        </p:tgtEl>
                                        <p:attrNameLst>
                                          <p:attrName>ppt_x</p:attrName>
                                          <p:attrName>ppt_y</p:attrName>
                                        </p:attrNameLst>
                                      </p:cBhvr>
                                    </p:animMotion>
                                  </p:childTnLst>
                                </p:cTn>
                              </p:par>
                            </p:childTnLst>
                          </p:cTn>
                        </p:par>
                        <p:par>
                          <p:cTn id="39" fill="hold">
                            <p:stCondLst>
                              <p:cond delay="1000"/>
                            </p:stCondLst>
                            <p:childTnLst>
                              <p:par>
                                <p:cTn id="40" presetID="37" presetClass="exit" presetSubtype="0" fill="hold" nodeType="afterEffect">
                                  <p:stCondLst>
                                    <p:cond delay="0"/>
                                  </p:stCondLst>
                                  <p:childTnLst>
                                    <p:animEffect transition="out" filter="fade">
                                      <p:cBhvr>
                                        <p:cTn id="41" dur="1000"/>
                                        <p:tgtEl>
                                          <p:spTgt spid="83970"/>
                                        </p:tgtEl>
                                      </p:cBhvr>
                                    </p:animEffect>
                                    <p:anim calcmode="lin" valueType="num">
                                      <p:cBhvr>
                                        <p:cTn id="42" dur="1000"/>
                                        <p:tgtEl>
                                          <p:spTgt spid="83970"/>
                                        </p:tgtEl>
                                        <p:attrNameLst>
                                          <p:attrName>ppt_x</p:attrName>
                                        </p:attrNameLst>
                                      </p:cBhvr>
                                      <p:tavLst>
                                        <p:tav tm="0">
                                          <p:val>
                                            <p:strVal val="ppt_x"/>
                                          </p:val>
                                        </p:tav>
                                        <p:tav tm="100000">
                                          <p:val>
                                            <p:strVal val="ppt_x"/>
                                          </p:val>
                                        </p:tav>
                                      </p:tavLst>
                                    </p:anim>
                                    <p:anim calcmode="lin" valueType="num">
                                      <p:cBhvr>
                                        <p:cTn id="43" dur="100" decel="100000"/>
                                        <p:tgtEl>
                                          <p:spTgt spid="83970"/>
                                        </p:tgtEl>
                                        <p:attrNameLst>
                                          <p:attrName>ppt_y</p:attrName>
                                        </p:attrNameLst>
                                      </p:cBhvr>
                                      <p:tavLst>
                                        <p:tav tm="0">
                                          <p:val>
                                            <p:strVal val="ppt_y"/>
                                          </p:val>
                                        </p:tav>
                                        <p:tav tm="100000">
                                          <p:val>
                                            <p:strVal val="ppt_y-.03"/>
                                          </p:val>
                                        </p:tav>
                                      </p:tavLst>
                                    </p:anim>
                                    <p:anim calcmode="lin" valueType="num">
                                      <p:cBhvr>
                                        <p:cTn id="44" dur="900" accel="100000">
                                          <p:stCondLst>
                                            <p:cond delay="100"/>
                                          </p:stCondLst>
                                        </p:cTn>
                                        <p:tgtEl>
                                          <p:spTgt spid="83970"/>
                                        </p:tgtEl>
                                        <p:attrNameLst>
                                          <p:attrName>ppt_y</p:attrName>
                                        </p:attrNameLst>
                                      </p:cBhvr>
                                      <p:tavLst>
                                        <p:tav tm="0">
                                          <p:val>
                                            <p:strVal val="ppt_y"/>
                                          </p:val>
                                        </p:tav>
                                        <p:tav tm="100000">
                                          <p:val>
                                            <p:strVal val="ppt_y+1"/>
                                          </p:val>
                                        </p:tav>
                                      </p:tavLst>
                                    </p:anim>
                                    <p:set>
                                      <p:cBhvr>
                                        <p:cTn id="45" dur="1" fill="hold">
                                          <p:stCondLst>
                                            <p:cond delay="999"/>
                                          </p:stCondLst>
                                        </p:cTn>
                                        <p:tgtEl>
                                          <p:spTgt spid="83970"/>
                                        </p:tgtEl>
                                        <p:attrNameLst>
                                          <p:attrName>style.visibility</p:attrName>
                                        </p:attrNameLst>
                                      </p:cBhvr>
                                      <p:to>
                                        <p:strVal val="hidden"/>
                                      </p:to>
                                    </p:set>
                                  </p:childTnLst>
                                </p:cTn>
                              </p:par>
                              <p:par>
                                <p:cTn id="46" presetID="53" presetClass="entr" presetSubtype="16" fill="hold"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1000" fill="hold"/>
                                        <p:tgtEl>
                                          <p:spTgt spid="18"/>
                                        </p:tgtEl>
                                        <p:attrNameLst>
                                          <p:attrName>ppt_w</p:attrName>
                                        </p:attrNameLst>
                                      </p:cBhvr>
                                      <p:tavLst>
                                        <p:tav tm="0">
                                          <p:val>
                                            <p:fltVal val="0"/>
                                          </p:val>
                                        </p:tav>
                                        <p:tav tm="100000">
                                          <p:val>
                                            <p:strVal val="#ppt_w"/>
                                          </p:val>
                                        </p:tav>
                                      </p:tavLst>
                                    </p:anim>
                                    <p:anim calcmode="lin" valueType="num">
                                      <p:cBhvr>
                                        <p:cTn id="49" dur="1000" fill="hold"/>
                                        <p:tgtEl>
                                          <p:spTgt spid="18"/>
                                        </p:tgtEl>
                                        <p:attrNameLst>
                                          <p:attrName>ppt_h</p:attrName>
                                        </p:attrNameLst>
                                      </p:cBhvr>
                                      <p:tavLst>
                                        <p:tav tm="0">
                                          <p:val>
                                            <p:fltVal val="0"/>
                                          </p:val>
                                        </p:tav>
                                        <p:tav tm="100000">
                                          <p:val>
                                            <p:strVal val="#ppt_h"/>
                                          </p:val>
                                        </p:tav>
                                      </p:tavLst>
                                    </p:anim>
                                    <p:animEffect transition="in" filter="fade">
                                      <p:cBhvr>
                                        <p:cTn id="50" dur="1000"/>
                                        <p:tgtEl>
                                          <p:spTgt spid="18"/>
                                        </p:tgtEl>
                                      </p:cBhvr>
                                    </p:animEffect>
                                  </p:childTnLst>
                                </p:cTn>
                              </p:par>
                            </p:childTnLst>
                          </p:cTn>
                        </p:par>
                      </p:childTnLst>
                    </p:cTn>
                  </p:par>
                </p:childTnLst>
              </p:cTn>
              <p:nextCondLst>
                <p:cond evt="onClick" delay="0">
                  <p:tgtEl>
                    <p:spTgt spid="17"/>
                  </p:tgtEl>
                </p:cond>
              </p:nextCondLst>
            </p:seq>
          </p:childTnLst>
        </p:cTn>
      </p:par>
    </p:tnLst>
    <p:bldLst>
      <p:bldP spid="15" grpId="0" animBg="1"/>
      <p:bldP spid="15" grpId="1" animBg="1"/>
      <p:bldP spid="16" grpId="0" animBg="1"/>
      <p:bldP spid="16" grpId="1" animBg="1"/>
      <p:bldP spid="17" grpId="0" animBg="1"/>
      <p:bldP spid="17"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6B3A05"/>
        </a:solidFill>
        <a:effectLst/>
      </p:bgPr>
    </p:bg>
    <p:spTree>
      <p:nvGrpSpPr>
        <p:cNvPr id="1" name=""/>
        <p:cNvGrpSpPr/>
        <p:nvPr/>
      </p:nvGrpSpPr>
      <p:grpSpPr>
        <a:xfrm>
          <a:off x="0" y="0"/>
          <a:ext cx="0" cy="0"/>
          <a:chOff x="0" y="0"/>
          <a:chExt cx="0" cy="0"/>
        </a:xfrm>
      </p:grpSpPr>
      <p:pic>
        <p:nvPicPr>
          <p:cNvPr id="4" name="Picture 4" descr="http://www.clipartsfree.de/images/joomgallery/originals/berufe_6/detektiv_comic-zeichnung_20170626_1840354158.png"/>
          <p:cNvPicPr>
            <a:picLocks noChangeAspect="1" noChangeArrowheads="1"/>
          </p:cNvPicPr>
          <p:nvPr/>
        </p:nvPicPr>
        <p:blipFill>
          <a:blip r:embed="rId1" cstate="email"/>
          <a:srcRect/>
          <a:stretch>
            <a:fillRect/>
          </a:stretch>
        </p:blipFill>
        <p:spPr bwMode="auto">
          <a:xfrm>
            <a:off x="7396572" y="624831"/>
            <a:ext cx="1300015" cy="1887263"/>
          </a:xfrm>
          <a:prstGeom prst="rect">
            <a:avLst/>
          </a:prstGeom>
          <a:noFill/>
        </p:spPr>
      </p:pic>
      <p:sp>
        <p:nvSpPr>
          <p:cNvPr id="6" name="Овал 5"/>
          <p:cNvSpPr/>
          <p:nvPr/>
        </p:nvSpPr>
        <p:spPr>
          <a:xfrm>
            <a:off x="8144526" y="1175248"/>
            <a:ext cx="160276" cy="11008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9"/>
          <p:cNvGrpSpPr/>
          <p:nvPr/>
        </p:nvGrpSpPr>
        <p:grpSpPr>
          <a:xfrm>
            <a:off x="179512" y="332656"/>
            <a:ext cx="1049860" cy="1268760"/>
            <a:chOff x="251520" y="5013176"/>
            <a:chExt cx="1481908" cy="1844824"/>
          </a:xfrm>
        </p:grpSpPr>
        <p:pic>
          <p:nvPicPr>
            <p:cNvPr id="8" name="Picture 2" descr="http://900igr.net/datas/predmety/Odezhda-2.files/0017-017-Plasch.jpg"/>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251520" y="5013176"/>
              <a:ext cx="1481908" cy="1844824"/>
            </a:xfrm>
            <a:prstGeom prst="rect">
              <a:avLst/>
            </a:prstGeom>
            <a:noFill/>
          </p:spPr>
        </p:pic>
        <p:sp>
          <p:nvSpPr>
            <p:cNvPr id="9" name="Овал 8"/>
            <p:cNvSpPr/>
            <p:nvPr/>
          </p:nvSpPr>
          <p:spPr>
            <a:xfrm>
              <a:off x="539552" y="5229200"/>
              <a:ext cx="1080120" cy="13681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rgbClr val="6B3A05"/>
                  </a:solidFill>
                  <a:latin typeface="Comic Sans MS" panose="030F0702030302020204" pitchFamily="66" charset="0"/>
                </a:rPr>
                <a:t>3</a:t>
              </a:r>
              <a:endParaRPr lang="ru-RU" sz="3600" b="1" dirty="0">
                <a:solidFill>
                  <a:srgbClr val="6B3A05"/>
                </a:solidFill>
                <a:latin typeface="Comic Sans MS" panose="030F0702030302020204" pitchFamily="66" charset="0"/>
              </a:endParaRPr>
            </a:p>
          </p:txBody>
        </p:sp>
      </p:grpSp>
      <p:pic>
        <p:nvPicPr>
          <p:cNvPr id="5" name="Picture 24" descr="https://images.ua.prom.st/114519663_w640_h640_cid2042555_pid53285377-51316381.gif">
            <a:hlinkClick r:id="rId3" action="ppaction://hlinksldjump"/>
          </p:cNvPr>
          <p:cNvPicPr>
            <a:picLocks noChangeAspect="1" noChangeArrowheads="1"/>
          </p:cNvPicPr>
          <p:nvPr/>
        </p:nvPicPr>
        <p:blipFill>
          <a:blip r:embed="rId4" cstate="email">
            <a:clrChange>
              <a:clrFrom>
                <a:srgbClr val="FFFFFF"/>
              </a:clrFrom>
              <a:clrTo>
                <a:srgbClr val="FFFFFF">
                  <a:alpha val="0"/>
                </a:srgbClr>
              </a:clrTo>
            </a:clrChange>
          </a:blip>
          <a:srcRect l="7227" t="7087" r="10380" b="6683"/>
          <a:stretch>
            <a:fillRect/>
          </a:stretch>
        </p:blipFill>
        <p:spPr bwMode="auto">
          <a:xfrm>
            <a:off x="7236296" y="404664"/>
            <a:ext cx="1656184" cy="2232248"/>
          </a:xfrm>
          <a:prstGeom prst="rect">
            <a:avLst/>
          </a:prstGeom>
          <a:noFill/>
        </p:spPr>
      </p:pic>
      <p:sp>
        <p:nvSpPr>
          <p:cNvPr id="11" name="TextBox 10"/>
          <p:cNvSpPr txBox="1"/>
          <p:nvPr/>
        </p:nvSpPr>
        <p:spPr>
          <a:xfrm>
            <a:off x="107504" y="548680"/>
            <a:ext cx="7776864" cy="2677656"/>
          </a:xfrm>
          <a:prstGeom prst="rect">
            <a:avLst/>
          </a:prstGeom>
          <a:noFill/>
        </p:spPr>
        <p:txBody>
          <a:bodyPr wrap="square" rtlCol="0">
            <a:spAutoFit/>
          </a:bodyPr>
          <a:lstStyle/>
          <a:p>
            <a:r>
              <a:rPr lang="ru-RU" sz="2400" b="1" dirty="0" smtClean="0">
                <a:solidFill>
                  <a:schemeClr val="bg1"/>
                </a:solidFill>
                <a:latin typeface="Comic Sans MS" panose="030F0702030302020204" pitchFamily="66" charset="0"/>
              </a:rPr>
              <a:t>        Пифагор является одной из наиболее</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        интересных личностей в истории. </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        Он основал религию, которая нашла </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свое воплощение в особом религиозном </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ордене. Выберите из представленных </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вариантов предписание, которое действительно являлось предписанием пифагорейского ордена. </a:t>
            </a:r>
            <a:endParaRPr lang="ru-RU" b="1" dirty="0">
              <a:solidFill>
                <a:schemeClr val="bg1"/>
              </a:solidFill>
              <a:latin typeface="Comic Sans MS" panose="030F0702030302020204" pitchFamily="66" charset="0"/>
            </a:endParaRPr>
          </a:p>
        </p:txBody>
      </p:sp>
      <p:sp>
        <p:nvSpPr>
          <p:cNvPr id="15" name="Управляющая кнопка: настраиваемая 14">
            <a:hlinkClick r:id="" action="ppaction://noaction" highlightClick="1"/>
          </p:cNvPr>
          <p:cNvSpPr/>
          <p:nvPr/>
        </p:nvSpPr>
        <p:spPr>
          <a:xfrm>
            <a:off x="179512" y="3717032"/>
            <a:ext cx="6408712" cy="648072"/>
          </a:xfrm>
          <a:prstGeom prst="actionButtonBlank">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rgbClr val="6B3A05"/>
                </a:solidFill>
                <a:latin typeface="Comic Sans MS" panose="030F0702030302020204" pitchFamily="66" charset="0"/>
              </a:rPr>
              <a:t>Не плюй в колодец</a:t>
            </a:r>
            <a:endParaRPr lang="ru-RU" sz="3200" dirty="0">
              <a:solidFill>
                <a:srgbClr val="6B3A05"/>
              </a:solidFill>
            </a:endParaRPr>
          </a:p>
        </p:txBody>
      </p:sp>
      <p:sp>
        <p:nvSpPr>
          <p:cNvPr id="16" name="Управляющая кнопка: настраиваемая 15">
            <a:hlinkClick r:id="" action="ppaction://noaction" highlightClick="1"/>
          </p:cNvPr>
          <p:cNvSpPr/>
          <p:nvPr/>
        </p:nvSpPr>
        <p:spPr>
          <a:xfrm>
            <a:off x="179512" y="4653136"/>
            <a:ext cx="6408712" cy="648072"/>
          </a:xfrm>
          <a:prstGeom prst="actionButtonBlank">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rgbClr val="6B3A05"/>
                </a:solidFill>
                <a:latin typeface="Comic Sans MS" panose="030F0702030302020204" pitchFamily="66" charset="0"/>
              </a:rPr>
              <a:t>Не подставляй ногу</a:t>
            </a:r>
            <a:endParaRPr lang="ru-RU" sz="3200" dirty="0">
              <a:solidFill>
                <a:srgbClr val="6B3A05"/>
              </a:solidFill>
            </a:endParaRPr>
          </a:p>
        </p:txBody>
      </p:sp>
      <p:sp>
        <p:nvSpPr>
          <p:cNvPr id="17" name="Управляющая кнопка: настраиваемая 16">
            <a:hlinkClick r:id="" action="ppaction://noaction" highlightClick="1"/>
          </p:cNvPr>
          <p:cNvSpPr/>
          <p:nvPr/>
        </p:nvSpPr>
        <p:spPr>
          <a:xfrm>
            <a:off x="179512" y="5589240"/>
            <a:ext cx="6408712" cy="648072"/>
          </a:xfrm>
          <a:prstGeom prst="actionButtonBlank">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rgbClr val="6B3A05"/>
                </a:solidFill>
                <a:latin typeface="Comic Sans MS" panose="030F0702030302020204" pitchFamily="66" charset="0"/>
              </a:rPr>
              <a:t>Не откусывай от целой булки</a:t>
            </a:r>
            <a:endParaRPr lang="ru-RU" sz="3200" b="1" dirty="0" smtClean="0">
              <a:solidFill>
                <a:srgbClr val="6B3A05"/>
              </a:solidFill>
              <a:latin typeface="Comic Sans MS" panose="030F0702030302020204" pitchFamily="66" charset="0"/>
            </a:endParaRPr>
          </a:p>
        </p:txBody>
      </p:sp>
      <p:pic>
        <p:nvPicPr>
          <p:cNvPr id="19" name="Picture 2" descr="http://900igr.net/datas/geometrija/Teorema-nevesty/0003-003-Pifagor.jpg"/>
          <p:cNvPicPr>
            <a:picLocks noChangeAspect="1" noChangeArrowheads="1"/>
          </p:cNvPicPr>
          <p:nvPr/>
        </p:nvPicPr>
        <p:blipFill>
          <a:blip r:embed="rId5" cstate="email"/>
          <a:srcRect/>
          <a:stretch>
            <a:fillRect/>
          </a:stretch>
        </p:blipFill>
        <p:spPr bwMode="auto">
          <a:xfrm>
            <a:off x="6876256" y="3429000"/>
            <a:ext cx="1991050" cy="3160441"/>
          </a:xfrm>
          <a:prstGeom prst="rect">
            <a:avLst/>
          </a:prstGeom>
          <a:noFill/>
        </p:spPr>
      </p:pic>
      <p:pic>
        <p:nvPicPr>
          <p:cNvPr id="81929" name="Picture 9" descr="C:\Users\Mama\AppData\Local\Temp\5c6cb3c74d22de19a09ef37917f89c3e.jpg"/>
          <p:cNvPicPr>
            <a:picLocks noChangeAspect="1" noChangeArrowheads="1"/>
          </p:cNvPicPr>
          <p:nvPr/>
        </p:nvPicPr>
        <p:blipFill>
          <a:blip r:embed="rId6" cstate="email"/>
          <a:srcRect/>
          <a:stretch>
            <a:fillRect/>
          </a:stretch>
        </p:blipFill>
        <p:spPr bwMode="auto">
          <a:xfrm>
            <a:off x="6876256" y="4005064"/>
            <a:ext cx="1989456" cy="2684613"/>
          </a:xfrm>
          <a:prstGeom prst="rect">
            <a:avLst/>
          </a:prstGeom>
          <a:noFill/>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37" presetClass="exit" presetSubtype="0" fill="hold" grpId="0" nodeType="clickEffect">
                                  <p:stCondLst>
                                    <p:cond delay="0"/>
                                  </p:stCondLst>
                                  <p:childTnLst>
                                    <p:animEffect transition="out" filter="fade">
                                      <p:cBhvr>
                                        <p:cTn id="6" dur="1000"/>
                                        <p:tgtEl>
                                          <p:spTgt spid="15"/>
                                        </p:tgtEl>
                                      </p:cBhvr>
                                    </p:animEffect>
                                    <p:anim calcmode="lin" valueType="num">
                                      <p:cBhvr>
                                        <p:cTn id="7" dur="1000"/>
                                        <p:tgtEl>
                                          <p:spTgt spid="15"/>
                                        </p:tgtEl>
                                        <p:attrNameLst>
                                          <p:attrName>ppt_x</p:attrName>
                                        </p:attrNameLst>
                                      </p:cBhvr>
                                      <p:tavLst>
                                        <p:tav tm="0">
                                          <p:val>
                                            <p:strVal val="ppt_x"/>
                                          </p:val>
                                        </p:tav>
                                        <p:tav tm="100000">
                                          <p:val>
                                            <p:strVal val="ppt_x"/>
                                          </p:val>
                                        </p:tav>
                                      </p:tavLst>
                                    </p:anim>
                                    <p:anim calcmode="lin" valueType="num">
                                      <p:cBhvr>
                                        <p:cTn id="8" dur="100" decel="100000"/>
                                        <p:tgtEl>
                                          <p:spTgt spid="15"/>
                                        </p:tgtEl>
                                        <p:attrNameLst>
                                          <p:attrName>ppt_y</p:attrName>
                                        </p:attrNameLst>
                                      </p:cBhvr>
                                      <p:tavLst>
                                        <p:tav tm="0">
                                          <p:val>
                                            <p:strVal val="ppt_y"/>
                                          </p:val>
                                        </p:tav>
                                        <p:tav tm="100000">
                                          <p:val>
                                            <p:strVal val="ppt_y-.03"/>
                                          </p:val>
                                        </p:tav>
                                      </p:tavLst>
                                    </p:anim>
                                    <p:anim calcmode="lin" valueType="num">
                                      <p:cBhvr>
                                        <p:cTn id="9" dur="900" accel="100000">
                                          <p:stCondLst>
                                            <p:cond delay="100"/>
                                          </p:stCondLst>
                                        </p:cTn>
                                        <p:tgtEl>
                                          <p:spTgt spid="15"/>
                                        </p:tgtEl>
                                        <p:attrNameLst>
                                          <p:attrName>ppt_y</p:attrName>
                                        </p:attrNameLst>
                                      </p:cBhvr>
                                      <p:tavLst>
                                        <p:tav tm="0">
                                          <p:val>
                                            <p:strVal val="ppt_y"/>
                                          </p:val>
                                        </p:tav>
                                        <p:tav tm="100000">
                                          <p:val>
                                            <p:strVal val="ppt_y+1"/>
                                          </p:val>
                                        </p:tav>
                                      </p:tavLst>
                                    </p:anim>
                                    <p:set>
                                      <p:cBhvr>
                                        <p:cTn id="10"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1" restart="whenNotActive" fill="hold" evtFilter="cancelBubble" nodeType="interactiveSeq">
                <p:stCondLst>
                  <p:cond evt="onClick" delay="0">
                    <p:tgtEl>
                      <p:spTgt spid="16"/>
                    </p:tgtEl>
                  </p:cond>
                </p:stCondLst>
                <p:endSync evt="end" delay="0">
                  <p:rtn val="all"/>
                </p:endSync>
                <p:childTnLst>
                  <p:par>
                    <p:cTn id="12" fill="hold">
                      <p:stCondLst>
                        <p:cond delay="0"/>
                      </p:stCondLst>
                      <p:childTnLst>
                        <p:par>
                          <p:cTn id="13" fill="hold">
                            <p:stCondLst>
                              <p:cond delay="0"/>
                            </p:stCondLst>
                            <p:childTnLst>
                              <p:par>
                                <p:cTn id="14" presetID="37" presetClass="exit" presetSubtype="0" fill="hold" grpId="0" nodeType="clickEffect">
                                  <p:stCondLst>
                                    <p:cond delay="0"/>
                                  </p:stCondLst>
                                  <p:childTnLst>
                                    <p:animEffect transition="out" filter="fade">
                                      <p:cBhvr>
                                        <p:cTn id="15" dur="1000"/>
                                        <p:tgtEl>
                                          <p:spTgt spid="16"/>
                                        </p:tgtEl>
                                      </p:cBhvr>
                                    </p:animEffect>
                                    <p:anim calcmode="lin" valueType="num">
                                      <p:cBhvr>
                                        <p:cTn id="16" dur="1000"/>
                                        <p:tgtEl>
                                          <p:spTgt spid="16"/>
                                        </p:tgtEl>
                                        <p:attrNameLst>
                                          <p:attrName>ppt_x</p:attrName>
                                        </p:attrNameLst>
                                      </p:cBhvr>
                                      <p:tavLst>
                                        <p:tav tm="0">
                                          <p:val>
                                            <p:strVal val="ppt_x"/>
                                          </p:val>
                                        </p:tav>
                                        <p:tav tm="100000">
                                          <p:val>
                                            <p:strVal val="ppt_x"/>
                                          </p:val>
                                        </p:tav>
                                      </p:tavLst>
                                    </p:anim>
                                    <p:anim calcmode="lin" valueType="num">
                                      <p:cBhvr>
                                        <p:cTn id="17" dur="100" decel="100000"/>
                                        <p:tgtEl>
                                          <p:spTgt spid="16"/>
                                        </p:tgtEl>
                                        <p:attrNameLst>
                                          <p:attrName>ppt_y</p:attrName>
                                        </p:attrNameLst>
                                      </p:cBhvr>
                                      <p:tavLst>
                                        <p:tav tm="0">
                                          <p:val>
                                            <p:strVal val="ppt_y"/>
                                          </p:val>
                                        </p:tav>
                                        <p:tav tm="100000">
                                          <p:val>
                                            <p:strVal val="ppt_y-.03"/>
                                          </p:val>
                                        </p:tav>
                                      </p:tavLst>
                                    </p:anim>
                                    <p:anim calcmode="lin" valueType="num">
                                      <p:cBhvr>
                                        <p:cTn id="18" dur="900" accel="100000">
                                          <p:stCondLst>
                                            <p:cond delay="100"/>
                                          </p:stCondLst>
                                        </p:cTn>
                                        <p:tgtEl>
                                          <p:spTgt spid="16"/>
                                        </p:tgtEl>
                                        <p:attrNameLst>
                                          <p:attrName>ppt_y</p:attrName>
                                        </p:attrNameLst>
                                      </p:cBhvr>
                                      <p:tavLst>
                                        <p:tav tm="0">
                                          <p:val>
                                            <p:strVal val="ppt_y"/>
                                          </p:val>
                                        </p:tav>
                                        <p:tav tm="100000">
                                          <p:val>
                                            <p:strVal val="ppt_y+1"/>
                                          </p:val>
                                        </p:tav>
                                      </p:tavLst>
                                    </p:anim>
                                    <p:set>
                                      <p:cBhvr>
                                        <p:cTn id="19"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37" presetClass="exit" presetSubtype="0" fill="hold" grpId="1" nodeType="clickEffect">
                                  <p:stCondLst>
                                    <p:cond delay="0"/>
                                  </p:stCondLst>
                                  <p:childTnLst>
                                    <p:animEffect transition="out" filter="fade">
                                      <p:cBhvr>
                                        <p:cTn id="24" dur="1000"/>
                                        <p:tgtEl>
                                          <p:spTgt spid="15"/>
                                        </p:tgtEl>
                                      </p:cBhvr>
                                    </p:animEffect>
                                    <p:anim calcmode="lin" valueType="num">
                                      <p:cBhvr>
                                        <p:cTn id="25" dur="1000"/>
                                        <p:tgtEl>
                                          <p:spTgt spid="15"/>
                                        </p:tgtEl>
                                        <p:attrNameLst>
                                          <p:attrName>ppt_x</p:attrName>
                                        </p:attrNameLst>
                                      </p:cBhvr>
                                      <p:tavLst>
                                        <p:tav tm="0">
                                          <p:val>
                                            <p:strVal val="ppt_x"/>
                                          </p:val>
                                        </p:tav>
                                        <p:tav tm="100000">
                                          <p:val>
                                            <p:strVal val="ppt_x"/>
                                          </p:val>
                                        </p:tav>
                                      </p:tavLst>
                                    </p:anim>
                                    <p:anim calcmode="lin" valueType="num">
                                      <p:cBhvr>
                                        <p:cTn id="26" dur="100" decel="100000"/>
                                        <p:tgtEl>
                                          <p:spTgt spid="15"/>
                                        </p:tgtEl>
                                        <p:attrNameLst>
                                          <p:attrName>ppt_y</p:attrName>
                                        </p:attrNameLst>
                                      </p:cBhvr>
                                      <p:tavLst>
                                        <p:tav tm="0">
                                          <p:val>
                                            <p:strVal val="ppt_y"/>
                                          </p:val>
                                        </p:tav>
                                        <p:tav tm="100000">
                                          <p:val>
                                            <p:strVal val="ppt_y-.03"/>
                                          </p:val>
                                        </p:tav>
                                      </p:tavLst>
                                    </p:anim>
                                    <p:anim calcmode="lin" valueType="num">
                                      <p:cBhvr>
                                        <p:cTn id="27" dur="900" accel="100000">
                                          <p:stCondLst>
                                            <p:cond delay="100"/>
                                          </p:stCondLst>
                                        </p:cTn>
                                        <p:tgtEl>
                                          <p:spTgt spid="15"/>
                                        </p:tgtEl>
                                        <p:attrNameLst>
                                          <p:attrName>ppt_y</p:attrName>
                                        </p:attrNameLst>
                                      </p:cBhvr>
                                      <p:tavLst>
                                        <p:tav tm="0">
                                          <p:val>
                                            <p:strVal val="ppt_y"/>
                                          </p:val>
                                        </p:tav>
                                        <p:tav tm="100000">
                                          <p:val>
                                            <p:strVal val="ppt_y+1"/>
                                          </p:val>
                                        </p:tav>
                                      </p:tavLst>
                                    </p:anim>
                                    <p:set>
                                      <p:cBhvr>
                                        <p:cTn id="28" dur="1" fill="hold">
                                          <p:stCondLst>
                                            <p:cond delay="999"/>
                                          </p:stCondLst>
                                        </p:cTn>
                                        <p:tgtEl>
                                          <p:spTgt spid="15"/>
                                        </p:tgtEl>
                                        <p:attrNameLst>
                                          <p:attrName>style.visibility</p:attrName>
                                        </p:attrNameLst>
                                      </p:cBhvr>
                                      <p:to>
                                        <p:strVal val="hidden"/>
                                      </p:to>
                                    </p:set>
                                  </p:childTnLst>
                                </p:cTn>
                              </p:par>
                              <p:par>
                                <p:cTn id="29" presetID="37" presetClass="exit" presetSubtype="0" fill="hold" grpId="1" nodeType="withEffect">
                                  <p:stCondLst>
                                    <p:cond delay="0"/>
                                  </p:stCondLst>
                                  <p:childTnLst>
                                    <p:animEffect transition="out" filter="fade">
                                      <p:cBhvr>
                                        <p:cTn id="30" dur="1000"/>
                                        <p:tgtEl>
                                          <p:spTgt spid="16"/>
                                        </p:tgtEl>
                                      </p:cBhvr>
                                    </p:animEffect>
                                    <p:anim calcmode="lin" valueType="num">
                                      <p:cBhvr>
                                        <p:cTn id="31" dur="1000"/>
                                        <p:tgtEl>
                                          <p:spTgt spid="16"/>
                                        </p:tgtEl>
                                        <p:attrNameLst>
                                          <p:attrName>ppt_x</p:attrName>
                                        </p:attrNameLst>
                                      </p:cBhvr>
                                      <p:tavLst>
                                        <p:tav tm="0">
                                          <p:val>
                                            <p:strVal val="ppt_x"/>
                                          </p:val>
                                        </p:tav>
                                        <p:tav tm="100000">
                                          <p:val>
                                            <p:strVal val="ppt_x"/>
                                          </p:val>
                                        </p:tav>
                                      </p:tavLst>
                                    </p:anim>
                                    <p:anim calcmode="lin" valueType="num">
                                      <p:cBhvr>
                                        <p:cTn id="32" dur="100" decel="100000"/>
                                        <p:tgtEl>
                                          <p:spTgt spid="16"/>
                                        </p:tgtEl>
                                        <p:attrNameLst>
                                          <p:attrName>ppt_y</p:attrName>
                                        </p:attrNameLst>
                                      </p:cBhvr>
                                      <p:tavLst>
                                        <p:tav tm="0">
                                          <p:val>
                                            <p:strVal val="ppt_y"/>
                                          </p:val>
                                        </p:tav>
                                        <p:tav tm="100000">
                                          <p:val>
                                            <p:strVal val="ppt_y-.03"/>
                                          </p:val>
                                        </p:tav>
                                      </p:tavLst>
                                    </p:anim>
                                    <p:anim calcmode="lin" valueType="num">
                                      <p:cBhvr>
                                        <p:cTn id="33" dur="900" accel="100000">
                                          <p:stCondLst>
                                            <p:cond delay="100"/>
                                          </p:stCondLst>
                                        </p:cTn>
                                        <p:tgtEl>
                                          <p:spTgt spid="16"/>
                                        </p:tgtEl>
                                        <p:attrNameLst>
                                          <p:attrName>ppt_y</p:attrName>
                                        </p:attrNameLst>
                                      </p:cBhvr>
                                      <p:tavLst>
                                        <p:tav tm="0">
                                          <p:val>
                                            <p:strVal val="ppt_y"/>
                                          </p:val>
                                        </p:tav>
                                        <p:tav tm="100000">
                                          <p:val>
                                            <p:strVal val="ppt_y+1"/>
                                          </p:val>
                                        </p:tav>
                                      </p:tavLst>
                                    </p:anim>
                                    <p:set>
                                      <p:cBhvr>
                                        <p:cTn id="34" dur="1" fill="hold">
                                          <p:stCondLst>
                                            <p:cond delay="999"/>
                                          </p:stCondLst>
                                        </p:cTn>
                                        <p:tgtEl>
                                          <p:spTgt spid="16"/>
                                        </p:tgtEl>
                                        <p:attrNameLst>
                                          <p:attrName>style.visibility</p:attrName>
                                        </p:attrNameLst>
                                      </p:cBhvr>
                                      <p:to>
                                        <p:strVal val="hidden"/>
                                      </p:to>
                                    </p:set>
                                  </p:childTnLst>
                                </p:cTn>
                              </p:par>
                              <p:par>
                                <p:cTn id="35" presetID="6" presetClass="emph" presetSubtype="0" fill="hold" grpId="0" nodeType="withEffect">
                                  <p:stCondLst>
                                    <p:cond delay="0"/>
                                  </p:stCondLst>
                                  <p:childTnLst>
                                    <p:animScale>
                                      <p:cBhvr>
                                        <p:cTn id="36" dur="2000" fill="hold"/>
                                        <p:tgtEl>
                                          <p:spTgt spid="17"/>
                                        </p:tgtEl>
                                      </p:cBhvr>
                                      <p:by x="150000" y="150000"/>
                                    </p:animScale>
                                  </p:childTnLst>
                                </p:cTn>
                              </p:par>
                              <p:par>
                                <p:cTn id="37" presetID="0" presetClass="path" presetSubtype="0" accel="50000" decel="50000" fill="hold" grpId="1" nodeType="withEffect">
                                  <p:stCondLst>
                                    <p:cond delay="0"/>
                                  </p:stCondLst>
                                  <p:childTnLst>
                                    <p:animMotion origin="layout" path="M 1.66667E-6 1.48148E-6 L 0.12604 -0.36227 " pathEditMode="relative" rAng="0" ptsTypes="AA">
                                      <p:cBhvr>
                                        <p:cTn id="38" dur="2000" fill="hold"/>
                                        <p:tgtEl>
                                          <p:spTgt spid="17"/>
                                        </p:tgtEl>
                                        <p:attrNameLst>
                                          <p:attrName>ppt_x</p:attrName>
                                          <p:attrName>ppt_y</p:attrName>
                                        </p:attrNameLst>
                                      </p:cBhvr>
                                      <p:rCtr x="63" y="-181"/>
                                    </p:animMotion>
                                  </p:childTnLst>
                                </p:cTn>
                              </p:par>
                            </p:childTnLst>
                          </p:cTn>
                        </p:par>
                        <p:par>
                          <p:cTn id="39" fill="hold">
                            <p:stCondLst>
                              <p:cond delay="1000"/>
                            </p:stCondLst>
                            <p:childTnLst>
                              <p:par>
                                <p:cTn id="40" presetID="37" presetClass="exit" presetSubtype="0" fill="hold" nodeType="afterEffect">
                                  <p:stCondLst>
                                    <p:cond delay="0"/>
                                  </p:stCondLst>
                                  <p:childTnLst>
                                    <p:animEffect transition="out" filter="fade">
                                      <p:cBhvr>
                                        <p:cTn id="41" dur="1000"/>
                                        <p:tgtEl>
                                          <p:spTgt spid="19"/>
                                        </p:tgtEl>
                                      </p:cBhvr>
                                    </p:animEffect>
                                    <p:anim calcmode="lin" valueType="num">
                                      <p:cBhvr>
                                        <p:cTn id="42" dur="1000"/>
                                        <p:tgtEl>
                                          <p:spTgt spid="19"/>
                                        </p:tgtEl>
                                        <p:attrNameLst>
                                          <p:attrName>ppt_x</p:attrName>
                                        </p:attrNameLst>
                                      </p:cBhvr>
                                      <p:tavLst>
                                        <p:tav tm="0">
                                          <p:val>
                                            <p:strVal val="ppt_x"/>
                                          </p:val>
                                        </p:tav>
                                        <p:tav tm="100000">
                                          <p:val>
                                            <p:strVal val="ppt_x"/>
                                          </p:val>
                                        </p:tav>
                                      </p:tavLst>
                                    </p:anim>
                                    <p:anim calcmode="lin" valueType="num">
                                      <p:cBhvr>
                                        <p:cTn id="43" dur="100" decel="100000"/>
                                        <p:tgtEl>
                                          <p:spTgt spid="19"/>
                                        </p:tgtEl>
                                        <p:attrNameLst>
                                          <p:attrName>ppt_y</p:attrName>
                                        </p:attrNameLst>
                                      </p:cBhvr>
                                      <p:tavLst>
                                        <p:tav tm="0">
                                          <p:val>
                                            <p:strVal val="ppt_y"/>
                                          </p:val>
                                        </p:tav>
                                        <p:tav tm="100000">
                                          <p:val>
                                            <p:strVal val="ppt_y-.03"/>
                                          </p:val>
                                        </p:tav>
                                      </p:tavLst>
                                    </p:anim>
                                    <p:anim calcmode="lin" valueType="num">
                                      <p:cBhvr>
                                        <p:cTn id="44" dur="900" accel="100000">
                                          <p:stCondLst>
                                            <p:cond delay="100"/>
                                          </p:stCondLst>
                                        </p:cTn>
                                        <p:tgtEl>
                                          <p:spTgt spid="19"/>
                                        </p:tgtEl>
                                        <p:attrNameLst>
                                          <p:attrName>ppt_y</p:attrName>
                                        </p:attrNameLst>
                                      </p:cBhvr>
                                      <p:tavLst>
                                        <p:tav tm="0">
                                          <p:val>
                                            <p:strVal val="ppt_y"/>
                                          </p:val>
                                        </p:tav>
                                        <p:tav tm="100000">
                                          <p:val>
                                            <p:strVal val="ppt_y+1"/>
                                          </p:val>
                                        </p:tav>
                                      </p:tavLst>
                                    </p:anim>
                                    <p:set>
                                      <p:cBhvr>
                                        <p:cTn id="45" dur="1" fill="hold">
                                          <p:stCondLst>
                                            <p:cond delay="999"/>
                                          </p:stCondLst>
                                        </p:cTn>
                                        <p:tgtEl>
                                          <p:spTgt spid="19"/>
                                        </p:tgtEl>
                                        <p:attrNameLst>
                                          <p:attrName>style.visibility</p:attrName>
                                        </p:attrNameLst>
                                      </p:cBhvr>
                                      <p:to>
                                        <p:strVal val="hidden"/>
                                      </p:to>
                                    </p:set>
                                  </p:childTnLst>
                                </p:cTn>
                              </p:par>
                              <p:par>
                                <p:cTn id="46" presetID="47" presetClass="entr" presetSubtype="0" fill="hold" nodeType="withEffect">
                                  <p:stCondLst>
                                    <p:cond delay="0"/>
                                  </p:stCondLst>
                                  <p:childTnLst>
                                    <p:set>
                                      <p:cBhvr>
                                        <p:cTn id="47" dur="1" fill="hold">
                                          <p:stCondLst>
                                            <p:cond delay="0"/>
                                          </p:stCondLst>
                                        </p:cTn>
                                        <p:tgtEl>
                                          <p:spTgt spid="81929"/>
                                        </p:tgtEl>
                                        <p:attrNameLst>
                                          <p:attrName>style.visibility</p:attrName>
                                        </p:attrNameLst>
                                      </p:cBhvr>
                                      <p:to>
                                        <p:strVal val="visible"/>
                                      </p:to>
                                    </p:set>
                                    <p:animEffect transition="in" filter="fade">
                                      <p:cBhvr>
                                        <p:cTn id="48" dur="1000"/>
                                        <p:tgtEl>
                                          <p:spTgt spid="81929"/>
                                        </p:tgtEl>
                                      </p:cBhvr>
                                    </p:animEffect>
                                    <p:anim calcmode="lin" valueType="num">
                                      <p:cBhvr>
                                        <p:cTn id="49" dur="1000" fill="hold"/>
                                        <p:tgtEl>
                                          <p:spTgt spid="81929"/>
                                        </p:tgtEl>
                                        <p:attrNameLst>
                                          <p:attrName>ppt_x</p:attrName>
                                        </p:attrNameLst>
                                      </p:cBhvr>
                                      <p:tavLst>
                                        <p:tav tm="0">
                                          <p:val>
                                            <p:strVal val="#ppt_x"/>
                                          </p:val>
                                        </p:tav>
                                        <p:tav tm="100000">
                                          <p:val>
                                            <p:strVal val="#ppt_x"/>
                                          </p:val>
                                        </p:tav>
                                      </p:tavLst>
                                    </p:anim>
                                    <p:anim calcmode="lin" valueType="num">
                                      <p:cBhvr>
                                        <p:cTn id="50" dur="1000" fill="hold"/>
                                        <p:tgtEl>
                                          <p:spTgt spid="81929"/>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7"/>
                  </p:tgtEl>
                </p:cond>
              </p:nextCondLst>
            </p:seq>
          </p:childTnLst>
        </p:cTn>
      </p:par>
    </p:tnLst>
    <p:bldLst>
      <p:bldP spid="15" grpId="0" animBg="1"/>
      <p:bldP spid="15" grpId="1" animBg="1"/>
      <p:bldP spid="16" grpId="0" animBg="1"/>
      <p:bldP spid="16" grpId="1" animBg="1"/>
      <p:bldP spid="17" grpId="0" animBg="1"/>
      <p:bldP spid="1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6B3A05"/>
        </a:solidFill>
        <a:effectLst/>
      </p:bgPr>
    </p:bg>
    <p:spTree>
      <p:nvGrpSpPr>
        <p:cNvPr id="1" name=""/>
        <p:cNvGrpSpPr/>
        <p:nvPr/>
      </p:nvGrpSpPr>
      <p:grpSpPr>
        <a:xfrm>
          <a:off x="0" y="0"/>
          <a:ext cx="0" cy="0"/>
          <a:chOff x="0" y="0"/>
          <a:chExt cx="0" cy="0"/>
        </a:xfrm>
      </p:grpSpPr>
      <p:pic>
        <p:nvPicPr>
          <p:cNvPr id="84996" name="Picture 4" descr="http://900igr.net/up/datai/109152/0016-013-.jpg"/>
          <p:cNvPicPr>
            <a:picLocks noChangeAspect="1" noChangeArrowheads="1"/>
          </p:cNvPicPr>
          <p:nvPr/>
        </p:nvPicPr>
        <p:blipFill>
          <a:blip r:embed="rId1" cstate="email"/>
          <a:srcRect/>
          <a:stretch>
            <a:fillRect/>
          </a:stretch>
        </p:blipFill>
        <p:spPr bwMode="auto">
          <a:xfrm>
            <a:off x="6732240" y="3717032"/>
            <a:ext cx="2268252" cy="3024336"/>
          </a:xfrm>
          <a:prstGeom prst="rect">
            <a:avLst/>
          </a:prstGeom>
          <a:noFill/>
        </p:spPr>
      </p:pic>
      <p:pic>
        <p:nvPicPr>
          <p:cNvPr id="4" name="Picture 4" descr="http://www.clipartsfree.de/images/joomgallery/originals/berufe_6/detektiv_comic-zeichnung_20170626_1840354158.png"/>
          <p:cNvPicPr>
            <a:picLocks noChangeAspect="1" noChangeArrowheads="1"/>
          </p:cNvPicPr>
          <p:nvPr/>
        </p:nvPicPr>
        <p:blipFill>
          <a:blip r:embed="rId2" cstate="email"/>
          <a:srcRect/>
          <a:stretch>
            <a:fillRect/>
          </a:stretch>
        </p:blipFill>
        <p:spPr bwMode="auto">
          <a:xfrm>
            <a:off x="7396572" y="624831"/>
            <a:ext cx="1300015" cy="1887263"/>
          </a:xfrm>
          <a:prstGeom prst="rect">
            <a:avLst/>
          </a:prstGeom>
          <a:noFill/>
        </p:spPr>
      </p:pic>
      <p:sp>
        <p:nvSpPr>
          <p:cNvPr id="6" name="Овал 5"/>
          <p:cNvSpPr/>
          <p:nvPr/>
        </p:nvSpPr>
        <p:spPr>
          <a:xfrm>
            <a:off x="8144526" y="1175248"/>
            <a:ext cx="160276" cy="11008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9"/>
          <p:cNvGrpSpPr/>
          <p:nvPr/>
        </p:nvGrpSpPr>
        <p:grpSpPr>
          <a:xfrm>
            <a:off x="179512" y="332656"/>
            <a:ext cx="1049860" cy="1268760"/>
            <a:chOff x="251520" y="5013176"/>
            <a:chExt cx="1481908" cy="1844824"/>
          </a:xfrm>
        </p:grpSpPr>
        <p:pic>
          <p:nvPicPr>
            <p:cNvPr id="8" name="Picture 2" descr="http://900igr.net/datas/predmety/Odezhda-2.files/0017-017-Plasch.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251520" y="5013176"/>
              <a:ext cx="1481908" cy="1844824"/>
            </a:xfrm>
            <a:prstGeom prst="rect">
              <a:avLst/>
            </a:prstGeom>
            <a:noFill/>
          </p:spPr>
        </p:pic>
        <p:sp>
          <p:nvSpPr>
            <p:cNvPr id="9" name="Овал 8"/>
            <p:cNvSpPr/>
            <p:nvPr/>
          </p:nvSpPr>
          <p:spPr>
            <a:xfrm>
              <a:off x="539552" y="5229200"/>
              <a:ext cx="1080120" cy="13681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rgbClr val="6B3A05"/>
                  </a:solidFill>
                  <a:latin typeface="Comic Sans MS" panose="030F0702030302020204" pitchFamily="66" charset="0"/>
                </a:rPr>
                <a:t>4</a:t>
              </a:r>
              <a:endParaRPr lang="ru-RU" sz="3600" b="1" dirty="0">
                <a:solidFill>
                  <a:srgbClr val="6B3A05"/>
                </a:solidFill>
                <a:latin typeface="Comic Sans MS" panose="030F0702030302020204" pitchFamily="66" charset="0"/>
              </a:endParaRPr>
            </a:p>
          </p:txBody>
        </p:sp>
      </p:grpSp>
      <p:pic>
        <p:nvPicPr>
          <p:cNvPr id="5" name="Picture 24" descr="https://images.ua.prom.st/114519663_w640_h640_cid2042555_pid53285377-51316381.gif">
            <a:hlinkClick r:id="rId4" action="ppaction://hlinksldjump"/>
          </p:cNvPr>
          <p:cNvPicPr>
            <a:picLocks noChangeAspect="1" noChangeArrowheads="1"/>
          </p:cNvPicPr>
          <p:nvPr/>
        </p:nvPicPr>
        <p:blipFill>
          <a:blip r:embed="rId5" cstate="email">
            <a:clrChange>
              <a:clrFrom>
                <a:srgbClr val="FFFFFF"/>
              </a:clrFrom>
              <a:clrTo>
                <a:srgbClr val="FFFFFF">
                  <a:alpha val="0"/>
                </a:srgbClr>
              </a:clrTo>
            </a:clrChange>
          </a:blip>
          <a:srcRect l="7227" t="7087" r="10380" b="6683"/>
          <a:stretch>
            <a:fillRect/>
          </a:stretch>
        </p:blipFill>
        <p:spPr bwMode="auto">
          <a:xfrm>
            <a:off x="7236296" y="404664"/>
            <a:ext cx="1656184" cy="2232248"/>
          </a:xfrm>
          <a:prstGeom prst="rect">
            <a:avLst/>
          </a:prstGeom>
          <a:noFill/>
        </p:spPr>
      </p:pic>
      <p:sp>
        <p:nvSpPr>
          <p:cNvPr id="11" name="TextBox 10"/>
          <p:cNvSpPr txBox="1"/>
          <p:nvPr/>
        </p:nvSpPr>
        <p:spPr>
          <a:xfrm>
            <a:off x="251520" y="908720"/>
            <a:ext cx="7272808" cy="1938992"/>
          </a:xfrm>
          <a:prstGeom prst="rect">
            <a:avLst/>
          </a:prstGeom>
          <a:noFill/>
        </p:spPr>
        <p:txBody>
          <a:bodyPr wrap="square" rtlCol="0">
            <a:spAutoFit/>
          </a:bodyPr>
          <a:lstStyle/>
          <a:p>
            <a:r>
              <a:rPr lang="ru-RU" sz="2400" b="1" dirty="0" smtClean="0">
                <a:solidFill>
                  <a:schemeClr val="bg1"/>
                </a:solidFill>
                <a:latin typeface="Comic Sans MS" panose="030F0702030302020204" pitchFamily="66" charset="0"/>
              </a:rPr>
              <a:t>        12 февраля 1535 года между </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        известными итальянцами того времени </a:t>
            </a:r>
            <a:r>
              <a:rPr lang="ru-RU" sz="2400" b="1" dirty="0" err="1" smtClean="0">
                <a:solidFill>
                  <a:schemeClr val="bg1"/>
                </a:solidFill>
                <a:latin typeface="Comic Sans MS" panose="030F0702030302020204" pitchFamily="66" charset="0"/>
              </a:rPr>
              <a:t>Фиори</a:t>
            </a:r>
            <a:r>
              <a:rPr lang="ru-RU" sz="2400" b="1" dirty="0" smtClean="0">
                <a:solidFill>
                  <a:schemeClr val="bg1"/>
                </a:solidFill>
                <a:latin typeface="Comic Sans MS" panose="030F0702030302020204" pitchFamily="66" charset="0"/>
              </a:rPr>
              <a:t> и Тартальей состоялся поединок, на котором Тартальей одержал блестящую победу. </a:t>
            </a:r>
            <a:endParaRPr lang="ru-RU" sz="2400" b="1" dirty="0" smtClean="0">
              <a:solidFill>
                <a:schemeClr val="bg1"/>
              </a:solidFill>
              <a:latin typeface="Comic Sans MS" panose="030F0702030302020204" pitchFamily="66" charset="0"/>
            </a:endParaRPr>
          </a:p>
        </p:txBody>
      </p:sp>
      <p:sp>
        <p:nvSpPr>
          <p:cNvPr id="16" name="Управляющая кнопка: настраиваемая 15">
            <a:hlinkClick r:id="" action="ppaction://noaction" highlightClick="1"/>
          </p:cNvPr>
          <p:cNvSpPr/>
          <p:nvPr/>
        </p:nvSpPr>
        <p:spPr>
          <a:xfrm>
            <a:off x="179512" y="3717032"/>
            <a:ext cx="6336704" cy="648072"/>
          </a:xfrm>
          <a:prstGeom prst="actionButtonBlank">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rgbClr val="6B3A05"/>
                </a:solidFill>
                <a:latin typeface="Comic Sans MS" panose="030F0702030302020204" pitchFamily="66" charset="0"/>
              </a:rPr>
              <a:t>Это была битва на мечах</a:t>
            </a:r>
            <a:endParaRPr lang="ru-RU" sz="3200" dirty="0">
              <a:solidFill>
                <a:srgbClr val="6B3A05"/>
              </a:solidFill>
            </a:endParaRPr>
          </a:p>
        </p:txBody>
      </p:sp>
      <p:sp>
        <p:nvSpPr>
          <p:cNvPr id="17" name="Управляющая кнопка: настраиваемая 16">
            <a:hlinkClick r:id="" action="ppaction://noaction" highlightClick="1"/>
          </p:cNvPr>
          <p:cNvSpPr/>
          <p:nvPr/>
        </p:nvSpPr>
        <p:spPr>
          <a:xfrm>
            <a:off x="179512" y="4653136"/>
            <a:ext cx="6336704" cy="648072"/>
          </a:xfrm>
          <a:prstGeom prst="actionButtonBlank">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rgbClr val="6B3A05"/>
                </a:solidFill>
                <a:latin typeface="Comic Sans MS" panose="030F0702030302020204" pitchFamily="66" charset="0"/>
              </a:rPr>
              <a:t>Это был бой без правил</a:t>
            </a:r>
            <a:endParaRPr lang="ru-RU" sz="3200" dirty="0">
              <a:solidFill>
                <a:srgbClr val="6B3A05"/>
              </a:solidFill>
            </a:endParaRPr>
          </a:p>
        </p:txBody>
      </p:sp>
      <p:pic>
        <p:nvPicPr>
          <p:cNvPr id="84998" name="Picture 6" descr="https://studfiles.net/html/2706/272/html_LV36XALSgG.Bp7F/img-o4ku3_.jpg"/>
          <p:cNvPicPr>
            <a:picLocks noChangeAspect="1" noChangeArrowheads="1"/>
          </p:cNvPicPr>
          <p:nvPr/>
        </p:nvPicPr>
        <p:blipFill>
          <a:blip r:embed="rId6" cstate="email"/>
          <a:srcRect/>
          <a:stretch>
            <a:fillRect/>
          </a:stretch>
        </p:blipFill>
        <p:spPr bwMode="auto">
          <a:xfrm>
            <a:off x="6804249" y="3930096"/>
            <a:ext cx="2160240" cy="2811271"/>
          </a:xfrm>
          <a:prstGeom prst="rect">
            <a:avLst/>
          </a:prstGeom>
          <a:noFill/>
        </p:spPr>
      </p:pic>
      <p:sp>
        <p:nvSpPr>
          <p:cNvPr id="18" name="Управляющая кнопка: настраиваемая 17">
            <a:hlinkClick r:id="" action="ppaction://noaction" highlightClick="1"/>
          </p:cNvPr>
          <p:cNvSpPr/>
          <p:nvPr/>
        </p:nvSpPr>
        <p:spPr>
          <a:xfrm>
            <a:off x="179512" y="5589240"/>
            <a:ext cx="6336704" cy="648072"/>
          </a:xfrm>
          <a:prstGeom prst="actionButtonBlank">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rgbClr val="6B3A05"/>
                </a:solidFill>
                <a:latin typeface="Comic Sans MS" panose="030F0702030302020204" pitchFamily="66" charset="0"/>
              </a:rPr>
              <a:t>Это был математический бой</a:t>
            </a:r>
            <a:endParaRPr lang="ru-RU" sz="3200" dirty="0">
              <a:solidFill>
                <a:srgbClr val="6B3A05"/>
              </a:solidFill>
            </a:endParaRP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37" presetClass="exit" presetSubtype="0" fill="hold" grpId="0" nodeType="clickEffect">
                                  <p:stCondLst>
                                    <p:cond delay="0"/>
                                  </p:stCondLst>
                                  <p:childTnLst>
                                    <p:animEffect transition="out" filter="fade">
                                      <p:cBhvr>
                                        <p:cTn id="6" dur="1000"/>
                                        <p:tgtEl>
                                          <p:spTgt spid="16"/>
                                        </p:tgtEl>
                                      </p:cBhvr>
                                    </p:animEffect>
                                    <p:anim calcmode="lin" valueType="num">
                                      <p:cBhvr>
                                        <p:cTn id="7" dur="1000"/>
                                        <p:tgtEl>
                                          <p:spTgt spid="16"/>
                                        </p:tgtEl>
                                        <p:attrNameLst>
                                          <p:attrName>ppt_x</p:attrName>
                                        </p:attrNameLst>
                                      </p:cBhvr>
                                      <p:tavLst>
                                        <p:tav tm="0">
                                          <p:val>
                                            <p:strVal val="ppt_x"/>
                                          </p:val>
                                        </p:tav>
                                        <p:tav tm="100000">
                                          <p:val>
                                            <p:strVal val="ppt_x"/>
                                          </p:val>
                                        </p:tav>
                                      </p:tavLst>
                                    </p:anim>
                                    <p:anim calcmode="lin" valueType="num">
                                      <p:cBhvr>
                                        <p:cTn id="8" dur="100" decel="100000"/>
                                        <p:tgtEl>
                                          <p:spTgt spid="16"/>
                                        </p:tgtEl>
                                        <p:attrNameLst>
                                          <p:attrName>ppt_y</p:attrName>
                                        </p:attrNameLst>
                                      </p:cBhvr>
                                      <p:tavLst>
                                        <p:tav tm="0">
                                          <p:val>
                                            <p:strVal val="ppt_y"/>
                                          </p:val>
                                        </p:tav>
                                        <p:tav tm="100000">
                                          <p:val>
                                            <p:strVal val="ppt_y-.03"/>
                                          </p:val>
                                        </p:tav>
                                      </p:tavLst>
                                    </p:anim>
                                    <p:anim calcmode="lin" valueType="num">
                                      <p:cBhvr>
                                        <p:cTn id="9" dur="900" accel="100000">
                                          <p:stCondLst>
                                            <p:cond delay="100"/>
                                          </p:stCondLst>
                                        </p:cTn>
                                        <p:tgtEl>
                                          <p:spTgt spid="16"/>
                                        </p:tgtEl>
                                        <p:attrNameLst>
                                          <p:attrName>ppt_y</p:attrName>
                                        </p:attrNameLst>
                                      </p:cBhvr>
                                      <p:tavLst>
                                        <p:tav tm="0">
                                          <p:val>
                                            <p:strVal val="ppt_y"/>
                                          </p:val>
                                        </p:tav>
                                        <p:tav tm="100000">
                                          <p:val>
                                            <p:strVal val="ppt_y+1"/>
                                          </p:val>
                                        </p:tav>
                                      </p:tavLst>
                                    </p:anim>
                                    <p:set>
                                      <p:cBhvr>
                                        <p:cTn id="10"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1" restart="whenNotActive" fill="hold" evtFilter="cancelBubble" nodeType="interactiveSeq">
                <p:stCondLst>
                  <p:cond evt="onClick" delay="0">
                    <p:tgtEl>
                      <p:spTgt spid="17"/>
                    </p:tgtEl>
                  </p:cond>
                </p:stCondLst>
                <p:endSync evt="end" delay="0">
                  <p:rtn val="all"/>
                </p:endSync>
                <p:childTnLst>
                  <p:par>
                    <p:cTn id="12" fill="hold">
                      <p:stCondLst>
                        <p:cond delay="0"/>
                      </p:stCondLst>
                      <p:childTnLst>
                        <p:par>
                          <p:cTn id="13" fill="hold">
                            <p:stCondLst>
                              <p:cond delay="0"/>
                            </p:stCondLst>
                            <p:childTnLst>
                              <p:par>
                                <p:cTn id="14" presetID="37" presetClass="exit" presetSubtype="0" fill="hold" grpId="0" nodeType="clickEffect">
                                  <p:stCondLst>
                                    <p:cond delay="0"/>
                                  </p:stCondLst>
                                  <p:childTnLst>
                                    <p:animEffect transition="out" filter="fade">
                                      <p:cBhvr>
                                        <p:cTn id="15" dur="1000"/>
                                        <p:tgtEl>
                                          <p:spTgt spid="17"/>
                                        </p:tgtEl>
                                      </p:cBhvr>
                                    </p:animEffect>
                                    <p:anim calcmode="lin" valueType="num">
                                      <p:cBhvr>
                                        <p:cTn id="16" dur="1000"/>
                                        <p:tgtEl>
                                          <p:spTgt spid="17"/>
                                        </p:tgtEl>
                                        <p:attrNameLst>
                                          <p:attrName>ppt_x</p:attrName>
                                        </p:attrNameLst>
                                      </p:cBhvr>
                                      <p:tavLst>
                                        <p:tav tm="0">
                                          <p:val>
                                            <p:strVal val="ppt_x"/>
                                          </p:val>
                                        </p:tav>
                                        <p:tav tm="100000">
                                          <p:val>
                                            <p:strVal val="ppt_x"/>
                                          </p:val>
                                        </p:tav>
                                      </p:tavLst>
                                    </p:anim>
                                    <p:anim calcmode="lin" valueType="num">
                                      <p:cBhvr>
                                        <p:cTn id="17" dur="100" decel="100000"/>
                                        <p:tgtEl>
                                          <p:spTgt spid="17"/>
                                        </p:tgtEl>
                                        <p:attrNameLst>
                                          <p:attrName>ppt_y</p:attrName>
                                        </p:attrNameLst>
                                      </p:cBhvr>
                                      <p:tavLst>
                                        <p:tav tm="0">
                                          <p:val>
                                            <p:strVal val="ppt_y"/>
                                          </p:val>
                                        </p:tav>
                                        <p:tav tm="100000">
                                          <p:val>
                                            <p:strVal val="ppt_y-.03"/>
                                          </p:val>
                                        </p:tav>
                                      </p:tavLst>
                                    </p:anim>
                                    <p:anim calcmode="lin" valueType="num">
                                      <p:cBhvr>
                                        <p:cTn id="18" dur="900" accel="100000">
                                          <p:stCondLst>
                                            <p:cond delay="100"/>
                                          </p:stCondLst>
                                        </p:cTn>
                                        <p:tgtEl>
                                          <p:spTgt spid="17"/>
                                        </p:tgtEl>
                                        <p:attrNameLst>
                                          <p:attrName>ppt_y</p:attrName>
                                        </p:attrNameLst>
                                      </p:cBhvr>
                                      <p:tavLst>
                                        <p:tav tm="0">
                                          <p:val>
                                            <p:strVal val="ppt_y"/>
                                          </p:val>
                                        </p:tav>
                                        <p:tav tm="100000">
                                          <p:val>
                                            <p:strVal val="ppt_y+1"/>
                                          </p:val>
                                        </p:tav>
                                      </p:tavLst>
                                    </p:anim>
                                    <p:set>
                                      <p:cBhvr>
                                        <p:cTn id="19"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37" presetClass="exit" presetSubtype="0" fill="hold" grpId="1" nodeType="clickEffect">
                                  <p:stCondLst>
                                    <p:cond delay="0"/>
                                  </p:stCondLst>
                                  <p:childTnLst>
                                    <p:animEffect transition="out" filter="fade">
                                      <p:cBhvr>
                                        <p:cTn id="24" dur="1000"/>
                                        <p:tgtEl>
                                          <p:spTgt spid="16"/>
                                        </p:tgtEl>
                                      </p:cBhvr>
                                    </p:animEffect>
                                    <p:anim calcmode="lin" valueType="num">
                                      <p:cBhvr>
                                        <p:cTn id="25" dur="1000"/>
                                        <p:tgtEl>
                                          <p:spTgt spid="16"/>
                                        </p:tgtEl>
                                        <p:attrNameLst>
                                          <p:attrName>ppt_x</p:attrName>
                                        </p:attrNameLst>
                                      </p:cBhvr>
                                      <p:tavLst>
                                        <p:tav tm="0">
                                          <p:val>
                                            <p:strVal val="ppt_x"/>
                                          </p:val>
                                        </p:tav>
                                        <p:tav tm="100000">
                                          <p:val>
                                            <p:strVal val="ppt_x"/>
                                          </p:val>
                                        </p:tav>
                                      </p:tavLst>
                                    </p:anim>
                                    <p:anim calcmode="lin" valueType="num">
                                      <p:cBhvr>
                                        <p:cTn id="26" dur="100" decel="100000"/>
                                        <p:tgtEl>
                                          <p:spTgt spid="16"/>
                                        </p:tgtEl>
                                        <p:attrNameLst>
                                          <p:attrName>ppt_y</p:attrName>
                                        </p:attrNameLst>
                                      </p:cBhvr>
                                      <p:tavLst>
                                        <p:tav tm="0">
                                          <p:val>
                                            <p:strVal val="ppt_y"/>
                                          </p:val>
                                        </p:tav>
                                        <p:tav tm="100000">
                                          <p:val>
                                            <p:strVal val="ppt_y-.03"/>
                                          </p:val>
                                        </p:tav>
                                      </p:tavLst>
                                    </p:anim>
                                    <p:anim calcmode="lin" valueType="num">
                                      <p:cBhvr>
                                        <p:cTn id="27" dur="900" accel="100000">
                                          <p:stCondLst>
                                            <p:cond delay="100"/>
                                          </p:stCondLst>
                                        </p:cTn>
                                        <p:tgtEl>
                                          <p:spTgt spid="16"/>
                                        </p:tgtEl>
                                        <p:attrNameLst>
                                          <p:attrName>ppt_y</p:attrName>
                                        </p:attrNameLst>
                                      </p:cBhvr>
                                      <p:tavLst>
                                        <p:tav tm="0">
                                          <p:val>
                                            <p:strVal val="ppt_y"/>
                                          </p:val>
                                        </p:tav>
                                        <p:tav tm="100000">
                                          <p:val>
                                            <p:strVal val="ppt_y+1"/>
                                          </p:val>
                                        </p:tav>
                                      </p:tavLst>
                                    </p:anim>
                                    <p:set>
                                      <p:cBhvr>
                                        <p:cTn id="28" dur="1" fill="hold">
                                          <p:stCondLst>
                                            <p:cond delay="999"/>
                                          </p:stCondLst>
                                        </p:cTn>
                                        <p:tgtEl>
                                          <p:spTgt spid="16"/>
                                        </p:tgtEl>
                                        <p:attrNameLst>
                                          <p:attrName>style.visibility</p:attrName>
                                        </p:attrNameLst>
                                      </p:cBhvr>
                                      <p:to>
                                        <p:strVal val="hidden"/>
                                      </p:to>
                                    </p:set>
                                  </p:childTnLst>
                                </p:cTn>
                              </p:par>
                              <p:par>
                                <p:cTn id="29" presetID="37" presetClass="exit" presetSubtype="0" fill="hold" grpId="1" nodeType="withEffect">
                                  <p:stCondLst>
                                    <p:cond delay="0"/>
                                  </p:stCondLst>
                                  <p:childTnLst>
                                    <p:animEffect transition="out" filter="fade">
                                      <p:cBhvr>
                                        <p:cTn id="30" dur="1000"/>
                                        <p:tgtEl>
                                          <p:spTgt spid="17"/>
                                        </p:tgtEl>
                                      </p:cBhvr>
                                    </p:animEffect>
                                    <p:anim calcmode="lin" valueType="num">
                                      <p:cBhvr>
                                        <p:cTn id="31" dur="1000"/>
                                        <p:tgtEl>
                                          <p:spTgt spid="17"/>
                                        </p:tgtEl>
                                        <p:attrNameLst>
                                          <p:attrName>ppt_x</p:attrName>
                                        </p:attrNameLst>
                                      </p:cBhvr>
                                      <p:tavLst>
                                        <p:tav tm="0">
                                          <p:val>
                                            <p:strVal val="ppt_x"/>
                                          </p:val>
                                        </p:tav>
                                        <p:tav tm="100000">
                                          <p:val>
                                            <p:strVal val="ppt_x"/>
                                          </p:val>
                                        </p:tav>
                                      </p:tavLst>
                                    </p:anim>
                                    <p:anim calcmode="lin" valueType="num">
                                      <p:cBhvr>
                                        <p:cTn id="32" dur="100" decel="100000"/>
                                        <p:tgtEl>
                                          <p:spTgt spid="17"/>
                                        </p:tgtEl>
                                        <p:attrNameLst>
                                          <p:attrName>ppt_y</p:attrName>
                                        </p:attrNameLst>
                                      </p:cBhvr>
                                      <p:tavLst>
                                        <p:tav tm="0">
                                          <p:val>
                                            <p:strVal val="ppt_y"/>
                                          </p:val>
                                        </p:tav>
                                        <p:tav tm="100000">
                                          <p:val>
                                            <p:strVal val="ppt_y-.03"/>
                                          </p:val>
                                        </p:tav>
                                      </p:tavLst>
                                    </p:anim>
                                    <p:anim calcmode="lin" valueType="num">
                                      <p:cBhvr>
                                        <p:cTn id="33" dur="900" accel="100000">
                                          <p:stCondLst>
                                            <p:cond delay="100"/>
                                          </p:stCondLst>
                                        </p:cTn>
                                        <p:tgtEl>
                                          <p:spTgt spid="17"/>
                                        </p:tgtEl>
                                        <p:attrNameLst>
                                          <p:attrName>ppt_y</p:attrName>
                                        </p:attrNameLst>
                                      </p:cBhvr>
                                      <p:tavLst>
                                        <p:tav tm="0">
                                          <p:val>
                                            <p:strVal val="ppt_y"/>
                                          </p:val>
                                        </p:tav>
                                        <p:tav tm="100000">
                                          <p:val>
                                            <p:strVal val="ppt_y+1"/>
                                          </p:val>
                                        </p:tav>
                                      </p:tavLst>
                                    </p:anim>
                                    <p:set>
                                      <p:cBhvr>
                                        <p:cTn id="34" dur="1" fill="hold">
                                          <p:stCondLst>
                                            <p:cond delay="999"/>
                                          </p:stCondLst>
                                        </p:cTn>
                                        <p:tgtEl>
                                          <p:spTgt spid="17"/>
                                        </p:tgtEl>
                                        <p:attrNameLst>
                                          <p:attrName>style.visibility</p:attrName>
                                        </p:attrNameLst>
                                      </p:cBhvr>
                                      <p:to>
                                        <p:strVal val="hidden"/>
                                      </p:to>
                                    </p:set>
                                  </p:childTnLst>
                                </p:cTn>
                              </p:par>
                              <p:par>
                                <p:cTn id="35" presetID="6" presetClass="emph" presetSubtype="0" fill="hold" grpId="0" nodeType="withEffect">
                                  <p:stCondLst>
                                    <p:cond delay="0"/>
                                  </p:stCondLst>
                                  <p:childTnLst>
                                    <p:animScale>
                                      <p:cBhvr>
                                        <p:cTn id="36" dur="2000" fill="hold"/>
                                        <p:tgtEl>
                                          <p:spTgt spid="18"/>
                                        </p:tgtEl>
                                      </p:cBhvr>
                                      <p:by x="150000" y="150000"/>
                                    </p:animScale>
                                  </p:childTnLst>
                                </p:cTn>
                              </p:par>
                              <p:par>
                                <p:cTn id="37" presetID="0" presetClass="path" presetSubtype="0" accel="50000" decel="50000" fill="hold" grpId="1" nodeType="withEffect">
                                  <p:stCondLst>
                                    <p:cond delay="0"/>
                                  </p:stCondLst>
                                  <p:childTnLst>
                                    <p:animMotion origin="layout" path="M 0 0 L 0.14167 -0.36759 " pathEditMode="relative" ptsTypes="AA">
                                      <p:cBhvr>
                                        <p:cTn id="38" dur="2000" fill="hold"/>
                                        <p:tgtEl>
                                          <p:spTgt spid="18"/>
                                        </p:tgtEl>
                                        <p:attrNameLst>
                                          <p:attrName>ppt_x</p:attrName>
                                          <p:attrName>ppt_y</p:attrName>
                                        </p:attrNameLst>
                                      </p:cBhvr>
                                    </p:animMotion>
                                  </p:childTnLst>
                                </p:cTn>
                              </p:par>
                            </p:childTnLst>
                          </p:cTn>
                        </p:par>
                        <p:par>
                          <p:cTn id="39" fill="hold">
                            <p:stCondLst>
                              <p:cond delay="1000"/>
                            </p:stCondLst>
                            <p:childTnLst>
                              <p:par>
                                <p:cTn id="40" presetID="37" presetClass="exit" presetSubtype="0" fill="hold" nodeType="afterEffect">
                                  <p:stCondLst>
                                    <p:cond delay="0"/>
                                  </p:stCondLst>
                                  <p:childTnLst>
                                    <p:animEffect transition="out" filter="fade">
                                      <p:cBhvr>
                                        <p:cTn id="41" dur="1000"/>
                                        <p:tgtEl>
                                          <p:spTgt spid="84996"/>
                                        </p:tgtEl>
                                      </p:cBhvr>
                                    </p:animEffect>
                                    <p:anim calcmode="lin" valueType="num">
                                      <p:cBhvr>
                                        <p:cTn id="42" dur="1000"/>
                                        <p:tgtEl>
                                          <p:spTgt spid="84996"/>
                                        </p:tgtEl>
                                        <p:attrNameLst>
                                          <p:attrName>ppt_x</p:attrName>
                                        </p:attrNameLst>
                                      </p:cBhvr>
                                      <p:tavLst>
                                        <p:tav tm="0">
                                          <p:val>
                                            <p:strVal val="ppt_x"/>
                                          </p:val>
                                        </p:tav>
                                        <p:tav tm="100000">
                                          <p:val>
                                            <p:strVal val="ppt_x"/>
                                          </p:val>
                                        </p:tav>
                                      </p:tavLst>
                                    </p:anim>
                                    <p:anim calcmode="lin" valueType="num">
                                      <p:cBhvr>
                                        <p:cTn id="43" dur="100" decel="100000"/>
                                        <p:tgtEl>
                                          <p:spTgt spid="84996"/>
                                        </p:tgtEl>
                                        <p:attrNameLst>
                                          <p:attrName>ppt_y</p:attrName>
                                        </p:attrNameLst>
                                      </p:cBhvr>
                                      <p:tavLst>
                                        <p:tav tm="0">
                                          <p:val>
                                            <p:strVal val="ppt_y"/>
                                          </p:val>
                                        </p:tav>
                                        <p:tav tm="100000">
                                          <p:val>
                                            <p:strVal val="ppt_y-.03"/>
                                          </p:val>
                                        </p:tav>
                                      </p:tavLst>
                                    </p:anim>
                                    <p:anim calcmode="lin" valueType="num">
                                      <p:cBhvr>
                                        <p:cTn id="44" dur="900" accel="100000">
                                          <p:stCondLst>
                                            <p:cond delay="100"/>
                                          </p:stCondLst>
                                        </p:cTn>
                                        <p:tgtEl>
                                          <p:spTgt spid="84996"/>
                                        </p:tgtEl>
                                        <p:attrNameLst>
                                          <p:attrName>ppt_y</p:attrName>
                                        </p:attrNameLst>
                                      </p:cBhvr>
                                      <p:tavLst>
                                        <p:tav tm="0">
                                          <p:val>
                                            <p:strVal val="ppt_y"/>
                                          </p:val>
                                        </p:tav>
                                        <p:tav tm="100000">
                                          <p:val>
                                            <p:strVal val="ppt_y+1"/>
                                          </p:val>
                                        </p:tav>
                                      </p:tavLst>
                                    </p:anim>
                                    <p:set>
                                      <p:cBhvr>
                                        <p:cTn id="45" dur="1" fill="hold">
                                          <p:stCondLst>
                                            <p:cond delay="999"/>
                                          </p:stCondLst>
                                        </p:cTn>
                                        <p:tgtEl>
                                          <p:spTgt spid="84996"/>
                                        </p:tgtEl>
                                        <p:attrNameLst>
                                          <p:attrName>style.visibility</p:attrName>
                                        </p:attrNameLst>
                                      </p:cBhvr>
                                      <p:to>
                                        <p:strVal val="hidden"/>
                                      </p:to>
                                    </p:set>
                                  </p:childTnLst>
                                </p:cTn>
                              </p:par>
                              <p:par>
                                <p:cTn id="46" presetID="47" presetClass="entr" presetSubtype="0" fill="hold" nodeType="withEffect">
                                  <p:stCondLst>
                                    <p:cond delay="0"/>
                                  </p:stCondLst>
                                  <p:childTnLst>
                                    <p:set>
                                      <p:cBhvr>
                                        <p:cTn id="47" dur="1" fill="hold">
                                          <p:stCondLst>
                                            <p:cond delay="0"/>
                                          </p:stCondLst>
                                        </p:cTn>
                                        <p:tgtEl>
                                          <p:spTgt spid="84998"/>
                                        </p:tgtEl>
                                        <p:attrNameLst>
                                          <p:attrName>style.visibility</p:attrName>
                                        </p:attrNameLst>
                                      </p:cBhvr>
                                      <p:to>
                                        <p:strVal val="visible"/>
                                      </p:to>
                                    </p:set>
                                    <p:animEffect transition="in" filter="fade">
                                      <p:cBhvr>
                                        <p:cTn id="48" dur="1000"/>
                                        <p:tgtEl>
                                          <p:spTgt spid="84998"/>
                                        </p:tgtEl>
                                      </p:cBhvr>
                                    </p:animEffect>
                                    <p:anim calcmode="lin" valueType="num">
                                      <p:cBhvr>
                                        <p:cTn id="49" dur="1000" fill="hold"/>
                                        <p:tgtEl>
                                          <p:spTgt spid="84998"/>
                                        </p:tgtEl>
                                        <p:attrNameLst>
                                          <p:attrName>ppt_x</p:attrName>
                                        </p:attrNameLst>
                                      </p:cBhvr>
                                      <p:tavLst>
                                        <p:tav tm="0">
                                          <p:val>
                                            <p:strVal val="#ppt_x"/>
                                          </p:val>
                                        </p:tav>
                                        <p:tav tm="100000">
                                          <p:val>
                                            <p:strVal val="#ppt_x"/>
                                          </p:val>
                                        </p:tav>
                                      </p:tavLst>
                                    </p:anim>
                                    <p:anim calcmode="lin" valueType="num">
                                      <p:cBhvr>
                                        <p:cTn id="50" dur="1000" fill="hold"/>
                                        <p:tgtEl>
                                          <p:spTgt spid="8499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8"/>
                  </p:tgtEl>
                </p:cond>
              </p:nextCondLst>
            </p:seq>
          </p:childTnLst>
        </p:cTn>
      </p:par>
    </p:tnLst>
    <p:bldLst>
      <p:bldP spid="16" grpId="0" animBg="1"/>
      <p:bldP spid="16" grpId="1" animBg="1"/>
      <p:bldP spid="17" grpId="0" animBg="1"/>
      <p:bldP spid="17" grpId="1" animBg="1"/>
      <p:bldP spid="18" grpId="0" animBg="1"/>
      <p:bldP spid="18"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6B3A05"/>
        </a:solidFill>
        <a:effectLst/>
      </p:bgPr>
    </p:bg>
    <p:spTree>
      <p:nvGrpSpPr>
        <p:cNvPr id="1" name=""/>
        <p:cNvGrpSpPr/>
        <p:nvPr/>
      </p:nvGrpSpPr>
      <p:grpSpPr>
        <a:xfrm>
          <a:off x="0" y="0"/>
          <a:ext cx="0" cy="0"/>
          <a:chOff x="0" y="0"/>
          <a:chExt cx="0" cy="0"/>
        </a:xfrm>
      </p:grpSpPr>
      <p:pic>
        <p:nvPicPr>
          <p:cNvPr id="4" name="Picture 4" descr="http://www.clipartsfree.de/images/joomgallery/originals/berufe_6/detektiv_comic-zeichnung_20170626_1840354158.png"/>
          <p:cNvPicPr>
            <a:picLocks noChangeAspect="1" noChangeArrowheads="1"/>
          </p:cNvPicPr>
          <p:nvPr/>
        </p:nvPicPr>
        <p:blipFill>
          <a:blip r:embed="rId1" cstate="email"/>
          <a:srcRect/>
          <a:stretch>
            <a:fillRect/>
          </a:stretch>
        </p:blipFill>
        <p:spPr bwMode="auto">
          <a:xfrm>
            <a:off x="7396572" y="624831"/>
            <a:ext cx="1300015" cy="1887263"/>
          </a:xfrm>
          <a:prstGeom prst="rect">
            <a:avLst/>
          </a:prstGeom>
          <a:noFill/>
        </p:spPr>
      </p:pic>
      <p:sp>
        <p:nvSpPr>
          <p:cNvPr id="6" name="Овал 5"/>
          <p:cNvSpPr/>
          <p:nvPr/>
        </p:nvSpPr>
        <p:spPr>
          <a:xfrm>
            <a:off x="8144526" y="1175248"/>
            <a:ext cx="160276" cy="11008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9"/>
          <p:cNvGrpSpPr/>
          <p:nvPr/>
        </p:nvGrpSpPr>
        <p:grpSpPr>
          <a:xfrm>
            <a:off x="179512" y="332656"/>
            <a:ext cx="1049860" cy="1268760"/>
            <a:chOff x="251520" y="5013176"/>
            <a:chExt cx="1481908" cy="1844824"/>
          </a:xfrm>
        </p:grpSpPr>
        <p:pic>
          <p:nvPicPr>
            <p:cNvPr id="8" name="Picture 2" descr="http://900igr.net/datas/predmety/Odezhda-2.files/0017-017-Plasch.jpg"/>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251520" y="5013176"/>
              <a:ext cx="1481908" cy="1844824"/>
            </a:xfrm>
            <a:prstGeom prst="rect">
              <a:avLst/>
            </a:prstGeom>
            <a:noFill/>
          </p:spPr>
        </p:pic>
        <p:sp>
          <p:nvSpPr>
            <p:cNvPr id="9" name="Овал 8"/>
            <p:cNvSpPr/>
            <p:nvPr/>
          </p:nvSpPr>
          <p:spPr>
            <a:xfrm>
              <a:off x="539552" y="5229200"/>
              <a:ext cx="1080120" cy="13681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rgbClr val="6B3A05"/>
                  </a:solidFill>
                  <a:latin typeface="Comic Sans MS" panose="030F0702030302020204" pitchFamily="66" charset="0"/>
                </a:rPr>
                <a:t>5</a:t>
              </a:r>
              <a:endParaRPr lang="ru-RU" sz="3600" b="1" dirty="0">
                <a:solidFill>
                  <a:srgbClr val="6B3A05"/>
                </a:solidFill>
                <a:latin typeface="Comic Sans MS" panose="030F0702030302020204" pitchFamily="66" charset="0"/>
              </a:endParaRPr>
            </a:p>
          </p:txBody>
        </p:sp>
      </p:grpSp>
      <p:pic>
        <p:nvPicPr>
          <p:cNvPr id="5" name="Picture 24" descr="https://images.ua.prom.st/114519663_w640_h640_cid2042555_pid53285377-51316381.gif">
            <a:hlinkClick r:id="rId3" action="ppaction://hlinksldjump"/>
          </p:cNvPr>
          <p:cNvPicPr>
            <a:picLocks noChangeAspect="1" noChangeArrowheads="1"/>
          </p:cNvPicPr>
          <p:nvPr/>
        </p:nvPicPr>
        <p:blipFill>
          <a:blip r:embed="rId4" cstate="email">
            <a:clrChange>
              <a:clrFrom>
                <a:srgbClr val="FFFFFF"/>
              </a:clrFrom>
              <a:clrTo>
                <a:srgbClr val="FFFFFF">
                  <a:alpha val="0"/>
                </a:srgbClr>
              </a:clrTo>
            </a:clrChange>
          </a:blip>
          <a:srcRect l="7227" t="7087" r="10380" b="6683"/>
          <a:stretch>
            <a:fillRect/>
          </a:stretch>
        </p:blipFill>
        <p:spPr bwMode="auto">
          <a:xfrm>
            <a:off x="7236296" y="404664"/>
            <a:ext cx="1656184" cy="2232248"/>
          </a:xfrm>
          <a:prstGeom prst="rect">
            <a:avLst/>
          </a:prstGeom>
          <a:noFill/>
        </p:spPr>
      </p:pic>
      <p:sp>
        <p:nvSpPr>
          <p:cNvPr id="11" name="TextBox 10"/>
          <p:cNvSpPr txBox="1"/>
          <p:nvPr/>
        </p:nvSpPr>
        <p:spPr>
          <a:xfrm>
            <a:off x="1187624" y="764704"/>
            <a:ext cx="6264696" cy="1200329"/>
          </a:xfrm>
          <a:prstGeom prst="rect">
            <a:avLst/>
          </a:prstGeom>
          <a:noFill/>
        </p:spPr>
        <p:txBody>
          <a:bodyPr wrap="square" rtlCol="0">
            <a:spAutoFit/>
          </a:bodyPr>
          <a:lstStyle/>
          <a:p>
            <a:r>
              <a:rPr lang="ru-RU" sz="2400" b="1" dirty="0" smtClean="0">
                <a:solidFill>
                  <a:schemeClr val="bg1"/>
                </a:solidFill>
                <a:latin typeface="Comic Sans MS" panose="030F0702030302020204" pitchFamily="66" charset="0"/>
              </a:rPr>
              <a:t>Американский математик Нивен утверждал, что </a:t>
            </a:r>
            <a:r>
              <a:rPr lang="ru-RU" sz="2400" b="1" dirty="0" smtClean="0">
                <a:solidFill>
                  <a:srgbClr val="FFFF00"/>
                </a:solidFill>
                <a:latin typeface="Comic Sans MS" panose="030F0702030302020204" pitchFamily="66" charset="0"/>
              </a:rPr>
              <a:t>математику нельзя изучать, наблюдая, как это делает…</a:t>
            </a:r>
            <a:endParaRPr lang="ru-RU" sz="2400" b="1" dirty="0" smtClean="0">
              <a:solidFill>
                <a:schemeClr val="bg1"/>
              </a:solidFill>
              <a:latin typeface="Comic Sans MS" panose="030F0702030302020204" pitchFamily="66" charset="0"/>
            </a:endParaRPr>
          </a:p>
        </p:txBody>
      </p:sp>
      <p:pic>
        <p:nvPicPr>
          <p:cNvPr id="86018" name="Picture 2" descr="https://www.maa.org/sites/default/files/images/presidents/niven.gif"/>
          <p:cNvPicPr>
            <a:picLocks noChangeAspect="1" noChangeArrowheads="1"/>
          </p:cNvPicPr>
          <p:nvPr/>
        </p:nvPicPr>
        <p:blipFill>
          <a:blip r:embed="rId5" cstate="email"/>
          <a:srcRect r="5501" b="1749"/>
          <a:stretch>
            <a:fillRect/>
          </a:stretch>
        </p:blipFill>
        <p:spPr bwMode="auto">
          <a:xfrm>
            <a:off x="6732240" y="3501007"/>
            <a:ext cx="2160240" cy="3110746"/>
          </a:xfrm>
          <a:prstGeom prst="rect">
            <a:avLst/>
          </a:prstGeom>
          <a:noFill/>
        </p:spPr>
      </p:pic>
      <p:pic>
        <p:nvPicPr>
          <p:cNvPr id="86020" name="Picture 4" descr="https://pimg.mycdn.me/getImage?url=https%3A%2F%2Fflytothesky.ru%2Fwp-content%2Fuploads%2F2017%2F10%2F51234.jpg&amp;type=TOPIC_LINK_WIDE_548&amp;signatureToken=e3-FlyxHAMc6u15oCSXWXA"/>
          <p:cNvPicPr>
            <a:picLocks noChangeAspect="1" noChangeArrowheads="1"/>
          </p:cNvPicPr>
          <p:nvPr/>
        </p:nvPicPr>
        <p:blipFill>
          <a:blip r:embed="rId6" cstate="email"/>
          <a:srcRect/>
          <a:stretch>
            <a:fillRect/>
          </a:stretch>
        </p:blipFill>
        <p:spPr bwMode="auto">
          <a:xfrm>
            <a:off x="5004048" y="4077072"/>
            <a:ext cx="3888432" cy="2589924"/>
          </a:xfrm>
          <a:prstGeom prst="rect">
            <a:avLst/>
          </a:prstGeom>
          <a:noFill/>
        </p:spPr>
      </p:pic>
      <p:sp>
        <p:nvSpPr>
          <p:cNvPr id="18" name="Управляющая кнопка: настраиваемая 17">
            <a:hlinkClick r:id="" action="ppaction://noaction" highlightClick="1"/>
          </p:cNvPr>
          <p:cNvSpPr/>
          <p:nvPr/>
        </p:nvSpPr>
        <p:spPr>
          <a:xfrm>
            <a:off x="251520" y="5589240"/>
            <a:ext cx="6120680" cy="648072"/>
          </a:xfrm>
          <a:prstGeom prst="actionButtonBlank">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rgbClr val="6B3A05"/>
                </a:solidFill>
                <a:latin typeface="Comic Sans MS" panose="030F0702030302020204" pitchFamily="66" charset="0"/>
              </a:rPr>
              <a:t>сосед</a:t>
            </a:r>
            <a:endParaRPr lang="ru-RU" sz="3200" dirty="0">
              <a:solidFill>
                <a:srgbClr val="6B3A05"/>
              </a:solidFill>
            </a:endParaRPr>
          </a:p>
        </p:txBody>
      </p:sp>
      <p:sp>
        <p:nvSpPr>
          <p:cNvPr id="16" name="Управляющая кнопка: настраиваемая 15">
            <a:hlinkClick r:id="" action="ppaction://noaction" highlightClick="1"/>
          </p:cNvPr>
          <p:cNvSpPr/>
          <p:nvPr/>
        </p:nvSpPr>
        <p:spPr>
          <a:xfrm>
            <a:off x="251520" y="3717032"/>
            <a:ext cx="6120680" cy="648072"/>
          </a:xfrm>
          <a:prstGeom prst="actionButtonBlank">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rgbClr val="6B3A05"/>
                </a:solidFill>
                <a:latin typeface="Comic Sans MS" panose="030F0702030302020204" pitchFamily="66" charset="0"/>
              </a:rPr>
              <a:t>другой математик</a:t>
            </a:r>
            <a:endParaRPr lang="ru-RU" sz="3200" dirty="0">
              <a:solidFill>
                <a:srgbClr val="6B3A05"/>
              </a:solidFill>
            </a:endParaRPr>
          </a:p>
        </p:txBody>
      </p:sp>
      <p:sp>
        <p:nvSpPr>
          <p:cNvPr id="17" name="Управляющая кнопка: настраиваемая 16">
            <a:hlinkClick r:id="" action="ppaction://noaction" highlightClick="1"/>
          </p:cNvPr>
          <p:cNvSpPr/>
          <p:nvPr/>
        </p:nvSpPr>
        <p:spPr>
          <a:xfrm>
            <a:off x="251520" y="4653136"/>
            <a:ext cx="6120680" cy="648072"/>
          </a:xfrm>
          <a:prstGeom prst="actionButtonBlank">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rgbClr val="6B3A05"/>
                </a:solidFill>
                <a:latin typeface="Comic Sans MS" panose="030F0702030302020204" pitchFamily="66" charset="0"/>
              </a:rPr>
              <a:t>жена</a:t>
            </a:r>
            <a:endParaRPr lang="ru-RU" sz="3200" dirty="0">
              <a:solidFill>
                <a:srgbClr val="6B3A05"/>
              </a:solidFill>
            </a:endParaRP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37" presetClass="exit" presetSubtype="0" fill="hold" grpId="0" nodeType="clickEffect">
                                  <p:stCondLst>
                                    <p:cond delay="0"/>
                                  </p:stCondLst>
                                  <p:childTnLst>
                                    <p:animEffect transition="out" filter="fade">
                                      <p:cBhvr>
                                        <p:cTn id="6" dur="1000"/>
                                        <p:tgtEl>
                                          <p:spTgt spid="16"/>
                                        </p:tgtEl>
                                      </p:cBhvr>
                                    </p:animEffect>
                                    <p:anim calcmode="lin" valueType="num">
                                      <p:cBhvr>
                                        <p:cTn id="7" dur="1000"/>
                                        <p:tgtEl>
                                          <p:spTgt spid="16"/>
                                        </p:tgtEl>
                                        <p:attrNameLst>
                                          <p:attrName>ppt_x</p:attrName>
                                        </p:attrNameLst>
                                      </p:cBhvr>
                                      <p:tavLst>
                                        <p:tav tm="0">
                                          <p:val>
                                            <p:strVal val="ppt_x"/>
                                          </p:val>
                                        </p:tav>
                                        <p:tav tm="100000">
                                          <p:val>
                                            <p:strVal val="ppt_x"/>
                                          </p:val>
                                        </p:tav>
                                      </p:tavLst>
                                    </p:anim>
                                    <p:anim calcmode="lin" valueType="num">
                                      <p:cBhvr>
                                        <p:cTn id="8" dur="100" decel="100000"/>
                                        <p:tgtEl>
                                          <p:spTgt spid="16"/>
                                        </p:tgtEl>
                                        <p:attrNameLst>
                                          <p:attrName>ppt_y</p:attrName>
                                        </p:attrNameLst>
                                      </p:cBhvr>
                                      <p:tavLst>
                                        <p:tav tm="0">
                                          <p:val>
                                            <p:strVal val="ppt_y"/>
                                          </p:val>
                                        </p:tav>
                                        <p:tav tm="100000">
                                          <p:val>
                                            <p:strVal val="ppt_y-.03"/>
                                          </p:val>
                                        </p:tav>
                                      </p:tavLst>
                                    </p:anim>
                                    <p:anim calcmode="lin" valueType="num">
                                      <p:cBhvr>
                                        <p:cTn id="9" dur="900" accel="100000">
                                          <p:stCondLst>
                                            <p:cond delay="100"/>
                                          </p:stCondLst>
                                        </p:cTn>
                                        <p:tgtEl>
                                          <p:spTgt spid="16"/>
                                        </p:tgtEl>
                                        <p:attrNameLst>
                                          <p:attrName>ppt_y</p:attrName>
                                        </p:attrNameLst>
                                      </p:cBhvr>
                                      <p:tavLst>
                                        <p:tav tm="0">
                                          <p:val>
                                            <p:strVal val="ppt_y"/>
                                          </p:val>
                                        </p:tav>
                                        <p:tav tm="100000">
                                          <p:val>
                                            <p:strVal val="ppt_y+1"/>
                                          </p:val>
                                        </p:tav>
                                      </p:tavLst>
                                    </p:anim>
                                    <p:set>
                                      <p:cBhvr>
                                        <p:cTn id="10"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1" restart="whenNotActive" fill="hold" evtFilter="cancelBubble" nodeType="interactiveSeq">
                <p:stCondLst>
                  <p:cond evt="onClick" delay="0">
                    <p:tgtEl>
                      <p:spTgt spid="17"/>
                    </p:tgtEl>
                  </p:cond>
                </p:stCondLst>
                <p:endSync evt="end" delay="0">
                  <p:rtn val="all"/>
                </p:endSync>
                <p:childTnLst>
                  <p:par>
                    <p:cTn id="12" fill="hold">
                      <p:stCondLst>
                        <p:cond delay="0"/>
                      </p:stCondLst>
                      <p:childTnLst>
                        <p:par>
                          <p:cTn id="13" fill="hold">
                            <p:stCondLst>
                              <p:cond delay="0"/>
                            </p:stCondLst>
                            <p:childTnLst>
                              <p:par>
                                <p:cTn id="14" presetID="37" presetClass="exit" presetSubtype="0" fill="hold" grpId="0" nodeType="clickEffect">
                                  <p:stCondLst>
                                    <p:cond delay="0"/>
                                  </p:stCondLst>
                                  <p:childTnLst>
                                    <p:animEffect transition="out" filter="fade">
                                      <p:cBhvr>
                                        <p:cTn id="15" dur="1000"/>
                                        <p:tgtEl>
                                          <p:spTgt spid="17"/>
                                        </p:tgtEl>
                                      </p:cBhvr>
                                    </p:animEffect>
                                    <p:anim calcmode="lin" valueType="num">
                                      <p:cBhvr>
                                        <p:cTn id="16" dur="1000"/>
                                        <p:tgtEl>
                                          <p:spTgt spid="17"/>
                                        </p:tgtEl>
                                        <p:attrNameLst>
                                          <p:attrName>ppt_x</p:attrName>
                                        </p:attrNameLst>
                                      </p:cBhvr>
                                      <p:tavLst>
                                        <p:tav tm="0">
                                          <p:val>
                                            <p:strVal val="ppt_x"/>
                                          </p:val>
                                        </p:tav>
                                        <p:tav tm="100000">
                                          <p:val>
                                            <p:strVal val="ppt_x"/>
                                          </p:val>
                                        </p:tav>
                                      </p:tavLst>
                                    </p:anim>
                                    <p:anim calcmode="lin" valueType="num">
                                      <p:cBhvr>
                                        <p:cTn id="17" dur="100" decel="100000"/>
                                        <p:tgtEl>
                                          <p:spTgt spid="17"/>
                                        </p:tgtEl>
                                        <p:attrNameLst>
                                          <p:attrName>ppt_y</p:attrName>
                                        </p:attrNameLst>
                                      </p:cBhvr>
                                      <p:tavLst>
                                        <p:tav tm="0">
                                          <p:val>
                                            <p:strVal val="ppt_y"/>
                                          </p:val>
                                        </p:tav>
                                        <p:tav tm="100000">
                                          <p:val>
                                            <p:strVal val="ppt_y-.03"/>
                                          </p:val>
                                        </p:tav>
                                      </p:tavLst>
                                    </p:anim>
                                    <p:anim calcmode="lin" valueType="num">
                                      <p:cBhvr>
                                        <p:cTn id="18" dur="900" accel="100000">
                                          <p:stCondLst>
                                            <p:cond delay="100"/>
                                          </p:stCondLst>
                                        </p:cTn>
                                        <p:tgtEl>
                                          <p:spTgt spid="17"/>
                                        </p:tgtEl>
                                        <p:attrNameLst>
                                          <p:attrName>ppt_y</p:attrName>
                                        </p:attrNameLst>
                                      </p:cBhvr>
                                      <p:tavLst>
                                        <p:tav tm="0">
                                          <p:val>
                                            <p:strVal val="ppt_y"/>
                                          </p:val>
                                        </p:tav>
                                        <p:tav tm="100000">
                                          <p:val>
                                            <p:strVal val="ppt_y+1"/>
                                          </p:val>
                                        </p:tav>
                                      </p:tavLst>
                                    </p:anim>
                                    <p:set>
                                      <p:cBhvr>
                                        <p:cTn id="19"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37" presetClass="exit" presetSubtype="0" fill="hold" grpId="1" nodeType="clickEffect">
                                  <p:stCondLst>
                                    <p:cond delay="0"/>
                                  </p:stCondLst>
                                  <p:childTnLst>
                                    <p:animEffect transition="out" filter="fade">
                                      <p:cBhvr>
                                        <p:cTn id="24" dur="1000"/>
                                        <p:tgtEl>
                                          <p:spTgt spid="16"/>
                                        </p:tgtEl>
                                      </p:cBhvr>
                                    </p:animEffect>
                                    <p:anim calcmode="lin" valueType="num">
                                      <p:cBhvr>
                                        <p:cTn id="25" dur="1000"/>
                                        <p:tgtEl>
                                          <p:spTgt spid="16"/>
                                        </p:tgtEl>
                                        <p:attrNameLst>
                                          <p:attrName>ppt_x</p:attrName>
                                        </p:attrNameLst>
                                      </p:cBhvr>
                                      <p:tavLst>
                                        <p:tav tm="0">
                                          <p:val>
                                            <p:strVal val="ppt_x"/>
                                          </p:val>
                                        </p:tav>
                                        <p:tav tm="100000">
                                          <p:val>
                                            <p:strVal val="ppt_x"/>
                                          </p:val>
                                        </p:tav>
                                      </p:tavLst>
                                    </p:anim>
                                    <p:anim calcmode="lin" valueType="num">
                                      <p:cBhvr>
                                        <p:cTn id="26" dur="100" decel="100000"/>
                                        <p:tgtEl>
                                          <p:spTgt spid="16"/>
                                        </p:tgtEl>
                                        <p:attrNameLst>
                                          <p:attrName>ppt_y</p:attrName>
                                        </p:attrNameLst>
                                      </p:cBhvr>
                                      <p:tavLst>
                                        <p:tav tm="0">
                                          <p:val>
                                            <p:strVal val="ppt_y"/>
                                          </p:val>
                                        </p:tav>
                                        <p:tav tm="100000">
                                          <p:val>
                                            <p:strVal val="ppt_y-.03"/>
                                          </p:val>
                                        </p:tav>
                                      </p:tavLst>
                                    </p:anim>
                                    <p:anim calcmode="lin" valueType="num">
                                      <p:cBhvr>
                                        <p:cTn id="27" dur="900" accel="100000">
                                          <p:stCondLst>
                                            <p:cond delay="100"/>
                                          </p:stCondLst>
                                        </p:cTn>
                                        <p:tgtEl>
                                          <p:spTgt spid="16"/>
                                        </p:tgtEl>
                                        <p:attrNameLst>
                                          <p:attrName>ppt_y</p:attrName>
                                        </p:attrNameLst>
                                      </p:cBhvr>
                                      <p:tavLst>
                                        <p:tav tm="0">
                                          <p:val>
                                            <p:strVal val="ppt_y"/>
                                          </p:val>
                                        </p:tav>
                                        <p:tav tm="100000">
                                          <p:val>
                                            <p:strVal val="ppt_y+1"/>
                                          </p:val>
                                        </p:tav>
                                      </p:tavLst>
                                    </p:anim>
                                    <p:set>
                                      <p:cBhvr>
                                        <p:cTn id="28" dur="1" fill="hold">
                                          <p:stCondLst>
                                            <p:cond delay="999"/>
                                          </p:stCondLst>
                                        </p:cTn>
                                        <p:tgtEl>
                                          <p:spTgt spid="16"/>
                                        </p:tgtEl>
                                        <p:attrNameLst>
                                          <p:attrName>style.visibility</p:attrName>
                                        </p:attrNameLst>
                                      </p:cBhvr>
                                      <p:to>
                                        <p:strVal val="hidden"/>
                                      </p:to>
                                    </p:set>
                                  </p:childTnLst>
                                </p:cTn>
                              </p:par>
                              <p:par>
                                <p:cTn id="29" presetID="37" presetClass="exit" presetSubtype="0" fill="hold" grpId="1" nodeType="withEffect">
                                  <p:stCondLst>
                                    <p:cond delay="0"/>
                                  </p:stCondLst>
                                  <p:childTnLst>
                                    <p:animEffect transition="out" filter="fade">
                                      <p:cBhvr>
                                        <p:cTn id="30" dur="1000"/>
                                        <p:tgtEl>
                                          <p:spTgt spid="17"/>
                                        </p:tgtEl>
                                      </p:cBhvr>
                                    </p:animEffect>
                                    <p:anim calcmode="lin" valueType="num">
                                      <p:cBhvr>
                                        <p:cTn id="31" dur="1000"/>
                                        <p:tgtEl>
                                          <p:spTgt spid="17"/>
                                        </p:tgtEl>
                                        <p:attrNameLst>
                                          <p:attrName>ppt_x</p:attrName>
                                        </p:attrNameLst>
                                      </p:cBhvr>
                                      <p:tavLst>
                                        <p:tav tm="0">
                                          <p:val>
                                            <p:strVal val="ppt_x"/>
                                          </p:val>
                                        </p:tav>
                                        <p:tav tm="100000">
                                          <p:val>
                                            <p:strVal val="ppt_x"/>
                                          </p:val>
                                        </p:tav>
                                      </p:tavLst>
                                    </p:anim>
                                    <p:anim calcmode="lin" valueType="num">
                                      <p:cBhvr>
                                        <p:cTn id="32" dur="100" decel="100000"/>
                                        <p:tgtEl>
                                          <p:spTgt spid="17"/>
                                        </p:tgtEl>
                                        <p:attrNameLst>
                                          <p:attrName>ppt_y</p:attrName>
                                        </p:attrNameLst>
                                      </p:cBhvr>
                                      <p:tavLst>
                                        <p:tav tm="0">
                                          <p:val>
                                            <p:strVal val="ppt_y"/>
                                          </p:val>
                                        </p:tav>
                                        <p:tav tm="100000">
                                          <p:val>
                                            <p:strVal val="ppt_y-.03"/>
                                          </p:val>
                                        </p:tav>
                                      </p:tavLst>
                                    </p:anim>
                                    <p:anim calcmode="lin" valueType="num">
                                      <p:cBhvr>
                                        <p:cTn id="33" dur="900" accel="100000">
                                          <p:stCondLst>
                                            <p:cond delay="100"/>
                                          </p:stCondLst>
                                        </p:cTn>
                                        <p:tgtEl>
                                          <p:spTgt spid="17"/>
                                        </p:tgtEl>
                                        <p:attrNameLst>
                                          <p:attrName>ppt_y</p:attrName>
                                        </p:attrNameLst>
                                      </p:cBhvr>
                                      <p:tavLst>
                                        <p:tav tm="0">
                                          <p:val>
                                            <p:strVal val="ppt_y"/>
                                          </p:val>
                                        </p:tav>
                                        <p:tav tm="100000">
                                          <p:val>
                                            <p:strVal val="ppt_y+1"/>
                                          </p:val>
                                        </p:tav>
                                      </p:tavLst>
                                    </p:anim>
                                    <p:set>
                                      <p:cBhvr>
                                        <p:cTn id="34" dur="1" fill="hold">
                                          <p:stCondLst>
                                            <p:cond delay="999"/>
                                          </p:stCondLst>
                                        </p:cTn>
                                        <p:tgtEl>
                                          <p:spTgt spid="17"/>
                                        </p:tgtEl>
                                        <p:attrNameLst>
                                          <p:attrName>style.visibility</p:attrName>
                                        </p:attrNameLst>
                                      </p:cBhvr>
                                      <p:to>
                                        <p:strVal val="hidden"/>
                                      </p:to>
                                    </p:set>
                                  </p:childTnLst>
                                </p:cTn>
                              </p:par>
                              <p:par>
                                <p:cTn id="35" presetID="6" presetClass="emph" presetSubtype="0" fill="hold" grpId="0" nodeType="withEffect">
                                  <p:stCondLst>
                                    <p:cond delay="0"/>
                                  </p:stCondLst>
                                  <p:childTnLst>
                                    <p:animScale>
                                      <p:cBhvr>
                                        <p:cTn id="36" dur="2000" fill="hold"/>
                                        <p:tgtEl>
                                          <p:spTgt spid="18"/>
                                        </p:tgtEl>
                                      </p:cBhvr>
                                      <p:by x="150000" y="150000"/>
                                    </p:animScale>
                                  </p:childTnLst>
                                </p:cTn>
                              </p:par>
                              <p:par>
                                <p:cTn id="37" presetID="0" presetClass="path" presetSubtype="0" accel="50000" decel="50000" fill="hold" grpId="1" nodeType="withEffect">
                                  <p:stCondLst>
                                    <p:cond delay="0"/>
                                  </p:stCondLst>
                                  <p:childTnLst>
                                    <p:animMotion origin="layout" path="M 0 0 L 0.14167 -0.36759 " pathEditMode="relative" ptsTypes="AA">
                                      <p:cBhvr>
                                        <p:cTn id="38" dur="2000" fill="hold"/>
                                        <p:tgtEl>
                                          <p:spTgt spid="18"/>
                                        </p:tgtEl>
                                        <p:attrNameLst>
                                          <p:attrName>ppt_x</p:attrName>
                                          <p:attrName>ppt_y</p:attrName>
                                        </p:attrNameLst>
                                      </p:cBhvr>
                                    </p:animMotion>
                                  </p:childTnLst>
                                </p:cTn>
                              </p:par>
                            </p:childTnLst>
                          </p:cTn>
                        </p:par>
                        <p:par>
                          <p:cTn id="39" fill="hold">
                            <p:stCondLst>
                              <p:cond delay="1000"/>
                            </p:stCondLst>
                            <p:childTnLst>
                              <p:par>
                                <p:cTn id="40" presetID="37" presetClass="exit" presetSubtype="0" fill="hold" nodeType="afterEffect">
                                  <p:stCondLst>
                                    <p:cond delay="0"/>
                                  </p:stCondLst>
                                  <p:childTnLst>
                                    <p:animEffect transition="out" filter="fade">
                                      <p:cBhvr>
                                        <p:cTn id="41" dur="1000"/>
                                        <p:tgtEl>
                                          <p:spTgt spid="86018"/>
                                        </p:tgtEl>
                                      </p:cBhvr>
                                    </p:animEffect>
                                    <p:anim calcmode="lin" valueType="num">
                                      <p:cBhvr>
                                        <p:cTn id="42" dur="1000"/>
                                        <p:tgtEl>
                                          <p:spTgt spid="86018"/>
                                        </p:tgtEl>
                                        <p:attrNameLst>
                                          <p:attrName>ppt_x</p:attrName>
                                        </p:attrNameLst>
                                      </p:cBhvr>
                                      <p:tavLst>
                                        <p:tav tm="0">
                                          <p:val>
                                            <p:strVal val="ppt_x"/>
                                          </p:val>
                                        </p:tav>
                                        <p:tav tm="100000">
                                          <p:val>
                                            <p:strVal val="ppt_x"/>
                                          </p:val>
                                        </p:tav>
                                      </p:tavLst>
                                    </p:anim>
                                    <p:anim calcmode="lin" valueType="num">
                                      <p:cBhvr>
                                        <p:cTn id="43" dur="100" decel="100000"/>
                                        <p:tgtEl>
                                          <p:spTgt spid="86018"/>
                                        </p:tgtEl>
                                        <p:attrNameLst>
                                          <p:attrName>ppt_y</p:attrName>
                                        </p:attrNameLst>
                                      </p:cBhvr>
                                      <p:tavLst>
                                        <p:tav tm="0">
                                          <p:val>
                                            <p:strVal val="ppt_y"/>
                                          </p:val>
                                        </p:tav>
                                        <p:tav tm="100000">
                                          <p:val>
                                            <p:strVal val="ppt_y-.03"/>
                                          </p:val>
                                        </p:tav>
                                      </p:tavLst>
                                    </p:anim>
                                    <p:anim calcmode="lin" valueType="num">
                                      <p:cBhvr>
                                        <p:cTn id="44" dur="900" accel="100000">
                                          <p:stCondLst>
                                            <p:cond delay="100"/>
                                          </p:stCondLst>
                                        </p:cTn>
                                        <p:tgtEl>
                                          <p:spTgt spid="86018"/>
                                        </p:tgtEl>
                                        <p:attrNameLst>
                                          <p:attrName>ppt_y</p:attrName>
                                        </p:attrNameLst>
                                      </p:cBhvr>
                                      <p:tavLst>
                                        <p:tav tm="0">
                                          <p:val>
                                            <p:strVal val="ppt_y"/>
                                          </p:val>
                                        </p:tav>
                                        <p:tav tm="100000">
                                          <p:val>
                                            <p:strVal val="ppt_y+1"/>
                                          </p:val>
                                        </p:tav>
                                      </p:tavLst>
                                    </p:anim>
                                    <p:set>
                                      <p:cBhvr>
                                        <p:cTn id="45" dur="1" fill="hold">
                                          <p:stCondLst>
                                            <p:cond delay="999"/>
                                          </p:stCondLst>
                                        </p:cTn>
                                        <p:tgtEl>
                                          <p:spTgt spid="86018"/>
                                        </p:tgtEl>
                                        <p:attrNameLst>
                                          <p:attrName>style.visibility</p:attrName>
                                        </p:attrNameLst>
                                      </p:cBhvr>
                                      <p:to>
                                        <p:strVal val="hidden"/>
                                      </p:to>
                                    </p:set>
                                  </p:childTnLst>
                                </p:cTn>
                              </p:par>
                              <p:par>
                                <p:cTn id="46" presetID="47" presetClass="entr" presetSubtype="0" fill="hold" nodeType="withEffect">
                                  <p:stCondLst>
                                    <p:cond delay="0"/>
                                  </p:stCondLst>
                                  <p:childTnLst>
                                    <p:set>
                                      <p:cBhvr>
                                        <p:cTn id="47" dur="1" fill="hold">
                                          <p:stCondLst>
                                            <p:cond delay="0"/>
                                          </p:stCondLst>
                                        </p:cTn>
                                        <p:tgtEl>
                                          <p:spTgt spid="86020"/>
                                        </p:tgtEl>
                                        <p:attrNameLst>
                                          <p:attrName>style.visibility</p:attrName>
                                        </p:attrNameLst>
                                      </p:cBhvr>
                                      <p:to>
                                        <p:strVal val="visible"/>
                                      </p:to>
                                    </p:set>
                                    <p:animEffect transition="in" filter="fade">
                                      <p:cBhvr>
                                        <p:cTn id="48" dur="1000"/>
                                        <p:tgtEl>
                                          <p:spTgt spid="86020"/>
                                        </p:tgtEl>
                                      </p:cBhvr>
                                    </p:animEffect>
                                    <p:anim calcmode="lin" valueType="num">
                                      <p:cBhvr>
                                        <p:cTn id="49" dur="1000" fill="hold"/>
                                        <p:tgtEl>
                                          <p:spTgt spid="86020"/>
                                        </p:tgtEl>
                                        <p:attrNameLst>
                                          <p:attrName>ppt_x</p:attrName>
                                        </p:attrNameLst>
                                      </p:cBhvr>
                                      <p:tavLst>
                                        <p:tav tm="0">
                                          <p:val>
                                            <p:strVal val="#ppt_x"/>
                                          </p:val>
                                        </p:tav>
                                        <p:tav tm="100000">
                                          <p:val>
                                            <p:strVal val="#ppt_x"/>
                                          </p:val>
                                        </p:tav>
                                      </p:tavLst>
                                    </p:anim>
                                    <p:anim calcmode="lin" valueType="num">
                                      <p:cBhvr>
                                        <p:cTn id="50" dur="1000" fill="hold"/>
                                        <p:tgtEl>
                                          <p:spTgt spid="8602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8"/>
                  </p:tgtEl>
                </p:cond>
              </p:nextCondLst>
            </p:seq>
          </p:childTnLst>
        </p:cTn>
      </p:par>
    </p:tnLst>
    <p:bldLst>
      <p:bldP spid="18" grpId="0" animBg="1"/>
      <p:bldP spid="18" grpId="1" animBg="1"/>
      <p:bldP spid="16" grpId="0" animBg="1"/>
      <p:bldP spid="16" grpId="1" animBg="1"/>
      <p:bldP spid="17" grpId="0" animBg="1"/>
      <p:bldP spid="17"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6B3A05"/>
        </a:solidFill>
        <a:effectLst/>
      </p:bgPr>
    </p:bg>
    <p:spTree>
      <p:nvGrpSpPr>
        <p:cNvPr id="1" name=""/>
        <p:cNvGrpSpPr/>
        <p:nvPr/>
      </p:nvGrpSpPr>
      <p:grpSpPr>
        <a:xfrm>
          <a:off x="0" y="0"/>
          <a:ext cx="0" cy="0"/>
          <a:chOff x="0" y="0"/>
          <a:chExt cx="0" cy="0"/>
        </a:xfrm>
      </p:grpSpPr>
      <p:grpSp>
        <p:nvGrpSpPr>
          <p:cNvPr id="6" name="Группа 5"/>
          <p:cNvGrpSpPr/>
          <p:nvPr/>
        </p:nvGrpSpPr>
        <p:grpSpPr>
          <a:xfrm>
            <a:off x="251520" y="548680"/>
            <a:ext cx="2376264" cy="3168352"/>
            <a:chOff x="5220072" y="3933056"/>
            <a:chExt cx="1732007" cy="2407271"/>
          </a:xfrm>
        </p:grpSpPr>
        <p:pic>
          <p:nvPicPr>
            <p:cNvPr id="4" name="Picture 2" descr="http://www.dottodotgame.com/data/images/the-most-famous-detective,-sherlock-holmes_52f3adf74807e-thumb.jpg"/>
            <p:cNvPicPr>
              <a:picLocks noChangeAspect="1" noChangeArrowheads="1"/>
            </p:cNvPicPr>
            <p:nvPr/>
          </p:nvPicPr>
          <p:blipFill>
            <a:blip r:embed="rId1" cstate="email"/>
            <a:srcRect/>
            <a:stretch>
              <a:fillRect/>
            </a:stretch>
          </p:blipFill>
          <p:spPr bwMode="auto">
            <a:xfrm>
              <a:off x="5220073" y="4149080"/>
              <a:ext cx="1584176" cy="2088232"/>
            </a:xfrm>
            <a:prstGeom prst="rect">
              <a:avLst/>
            </a:prstGeom>
            <a:solidFill>
              <a:schemeClr val="bg1"/>
            </a:solidFill>
          </p:spPr>
        </p:pic>
        <p:pic>
          <p:nvPicPr>
            <p:cNvPr id="5" name="Picture 20" descr="http://www.playcast.ru/uploads/2016/04/25/18416629.png">
              <a:hlinkClick r:id="rId2" action="ppaction://hlinksldjump"/>
            </p:cNvPr>
            <p:cNvPicPr>
              <a:picLocks noChangeAspect="1" noChangeArrowheads="1"/>
            </p:cNvPicPr>
            <p:nvPr/>
          </p:nvPicPr>
          <p:blipFill>
            <a:blip r:embed="rId3" cstate="email"/>
            <a:srcRect/>
            <a:stretch>
              <a:fillRect/>
            </a:stretch>
          </p:blipFill>
          <p:spPr bwMode="auto">
            <a:xfrm>
              <a:off x="5220072" y="3933056"/>
              <a:ext cx="1732007" cy="2407271"/>
            </a:xfrm>
            <a:prstGeom prst="rect">
              <a:avLst/>
            </a:prstGeom>
            <a:noFill/>
          </p:spPr>
        </p:pic>
      </p:grpSp>
      <p:sp>
        <p:nvSpPr>
          <p:cNvPr id="7" name="Вертикальный свиток 6"/>
          <p:cNvSpPr/>
          <p:nvPr/>
        </p:nvSpPr>
        <p:spPr>
          <a:xfrm flipH="1">
            <a:off x="1835696" y="188640"/>
            <a:ext cx="7848872" cy="5040560"/>
          </a:xfrm>
          <a:prstGeom prst="verticalScroll">
            <a:avLst/>
          </a:prstGeom>
          <a:gradFill flip="none" rotWithShape="1">
            <a:gsLst>
              <a:gs pos="0">
                <a:srgbClr val="FFEFD1"/>
              </a:gs>
              <a:gs pos="64999">
                <a:srgbClr val="F0EBD5"/>
              </a:gs>
              <a:gs pos="100000">
                <a:srgbClr val="D1C39F"/>
              </a:gs>
            </a:gsLst>
            <a:lin ang="5400000" scaled="0"/>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err="1">
                <a:solidFill>
                  <a:srgbClr val="6B3A05"/>
                </a:solidFill>
                <a:latin typeface="Comic Sans MS" panose="030F0702030302020204" pitchFamily="66" charset="0"/>
              </a:rPr>
              <a:t>Ше́рлок</a:t>
            </a:r>
            <a:r>
              <a:rPr lang="ru-RU" sz="2400" b="1" dirty="0">
                <a:solidFill>
                  <a:srgbClr val="6B3A05"/>
                </a:solidFill>
                <a:latin typeface="Comic Sans MS" panose="030F0702030302020204" pitchFamily="66" charset="0"/>
              </a:rPr>
              <a:t> Холмс — литературный персонаж, созданный Артуром </a:t>
            </a:r>
            <a:r>
              <a:rPr lang="ru-RU" sz="2400" b="1" dirty="0" err="1">
                <a:solidFill>
                  <a:srgbClr val="6B3A05"/>
                </a:solidFill>
                <a:latin typeface="Comic Sans MS" panose="030F0702030302020204" pitchFamily="66" charset="0"/>
              </a:rPr>
              <a:t>Конан</a:t>
            </a:r>
            <a:r>
              <a:rPr lang="ru-RU" sz="2400" b="1" dirty="0">
                <a:solidFill>
                  <a:srgbClr val="6B3A05"/>
                </a:solidFill>
                <a:latin typeface="Comic Sans MS" panose="030F0702030302020204" pitchFamily="66" charset="0"/>
              </a:rPr>
              <a:t> Дойлом. Его произведения, посвящённые приключениям Шерлока Холмса, знаменитого лондонского частного детектива, считаются классикой детективного жанра .  Прототипом Холмса считается доктор Джозеф, сослуживец </a:t>
            </a:r>
            <a:r>
              <a:rPr lang="ru-RU" sz="2400" b="1" dirty="0" err="1">
                <a:solidFill>
                  <a:srgbClr val="6B3A05"/>
                </a:solidFill>
                <a:latin typeface="Comic Sans MS" panose="030F0702030302020204" pitchFamily="66" charset="0"/>
              </a:rPr>
              <a:t>Конан</a:t>
            </a:r>
            <a:r>
              <a:rPr lang="ru-RU" sz="2400" b="1" dirty="0">
                <a:solidFill>
                  <a:srgbClr val="6B3A05"/>
                </a:solidFill>
                <a:latin typeface="Comic Sans MS" panose="030F0702030302020204" pitchFamily="66" charset="0"/>
              </a:rPr>
              <a:t> Дойла, работавший в </a:t>
            </a:r>
            <a:r>
              <a:rPr lang="ru-RU" sz="2400" b="1" dirty="0" err="1">
                <a:solidFill>
                  <a:srgbClr val="6B3A05"/>
                </a:solidFill>
                <a:latin typeface="Comic Sans MS" panose="030F0702030302020204" pitchFamily="66" charset="0"/>
              </a:rPr>
              <a:t>Эдинбургском</a:t>
            </a:r>
            <a:r>
              <a:rPr lang="ru-RU" sz="2400" b="1" dirty="0">
                <a:solidFill>
                  <a:srgbClr val="6B3A05"/>
                </a:solidFill>
                <a:latin typeface="Comic Sans MS" panose="030F0702030302020204" pitchFamily="66" charset="0"/>
              </a:rPr>
              <a:t> королевском госпитале и славившийся способностью по мельчайшим деталям угадывать характер и прошлое человека. </a:t>
            </a:r>
            <a:endParaRPr lang="ru-RU" sz="2400" b="1" dirty="0">
              <a:solidFill>
                <a:srgbClr val="6B3A05"/>
              </a:solidFill>
              <a:latin typeface="Comic Sans MS" panose="030F0702030302020204" pitchFamily="66" charset="0"/>
            </a:endParaRPr>
          </a:p>
        </p:txBody>
      </p:sp>
      <p:pic>
        <p:nvPicPr>
          <p:cNvPr id="18434" name="Picture 2" descr="http://primrep.ru/wp-content/uploads/2015/11/449.794.jpg"/>
          <p:cNvPicPr>
            <a:picLocks noChangeAspect="1" noChangeArrowheads="1"/>
          </p:cNvPicPr>
          <p:nvPr/>
        </p:nvPicPr>
        <p:blipFill>
          <a:blip r:embed="rId4" cstate="email"/>
          <a:srcRect/>
          <a:stretch>
            <a:fillRect/>
          </a:stretch>
        </p:blipFill>
        <p:spPr bwMode="auto">
          <a:xfrm>
            <a:off x="1403648" y="5589240"/>
            <a:ext cx="1080120" cy="1124744"/>
          </a:xfrm>
          <a:prstGeom prst="rect">
            <a:avLst/>
          </a:prstGeom>
          <a:noFill/>
        </p:spPr>
      </p:pic>
      <p:pic>
        <p:nvPicPr>
          <p:cNvPr id="10" name="Picture 2" descr="http://primrep.ru/wp-content/uploads/2015/11/449.794.jpg">
            <a:hlinkClick r:id="rId5" action="ppaction://hlinksldjump"/>
          </p:cNvPr>
          <p:cNvPicPr>
            <a:picLocks noChangeAspect="1" noChangeArrowheads="1"/>
          </p:cNvPicPr>
          <p:nvPr/>
        </p:nvPicPr>
        <p:blipFill>
          <a:blip r:embed="rId4" cstate="email"/>
          <a:srcRect/>
          <a:stretch>
            <a:fillRect/>
          </a:stretch>
        </p:blipFill>
        <p:spPr bwMode="auto">
          <a:xfrm>
            <a:off x="2771800" y="5589240"/>
            <a:ext cx="1080120" cy="1124744"/>
          </a:xfrm>
          <a:prstGeom prst="rect">
            <a:avLst/>
          </a:prstGeom>
          <a:noFill/>
        </p:spPr>
      </p:pic>
      <p:pic>
        <p:nvPicPr>
          <p:cNvPr id="12" name="Picture 2" descr="http://primrep.ru/wp-content/uploads/2015/11/449.794.jpg"/>
          <p:cNvPicPr>
            <a:picLocks noChangeAspect="1" noChangeArrowheads="1"/>
          </p:cNvPicPr>
          <p:nvPr/>
        </p:nvPicPr>
        <p:blipFill>
          <a:blip r:embed="rId4" cstate="email"/>
          <a:srcRect/>
          <a:stretch>
            <a:fillRect/>
          </a:stretch>
        </p:blipFill>
        <p:spPr bwMode="auto">
          <a:xfrm>
            <a:off x="4139952" y="5589240"/>
            <a:ext cx="1080120" cy="1124744"/>
          </a:xfrm>
          <a:prstGeom prst="rect">
            <a:avLst/>
          </a:prstGeom>
          <a:noFill/>
        </p:spPr>
      </p:pic>
      <p:pic>
        <p:nvPicPr>
          <p:cNvPr id="14" name="Picture 2" descr="http://primrep.ru/wp-content/uploads/2015/11/449.794.jpg"/>
          <p:cNvPicPr>
            <a:picLocks noChangeAspect="1" noChangeArrowheads="1"/>
          </p:cNvPicPr>
          <p:nvPr/>
        </p:nvPicPr>
        <p:blipFill>
          <a:blip r:embed="rId4" cstate="email"/>
          <a:srcRect/>
          <a:stretch>
            <a:fillRect/>
          </a:stretch>
        </p:blipFill>
        <p:spPr bwMode="auto">
          <a:xfrm>
            <a:off x="5508104" y="5589240"/>
            <a:ext cx="1080120" cy="1124744"/>
          </a:xfrm>
          <a:prstGeom prst="rect">
            <a:avLst/>
          </a:prstGeom>
          <a:noFill/>
        </p:spPr>
      </p:pic>
      <p:pic>
        <p:nvPicPr>
          <p:cNvPr id="16" name="Picture 2" descr="http://primrep.ru/wp-content/uploads/2015/11/449.794.jpg"/>
          <p:cNvPicPr>
            <a:picLocks noChangeAspect="1" noChangeArrowheads="1"/>
          </p:cNvPicPr>
          <p:nvPr/>
        </p:nvPicPr>
        <p:blipFill>
          <a:blip r:embed="rId4" cstate="email"/>
          <a:srcRect/>
          <a:stretch>
            <a:fillRect/>
          </a:stretch>
        </p:blipFill>
        <p:spPr bwMode="auto">
          <a:xfrm>
            <a:off x="6876256" y="5589240"/>
            <a:ext cx="1080120" cy="1124744"/>
          </a:xfrm>
          <a:prstGeom prst="rect">
            <a:avLst/>
          </a:prstGeom>
          <a:noFill/>
        </p:spPr>
      </p:pic>
      <p:sp>
        <p:nvSpPr>
          <p:cNvPr id="19" name="Прямоугольник 18">
            <a:hlinkClick r:id="rId6" action="ppaction://hlinksldjump"/>
          </p:cNvPr>
          <p:cNvSpPr/>
          <p:nvPr/>
        </p:nvSpPr>
        <p:spPr>
          <a:xfrm>
            <a:off x="1403648" y="5589240"/>
            <a:ext cx="1080120" cy="115212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latin typeface="Comic Sans MS" panose="030F0702030302020204" pitchFamily="66" charset="0"/>
              </a:rPr>
              <a:t> 1</a:t>
            </a:r>
            <a:endParaRPr lang="ru-RU" sz="3600" b="1" dirty="0" smtClean="0">
              <a:latin typeface="Comic Sans MS" panose="030F0702030302020204" pitchFamily="66" charset="0"/>
            </a:endParaRPr>
          </a:p>
          <a:p>
            <a:pPr algn="ctr"/>
            <a:endParaRPr lang="ru-RU" sz="1000" b="1" dirty="0">
              <a:latin typeface="Comic Sans MS" panose="030F0702030302020204" pitchFamily="66" charset="0"/>
            </a:endParaRPr>
          </a:p>
        </p:txBody>
      </p:sp>
      <p:sp>
        <p:nvSpPr>
          <p:cNvPr id="20" name="Прямоугольник 19">
            <a:hlinkClick r:id="rId5" action="ppaction://hlinksldjump"/>
          </p:cNvPr>
          <p:cNvSpPr/>
          <p:nvPr/>
        </p:nvSpPr>
        <p:spPr>
          <a:xfrm>
            <a:off x="2771800" y="5589240"/>
            <a:ext cx="1080120" cy="115212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latin typeface="Comic Sans MS" panose="030F0702030302020204" pitchFamily="66" charset="0"/>
              </a:rPr>
              <a:t> 2</a:t>
            </a:r>
            <a:endParaRPr lang="ru-RU" sz="3600" b="1" dirty="0" smtClean="0">
              <a:latin typeface="Comic Sans MS" panose="030F0702030302020204" pitchFamily="66" charset="0"/>
            </a:endParaRPr>
          </a:p>
          <a:p>
            <a:pPr algn="ctr"/>
            <a:endParaRPr lang="ru-RU" sz="1000" b="1" dirty="0">
              <a:latin typeface="Comic Sans MS" panose="030F0702030302020204" pitchFamily="66" charset="0"/>
            </a:endParaRPr>
          </a:p>
        </p:txBody>
      </p:sp>
      <p:sp>
        <p:nvSpPr>
          <p:cNvPr id="21" name="Прямоугольник 20">
            <a:hlinkClick r:id="rId7" action="ppaction://hlinksldjump"/>
          </p:cNvPr>
          <p:cNvSpPr/>
          <p:nvPr/>
        </p:nvSpPr>
        <p:spPr>
          <a:xfrm>
            <a:off x="4139952" y="5589240"/>
            <a:ext cx="1080120" cy="115212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latin typeface="Comic Sans MS" panose="030F0702030302020204" pitchFamily="66" charset="0"/>
              </a:rPr>
              <a:t> 3</a:t>
            </a:r>
            <a:endParaRPr lang="ru-RU" sz="3600" b="1" dirty="0" smtClean="0">
              <a:latin typeface="Comic Sans MS" panose="030F0702030302020204" pitchFamily="66" charset="0"/>
            </a:endParaRPr>
          </a:p>
          <a:p>
            <a:pPr algn="ctr"/>
            <a:endParaRPr lang="ru-RU" sz="1000" b="1" dirty="0">
              <a:latin typeface="Comic Sans MS" panose="030F0702030302020204" pitchFamily="66" charset="0"/>
            </a:endParaRPr>
          </a:p>
        </p:txBody>
      </p:sp>
      <p:sp>
        <p:nvSpPr>
          <p:cNvPr id="22" name="Прямоугольник 21">
            <a:hlinkClick r:id="rId8" action="ppaction://hlinksldjump"/>
          </p:cNvPr>
          <p:cNvSpPr/>
          <p:nvPr/>
        </p:nvSpPr>
        <p:spPr>
          <a:xfrm>
            <a:off x="5508104" y="5589240"/>
            <a:ext cx="1080120" cy="115212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latin typeface="Comic Sans MS" panose="030F0702030302020204" pitchFamily="66" charset="0"/>
              </a:rPr>
              <a:t> 4</a:t>
            </a:r>
            <a:endParaRPr lang="ru-RU" sz="3600" b="1" dirty="0" smtClean="0">
              <a:latin typeface="Comic Sans MS" panose="030F0702030302020204" pitchFamily="66" charset="0"/>
            </a:endParaRPr>
          </a:p>
          <a:p>
            <a:pPr algn="ctr"/>
            <a:endParaRPr lang="ru-RU" sz="1000" b="1" dirty="0">
              <a:latin typeface="Comic Sans MS" panose="030F0702030302020204" pitchFamily="66" charset="0"/>
            </a:endParaRPr>
          </a:p>
        </p:txBody>
      </p:sp>
      <p:sp>
        <p:nvSpPr>
          <p:cNvPr id="23" name="Прямоугольник 22">
            <a:hlinkClick r:id="rId9" action="ppaction://hlinksldjump"/>
          </p:cNvPr>
          <p:cNvSpPr/>
          <p:nvPr/>
        </p:nvSpPr>
        <p:spPr>
          <a:xfrm>
            <a:off x="6876256" y="5589240"/>
            <a:ext cx="1080120" cy="115212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latin typeface="Comic Sans MS" panose="030F0702030302020204" pitchFamily="66" charset="0"/>
              </a:rPr>
              <a:t> 5</a:t>
            </a:r>
            <a:endParaRPr lang="ru-RU" sz="3600" b="1" dirty="0" smtClean="0">
              <a:latin typeface="Comic Sans MS" panose="030F0702030302020204" pitchFamily="66" charset="0"/>
            </a:endParaRPr>
          </a:p>
          <a:p>
            <a:pPr algn="ctr"/>
            <a:endParaRPr lang="ru-RU" sz="1000" b="1" dirty="0">
              <a:latin typeface="Comic Sans MS" panose="030F0702030302020204" pitchFamily="66"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55" presetClass="exit" presetSubtype="0" fill="hold" grpId="0" nodeType="clickEffect">
                                  <p:stCondLst>
                                    <p:cond delay="0"/>
                                  </p:stCondLst>
                                  <p:childTnLst>
                                    <p:anim calcmode="lin" valueType="num">
                                      <p:cBhvr>
                                        <p:cTn id="12" dur="1000"/>
                                        <p:tgtEl>
                                          <p:spTgt spid="19"/>
                                        </p:tgtEl>
                                        <p:attrNameLst>
                                          <p:attrName>ppt_w</p:attrName>
                                        </p:attrNameLst>
                                      </p:cBhvr>
                                      <p:tavLst>
                                        <p:tav tm="0">
                                          <p:val>
                                            <p:strVal val="ppt_w"/>
                                          </p:val>
                                        </p:tav>
                                        <p:tav tm="100000">
                                          <p:val>
                                            <p:strVal val="ppt_w*0.70"/>
                                          </p:val>
                                        </p:tav>
                                      </p:tavLst>
                                    </p:anim>
                                    <p:anim calcmode="lin" valueType="num">
                                      <p:cBhvr>
                                        <p:cTn id="13" dur="1000"/>
                                        <p:tgtEl>
                                          <p:spTgt spid="19"/>
                                        </p:tgtEl>
                                        <p:attrNameLst>
                                          <p:attrName>ppt_h</p:attrName>
                                        </p:attrNameLst>
                                      </p:cBhvr>
                                      <p:tavLst>
                                        <p:tav tm="0">
                                          <p:val>
                                            <p:strVal val="ppt_h"/>
                                          </p:val>
                                        </p:tav>
                                        <p:tav tm="100000">
                                          <p:val>
                                            <p:strVal val="ppt_h"/>
                                          </p:val>
                                        </p:tav>
                                      </p:tavLst>
                                    </p:anim>
                                    <p:animEffect transition="out" filter="fade">
                                      <p:cBhvr>
                                        <p:cTn id="14" dur="1000"/>
                                        <p:tgtEl>
                                          <p:spTgt spid="19"/>
                                        </p:tgtEl>
                                      </p:cBhvr>
                                    </p:animEffect>
                                    <p:set>
                                      <p:cBhvr>
                                        <p:cTn id="15" dur="1" fill="hold">
                                          <p:stCondLst>
                                            <p:cond delay="999"/>
                                          </p:stCondLst>
                                        </p:cTn>
                                        <p:tgtEl>
                                          <p:spTgt spid="19"/>
                                        </p:tgtEl>
                                        <p:attrNameLst>
                                          <p:attrName>style.visibility</p:attrName>
                                        </p:attrNameLst>
                                      </p:cBhvr>
                                      <p:to>
                                        <p:strVal val="hidden"/>
                                      </p:to>
                                    </p:set>
                                  </p:childTnLst>
                                </p:cTn>
                              </p:par>
                              <p:par>
                                <p:cTn id="16" presetID="55" presetClass="exit" presetSubtype="0" fill="hold" nodeType="withEffect">
                                  <p:stCondLst>
                                    <p:cond delay="0"/>
                                  </p:stCondLst>
                                  <p:childTnLst>
                                    <p:anim calcmode="lin" valueType="num">
                                      <p:cBhvr>
                                        <p:cTn id="17" dur="1000"/>
                                        <p:tgtEl>
                                          <p:spTgt spid="18434"/>
                                        </p:tgtEl>
                                        <p:attrNameLst>
                                          <p:attrName>ppt_w</p:attrName>
                                        </p:attrNameLst>
                                      </p:cBhvr>
                                      <p:tavLst>
                                        <p:tav tm="0">
                                          <p:val>
                                            <p:strVal val="ppt_w"/>
                                          </p:val>
                                        </p:tav>
                                        <p:tav tm="100000">
                                          <p:val>
                                            <p:strVal val="ppt_w*0.70"/>
                                          </p:val>
                                        </p:tav>
                                      </p:tavLst>
                                    </p:anim>
                                    <p:anim calcmode="lin" valueType="num">
                                      <p:cBhvr>
                                        <p:cTn id="18" dur="1000"/>
                                        <p:tgtEl>
                                          <p:spTgt spid="18434"/>
                                        </p:tgtEl>
                                        <p:attrNameLst>
                                          <p:attrName>ppt_h</p:attrName>
                                        </p:attrNameLst>
                                      </p:cBhvr>
                                      <p:tavLst>
                                        <p:tav tm="0">
                                          <p:val>
                                            <p:strVal val="ppt_h"/>
                                          </p:val>
                                        </p:tav>
                                        <p:tav tm="100000">
                                          <p:val>
                                            <p:strVal val="ppt_h"/>
                                          </p:val>
                                        </p:tav>
                                      </p:tavLst>
                                    </p:anim>
                                    <p:animEffect transition="out" filter="fade">
                                      <p:cBhvr>
                                        <p:cTn id="19" dur="1000"/>
                                        <p:tgtEl>
                                          <p:spTgt spid="18434"/>
                                        </p:tgtEl>
                                      </p:cBhvr>
                                    </p:animEffect>
                                    <p:set>
                                      <p:cBhvr>
                                        <p:cTn id="20" dur="1" fill="hold">
                                          <p:stCondLst>
                                            <p:cond delay="999"/>
                                          </p:stCondLst>
                                        </p:cTn>
                                        <p:tgtEl>
                                          <p:spTgt spid="18434"/>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1" restart="whenNotActive" fill="hold" evtFilter="cancelBubble" nodeType="interactiveSeq">
                <p:stCondLst>
                  <p:cond evt="onClick" delay="0">
                    <p:tgtEl>
                      <p:spTgt spid="20"/>
                    </p:tgtEl>
                  </p:cond>
                </p:stCondLst>
                <p:endSync evt="end" delay="0">
                  <p:rtn val="all"/>
                </p:endSync>
                <p:childTnLst>
                  <p:par>
                    <p:cTn id="22" fill="hold">
                      <p:stCondLst>
                        <p:cond delay="0"/>
                      </p:stCondLst>
                      <p:childTnLst>
                        <p:par>
                          <p:cTn id="23" fill="hold">
                            <p:stCondLst>
                              <p:cond delay="0"/>
                            </p:stCondLst>
                            <p:childTnLst>
                              <p:par>
                                <p:cTn id="24" presetID="55" presetClass="exit" presetSubtype="0" fill="hold" grpId="0" nodeType="clickEffect">
                                  <p:stCondLst>
                                    <p:cond delay="0"/>
                                  </p:stCondLst>
                                  <p:childTnLst>
                                    <p:anim calcmode="lin" valueType="num">
                                      <p:cBhvr>
                                        <p:cTn id="25" dur="1000"/>
                                        <p:tgtEl>
                                          <p:spTgt spid="20"/>
                                        </p:tgtEl>
                                        <p:attrNameLst>
                                          <p:attrName>ppt_w</p:attrName>
                                        </p:attrNameLst>
                                      </p:cBhvr>
                                      <p:tavLst>
                                        <p:tav tm="0">
                                          <p:val>
                                            <p:strVal val="ppt_w"/>
                                          </p:val>
                                        </p:tav>
                                        <p:tav tm="100000">
                                          <p:val>
                                            <p:strVal val="ppt_w*0.70"/>
                                          </p:val>
                                        </p:tav>
                                      </p:tavLst>
                                    </p:anim>
                                    <p:anim calcmode="lin" valueType="num">
                                      <p:cBhvr>
                                        <p:cTn id="26" dur="1000"/>
                                        <p:tgtEl>
                                          <p:spTgt spid="20"/>
                                        </p:tgtEl>
                                        <p:attrNameLst>
                                          <p:attrName>ppt_h</p:attrName>
                                        </p:attrNameLst>
                                      </p:cBhvr>
                                      <p:tavLst>
                                        <p:tav tm="0">
                                          <p:val>
                                            <p:strVal val="ppt_h"/>
                                          </p:val>
                                        </p:tav>
                                        <p:tav tm="100000">
                                          <p:val>
                                            <p:strVal val="ppt_h"/>
                                          </p:val>
                                        </p:tav>
                                      </p:tavLst>
                                    </p:anim>
                                    <p:animEffect transition="out" filter="fade">
                                      <p:cBhvr>
                                        <p:cTn id="27" dur="1000"/>
                                        <p:tgtEl>
                                          <p:spTgt spid="20"/>
                                        </p:tgtEl>
                                      </p:cBhvr>
                                    </p:animEffect>
                                    <p:set>
                                      <p:cBhvr>
                                        <p:cTn id="28" dur="1" fill="hold">
                                          <p:stCondLst>
                                            <p:cond delay="999"/>
                                          </p:stCondLst>
                                        </p:cTn>
                                        <p:tgtEl>
                                          <p:spTgt spid="20"/>
                                        </p:tgtEl>
                                        <p:attrNameLst>
                                          <p:attrName>style.visibility</p:attrName>
                                        </p:attrNameLst>
                                      </p:cBhvr>
                                      <p:to>
                                        <p:strVal val="hidden"/>
                                      </p:to>
                                    </p:set>
                                  </p:childTnLst>
                                </p:cTn>
                              </p:par>
                              <p:par>
                                <p:cTn id="29" presetID="55" presetClass="exit" presetSubtype="0" fill="hold" nodeType="withEffect">
                                  <p:stCondLst>
                                    <p:cond delay="0"/>
                                  </p:stCondLst>
                                  <p:childTnLst>
                                    <p:anim calcmode="lin" valueType="num">
                                      <p:cBhvr>
                                        <p:cTn id="30" dur="1000"/>
                                        <p:tgtEl>
                                          <p:spTgt spid="10"/>
                                        </p:tgtEl>
                                        <p:attrNameLst>
                                          <p:attrName>ppt_w</p:attrName>
                                        </p:attrNameLst>
                                      </p:cBhvr>
                                      <p:tavLst>
                                        <p:tav tm="0">
                                          <p:val>
                                            <p:strVal val="ppt_w"/>
                                          </p:val>
                                        </p:tav>
                                        <p:tav tm="100000">
                                          <p:val>
                                            <p:strVal val="ppt_w*0.70"/>
                                          </p:val>
                                        </p:tav>
                                      </p:tavLst>
                                    </p:anim>
                                    <p:anim calcmode="lin" valueType="num">
                                      <p:cBhvr>
                                        <p:cTn id="31" dur="1000"/>
                                        <p:tgtEl>
                                          <p:spTgt spid="10"/>
                                        </p:tgtEl>
                                        <p:attrNameLst>
                                          <p:attrName>ppt_h</p:attrName>
                                        </p:attrNameLst>
                                      </p:cBhvr>
                                      <p:tavLst>
                                        <p:tav tm="0">
                                          <p:val>
                                            <p:strVal val="ppt_h"/>
                                          </p:val>
                                        </p:tav>
                                        <p:tav tm="100000">
                                          <p:val>
                                            <p:strVal val="ppt_h"/>
                                          </p:val>
                                        </p:tav>
                                      </p:tavLst>
                                    </p:anim>
                                    <p:animEffect transition="out" filter="fade">
                                      <p:cBhvr>
                                        <p:cTn id="32" dur="1000"/>
                                        <p:tgtEl>
                                          <p:spTgt spid="10"/>
                                        </p:tgtEl>
                                      </p:cBhvr>
                                    </p:animEffect>
                                    <p:set>
                                      <p:cBhvr>
                                        <p:cTn id="33"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34" restart="whenNotActive" fill="hold" evtFilter="cancelBubble" nodeType="interactiveSeq">
                <p:stCondLst>
                  <p:cond evt="onClick" delay="0">
                    <p:tgtEl>
                      <p:spTgt spid="21"/>
                    </p:tgtEl>
                  </p:cond>
                </p:stCondLst>
                <p:endSync evt="end" delay="0">
                  <p:rtn val="all"/>
                </p:endSync>
                <p:childTnLst>
                  <p:par>
                    <p:cTn id="35" fill="hold">
                      <p:stCondLst>
                        <p:cond delay="0"/>
                      </p:stCondLst>
                      <p:childTnLst>
                        <p:par>
                          <p:cTn id="36" fill="hold">
                            <p:stCondLst>
                              <p:cond delay="0"/>
                            </p:stCondLst>
                            <p:childTnLst>
                              <p:par>
                                <p:cTn id="37" presetID="55" presetClass="exit" presetSubtype="0" fill="hold" grpId="0" nodeType="clickEffect">
                                  <p:stCondLst>
                                    <p:cond delay="0"/>
                                  </p:stCondLst>
                                  <p:childTnLst>
                                    <p:anim calcmode="lin" valueType="num">
                                      <p:cBhvr>
                                        <p:cTn id="38" dur="1000"/>
                                        <p:tgtEl>
                                          <p:spTgt spid="21"/>
                                        </p:tgtEl>
                                        <p:attrNameLst>
                                          <p:attrName>ppt_w</p:attrName>
                                        </p:attrNameLst>
                                      </p:cBhvr>
                                      <p:tavLst>
                                        <p:tav tm="0">
                                          <p:val>
                                            <p:strVal val="ppt_w"/>
                                          </p:val>
                                        </p:tav>
                                        <p:tav tm="100000">
                                          <p:val>
                                            <p:strVal val="ppt_w*0.70"/>
                                          </p:val>
                                        </p:tav>
                                      </p:tavLst>
                                    </p:anim>
                                    <p:anim calcmode="lin" valueType="num">
                                      <p:cBhvr>
                                        <p:cTn id="39" dur="1000"/>
                                        <p:tgtEl>
                                          <p:spTgt spid="21"/>
                                        </p:tgtEl>
                                        <p:attrNameLst>
                                          <p:attrName>ppt_h</p:attrName>
                                        </p:attrNameLst>
                                      </p:cBhvr>
                                      <p:tavLst>
                                        <p:tav tm="0">
                                          <p:val>
                                            <p:strVal val="ppt_h"/>
                                          </p:val>
                                        </p:tav>
                                        <p:tav tm="100000">
                                          <p:val>
                                            <p:strVal val="ppt_h"/>
                                          </p:val>
                                        </p:tav>
                                      </p:tavLst>
                                    </p:anim>
                                    <p:animEffect transition="out" filter="fade">
                                      <p:cBhvr>
                                        <p:cTn id="40" dur="1000"/>
                                        <p:tgtEl>
                                          <p:spTgt spid="21"/>
                                        </p:tgtEl>
                                      </p:cBhvr>
                                    </p:animEffect>
                                    <p:set>
                                      <p:cBhvr>
                                        <p:cTn id="41" dur="1" fill="hold">
                                          <p:stCondLst>
                                            <p:cond delay="999"/>
                                          </p:stCondLst>
                                        </p:cTn>
                                        <p:tgtEl>
                                          <p:spTgt spid="21"/>
                                        </p:tgtEl>
                                        <p:attrNameLst>
                                          <p:attrName>style.visibility</p:attrName>
                                        </p:attrNameLst>
                                      </p:cBhvr>
                                      <p:to>
                                        <p:strVal val="hidden"/>
                                      </p:to>
                                    </p:set>
                                  </p:childTnLst>
                                </p:cTn>
                              </p:par>
                              <p:par>
                                <p:cTn id="42" presetID="55" presetClass="exit" presetSubtype="0" fill="hold" nodeType="withEffect">
                                  <p:stCondLst>
                                    <p:cond delay="0"/>
                                  </p:stCondLst>
                                  <p:childTnLst>
                                    <p:anim calcmode="lin" valueType="num">
                                      <p:cBhvr>
                                        <p:cTn id="43" dur="1000"/>
                                        <p:tgtEl>
                                          <p:spTgt spid="12"/>
                                        </p:tgtEl>
                                        <p:attrNameLst>
                                          <p:attrName>ppt_w</p:attrName>
                                        </p:attrNameLst>
                                      </p:cBhvr>
                                      <p:tavLst>
                                        <p:tav tm="0">
                                          <p:val>
                                            <p:strVal val="ppt_w"/>
                                          </p:val>
                                        </p:tav>
                                        <p:tav tm="100000">
                                          <p:val>
                                            <p:strVal val="ppt_w*0.70"/>
                                          </p:val>
                                        </p:tav>
                                      </p:tavLst>
                                    </p:anim>
                                    <p:anim calcmode="lin" valueType="num">
                                      <p:cBhvr>
                                        <p:cTn id="44" dur="1000"/>
                                        <p:tgtEl>
                                          <p:spTgt spid="12"/>
                                        </p:tgtEl>
                                        <p:attrNameLst>
                                          <p:attrName>ppt_h</p:attrName>
                                        </p:attrNameLst>
                                      </p:cBhvr>
                                      <p:tavLst>
                                        <p:tav tm="0">
                                          <p:val>
                                            <p:strVal val="ppt_h"/>
                                          </p:val>
                                        </p:tav>
                                        <p:tav tm="100000">
                                          <p:val>
                                            <p:strVal val="ppt_h"/>
                                          </p:val>
                                        </p:tav>
                                      </p:tavLst>
                                    </p:anim>
                                    <p:animEffect transition="out" filter="fade">
                                      <p:cBhvr>
                                        <p:cTn id="45" dur="1000"/>
                                        <p:tgtEl>
                                          <p:spTgt spid="12"/>
                                        </p:tgtEl>
                                      </p:cBhvr>
                                    </p:animEffect>
                                    <p:set>
                                      <p:cBhvr>
                                        <p:cTn id="46"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47" restart="whenNotActive" fill="hold" evtFilter="cancelBubble" nodeType="interactiveSeq">
                <p:stCondLst>
                  <p:cond evt="onClick" delay="0">
                    <p:tgtEl>
                      <p:spTgt spid="22"/>
                    </p:tgtEl>
                  </p:cond>
                </p:stCondLst>
                <p:endSync evt="end" delay="0">
                  <p:rtn val="all"/>
                </p:endSync>
                <p:childTnLst>
                  <p:par>
                    <p:cTn id="48" fill="hold">
                      <p:stCondLst>
                        <p:cond delay="0"/>
                      </p:stCondLst>
                      <p:childTnLst>
                        <p:par>
                          <p:cTn id="49" fill="hold">
                            <p:stCondLst>
                              <p:cond delay="0"/>
                            </p:stCondLst>
                            <p:childTnLst>
                              <p:par>
                                <p:cTn id="50" presetID="55" presetClass="exit" presetSubtype="0" fill="hold" grpId="0" nodeType="clickEffect">
                                  <p:stCondLst>
                                    <p:cond delay="0"/>
                                  </p:stCondLst>
                                  <p:childTnLst>
                                    <p:anim calcmode="lin" valueType="num">
                                      <p:cBhvr>
                                        <p:cTn id="51" dur="1000"/>
                                        <p:tgtEl>
                                          <p:spTgt spid="22"/>
                                        </p:tgtEl>
                                        <p:attrNameLst>
                                          <p:attrName>ppt_w</p:attrName>
                                        </p:attrNameLst>
                                      </p:cBhvr>
                                      <p:tavLst>
                                        <p:tav tm="0">
                                          <p:val>
                                            <p:strVal val="ppt_w"/>
                                          </p:val>
                                        </p:tav>
                                        <p:tav tm="100000">
                                          <p:val>
                                            <p:strVal val="ppt_w*0.70"/>
                                          </p:val>
                                        </p:tav>
                                      </p:tavLst>
                                    </p:anim>
                                    <p:anim calcmode="lin" valueType="num">
                                      <p:cBhvr>
                                        <p:cTn id="52" dur="1000"/>
                                        <p:tgtEl>
                                          <p:spTgt spid="22"/>
                                        </p:tgtEl>
                                        <p:attrNameLst>
                                          <p:attrName>ppt_h</p:attrName>
                                        </p:attrNameLst>
                                      </p:cBhvr>
                                      <p:tavLst>
                                        <p:tav tm="0">
                                          <p:val>
                                            <p:strVal val="ppt_h"/>
                                          </p:val>
                                        </p:tav>
                                        <p:tav tm="100000">
                                          <p:val>
                                            <p:strVal val="ppt_h"/>
                                          </p:val>
                                        </p:tav>
                                      </p:tavLst>
                                    </p:anim>
                                    <p:animEffect transition="out" filter="fade">
                                      <p:cBhvr>
                                        <p:cTn id="53" dur="1000"/>
                                        <p:tgtEl>
                                          <p:spTgt spid="22"/>
                                        </p:tgtEl>
                                      </p:cBhvr>
                                    </p:animEffect>
                                    <p:set>
                                      <p:cBhvr>
                                        <p:cTn id="54" dur="1" fill="hold">
                                          <p:stCondLst>
                                            <p:cond delay="999"/>
                                          </p:stCondLst>
                                        </p:cTn>
                                        <p:tgtEl>
                                          <p:spTgt spid="22"/>
                                        </p:tgtEl>
                                        <p:attrNameLst>
                                          <p:attrName>style.visibility</p:attrName>
                                        </p:attrNameLst>
                                      </p:cBhvr>
                                      <p:to>
                                        <p:strVal val="hidden"/>
                                      </p:to>
                                    </p:set>
                                  </p:childTnLst>
                                </p:cTn>
                              </p:par>
                              <p:par>
                                <p:cTn id="55" presetID="55" presetClass="exit" presetSubtype="0" fill="hold" nodeType="withEffect">
                                  <p:stCondLst>
                                    <p:cond delay="0"/>
                                  </p:stCondLst>
                                  <p:childTnLst>
                                    <p:anim calcmode="lin" valueType="num">
                                      <p:cBhvr>
                                        <p:cTn id="56" dur="1000"/>
                                        <p:tgtEl>
                                          <p:spTgt spid="14"/>
                                        </p:tgtEl>
                                        <p:attrNameLst>
                                          <p:attrName>ppt_w</p:attrName>
                                        </p:attrNameLst>
                                      </p:cBhvr>
                                      <p:tavLst>
                                        <p:tav tm="0">
                                          <p:val>
                                            <p:strVal val="ppt_w"/>
                                          </p:val>
                                        </p:tav>
                                        <p:tav tm="100000">
                                          <p:val>
                                            <p:strVal val="ppt_w*0.70"/>
                                          </p:val>
                                        </p:tav>
                                      </p:tavLst>
                                    </p:anim>
                                    <p:anim calcmode="lin" valueType="num">
                                      <p:cBhvr>
                                        <p:cTn id="57" dur="1000"/>
                                        <p:tgtEl>
                                          <p:spTgt spid="14"/>
                                        </p:tgtEl>
                                        <p:attrNameLst>
                                          <p:attrName>ppt_h</p:attrName>
                                        </p:attrNameLst>
                                      </p:cBhvr>
                                      <p:tavLst>
                                        <p:tav tm="0">
                                          <p:val>
                                            <p:strVal val="ppt_h"/>
                                          </p:val>
                                        </p:tav>
                                        <p:tav tm="100000">
                                          <p:val>
                                            <p:strVal val="ppt_h"/>
                                          </p:val>
                                        </p:tav>
                                      </p:tavLst>
                                    </p:anim>
                                    <p:animEffect transition="out" filter="fade">
                                      <p:cBhvr>
                                        <p:cTn id="58" dur="1000"/>
                                        <p:tgtEl>
                                          <p:spTgt spid="14"/>
                                        </p:tgtEl>
                                      </p:cBhvr>
                                    </p:animEffect>
                                    <p:set>
                                      <p:cBhvr>
                                        <p:cTn id="59"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60" restart="whenNotActive" fill="hold" evtFilter="cancelBubble" nodeType="interactiveSeq">
                <p:stCondLst>
                  <p:cond evt="onClick" delay="0">
                    <p:tgtEl>
                      <p:spTgt spid="23"/>
                    </p:tgtEl>
                  </p:cond>
                </p:stCondLst>
                <p:endSync evt="end" delay="0">
                  <p:rtn val="all"/>
                </p:endSync>
                <p:childTnLst>
                  <p:par>
                    <p:cTn id="61" fill="hold">
                      <p:stCondLst>
                        <p:cond delay="0"/>
                      </p:stCondLst>
                      <p:childTnLst>
                        <p:par>
                          <p:cTn id="62" fill="hold">
                            <p:stCondLst>
                              <p:cond delay="0"/>
                            </p:stCondLst>
                            <p:childTnLst>
                              <p:par>
                                <p:cTn id="63" presetID="55" presetClass="exit" presetSubtype="0" fill="hold" grpId="0" nodeType="clickEffect">
                                  <p:stCondLst>
                                    <p:cond delay="0"/>
                                  </p:stCondLst>
                                  <p:childTnLst>
                                    <p:anim calcmode="lin" valueType="num">
                                      <p:cBhvr>
                                        <p:cTn id="64" dur="1000"/>
                                        <p:tgtEl>
                                          <p:spTgt spid="23"/>
                                        </p:tgtEl>
                                        <p:attrNameLst>
                                          <p:attrName>ppt_w</p:attrName>
                                        </p:attrNameLst>
                                      </p:cBhvr>
                                      <p:tavLst>
                                        <p:tav tm="0">
                                          <p:val>
                                            <p:strVal val="ppt_w"/>
                                          </p:val>
                                        </p:tav>
                                        <p:tav tm="100000">
                                          <p:val>
                                            <p:strVal val="ppt_w*0.70"/>
                                          </p:val>
                                        </p:tav>
                                      </p:tavLst>
                                    </p:anim>
                                    <p:anim calcmode="lin" valueType="num">
                                      <p:cBhvr>
                                        <p:cTn id="65" dur="1000"/>
                                        <p:tgtEl>
                                          <p:spTgt spid="23"/>
                                        </p:tgtEl>
                                        <p:attrNameLst>
                                          <p:attrName>ppt_h</p:attrName>
                                        </p:attrNameLst>
                                      </p:cBhvr>
                                      <p:tavLst>
                                        <p:tav tm="0">
                                          <p:val>
                                            <p:strVal val="ppt_h"/>
                                          </p:val>
                                        </p:tav>
                                        <p:tav tm="100000">
                                          <p:val>
                                            <p:strVal val="ppt_h"/>
                                          </p:val>
                                        </p:tav>
                                      </p:tavLst>
                                    </p:anim>
                                    <p:animEffect transition="out" filter="fade">
                                      <p:cBhvr>
                                        <p:cTn id="66" dur="1000"/>
                                        <p:tgtEl>
                                          <p:spTgt spid="23"/>
                                        </p:tgtEl>
                                      </p:cBhvr>
                                    </p:animEffect>
                                    <p:set>
                                      <p:cBhvr>
                                        <p:cTn id="67" dur="1" fill="hold">
                                          <p:stCondLst>
                                            <p:cond delay="999"/>
                                          </p:stCondLst>
                                        </p:cTn>
                                        <p:tgtEl>
                                          <p:spTgt spid="23"/>
                                        </p:tgtEl>
                                        <p:attrNameLst>
                                          <p:attrName>style.visibility</p:attrName>
                                        </p:attrNameLst>
                                      </p:cBhvr>
                                      <p:to>
                                        <p:strVal val="hidden"/>
                                      </p:to>
                                    </p:set>
                                  </p:childTnLst>
                                </p:cTn>
                              </p:par>
                              <p:par>
                                <p:cTn id="68" presetID="55" presetClass="exit" presetSubtype="0" fill="hold" nodeType="withEffect">
                                  <p:stCondLst>
                                    <p:cond delay="0"/>
                                  </p:stCondLst>
                                  <p:childTnLst>
                                    <p:anim calcmode="lin" valueType="num">
                                      <p:cBhvr>
                                        <p:cTn id="69" dur="1000"/>
                                        <p:tgtEl>
                                          <p:spTgt spid="16"/>
                                        </p:tgtEl>
                                        <p:attrNameLst>
                                          <p:attrName>ppt_w</p:attrName>
                                        </p:attrNameLst>
                                      </p:cBhvr>
                                      <p:tavLst>
                                        <p:tav tm="0">
                                          <p:val>
                                            <p:strVal val="ppt_w"/>
                                          </p:val>
                                        </p:tav>
                                        <p:tav tm="100000">
                                          <p:val>
                                            <p:strVal val="ppt_w*0.70"/>
                                          </p:val>
                                        </p:tav>
                                      </p:tavLst>
                                    </p:anim>
                                    <p:anim calcmode="lin" valueType="num">
                                      <p:cBhvr>
                                        <p:cTn id="70" dur="1000"/>
                                        <p:tgtEl>
                                          <p:spTgt spid="16"/>
                                        </p:tgtEl>
                                        <p:attrNameLst>
                                          <p:attrName>ppt_h</p:attrName>
                                        </p:attrNameLst>
                                      </p:cBhvr>
                                      <p:tavLst>
                                        <p:tav tm="0">
                                          <p:val>
                                            <p:strVal val="ppt_h"/>
                                          </p:val>
                                        </p:tav>
                                        <p:tav tm="100000">
                                          <p:val>
                                            <p:strVal val="ppt_h"/>
                                          </p:val>
                                        </p:tav>
                                      </p:tavLst>
                                    </p:anim>
                                    <p:animEffect transition="out" filter="fade">
                                      <p:cBhvr>
                                        <p:cTn id="71" dur="1000"/>
                                        <p:tgtEl>
                                          <p:spTgt spid="16"/>
                                        </p:tgtEl>
                                      </p:cBhvr>
                                    </p:animEffect>
                                    <p:set>
                                      <p:cBhvr>
                                        <p:cTn id="72"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7" grpId="0" animBg="1"/>
      <p:bldP spid="19" grpId="0" animBg="1"/>
      <p:bldP spid="20" grpId="0" animBg="1"/>
      <p:bldP spid="21" grpId="0" animBg="1"/>
      <p:bldP spid="22" grpId="0" animBg="1"/>
      <p:bldP spid="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6B3A05"/>
        </a:solidFill>
        <a:effectLst/>
      </p:bgPr>
    </p:bg>
    <p:spTree>
      <p:nvGrpSpPr>
        <p:cNvPr id="1" name=""/>
        <p:cNvGrpSpPr/>
        <p:nvPr/>
      </p:nvGrpSpPr>
      <p:grpSpPr>
        <a:xfrm>
          <a:off x="0" y="0"/>
          <a:ext cx="0" cy="0"/>
          <a:chOff x="0" y="0"/>
          <a:chExt cx="0" cy="0"/>
        </a:xfrm>
      </p:grpSpPr>
      <p:grpSp>
        <p:nvGrpSpPr>
          <p:cNvPr id="6" name="Группа 5"/>
          <p:cNvGrpSpPr/>
          <p:nvPr/>
        </p:nvGrpSpPr>
        <p:grpSpPr>
          <a:xfrm>
            <a:off x="251520" y="260648"/>
            <a:ext cx="864096" cy="980728"/>
            <a:chOff x="1403648" y="5589240"/>
            <a:chExt cx="1080120" cy="1124744"/>
          </a:xfrm>
        </p:grpSpPr>
        <p:pic>
          <p:nvPicPr>
            <p:cNvPr id="4" name="Picture 2" descr="http://primrep.ru/wp-content/uploads/2015/11/449.794.jpg"/>
            <p:cNvPicPr>
              <a:picLocks noChangeAspect="1" noChangeArrowheads="1"/>
            </p:cNvPicPr>
            <p:nvPr/>
          </p:nvPicPr>
          <p:blipFill>
            <a:blip r:embed="rId1" cstate="email"/>
            <a:srcRect/>
            <a:stretch>
              <a:fillRect/>
            </a:stretch>
          </p:blipFill>
          <p:spPr bwMode="auto">
            <a:xfrm>
              <a:off x="1403648" y="5589240"/>
              <a:ext cx="1080120" cy="1124744"/>
            </a:xfrm>
            <a:prstGeom prst="rect">
              <a:avLst/>
            </a:prstGeom>
            <a:noFill/>
          </p:spPr>
        </p:pic>
        <p:sp>
          <p:nvSpPr>
            <p:cNvPr id="5" name="Овал 4"/>
            <p:cNvSpPr/>
            <p:nvPr/>
          </p:nvSpPr>
          <p:spPr>
            <a:xfrm>
              <a:off x="1691680" y="5589240"/>
              <a:ext cx="792088" cy="86409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latin typeface="Comic Sans MS" panose="030F0702030302020204" pitchFamily="66" charset="0"/>
                </a:rPr>
                <a:t>1</a:t>
              </a:r>
              <a:endParaRPr lang="ru-RU" sz="3600" b="1" dirty="0">
                <a:latin typeface="Comic Sans MS" panose="030F0702030302020204" pitchFamily="66" charset="0"/>
              </a:endParaRPr>
            </a:p>
          </p:txBody>
        </p:sp>
      </p:grpSp>
      <p:pic>
        <p:nvPicPr>
          <p:cNvPr id="8" name="Picture 2" descr="http://www.dottodotgame.com/data/images/the-most-famous-detective,-sherlock-holmes_52f3adf74807e-thumb.jpg"/>
          <p:cNvPicPr>
            <a:picLocks noChangeAspect="1" noChangeArrowheads="1"/>
          </p:cNvPicPr>
          <p:nvPr/>
        </p:nvPicPr>
        <p:blipFill>
          <a:blip r:embed="rId2" cstate="email"/>
          <a:srcRect/>
          <a:stretch>
            <a:fillRect/>
          </a:stretch>
        </p:blipFill>
        <p:spPr bwMode="auto">
          <a:xfrm>
            <a:off x="7308305" y="454504"/>
            <a:ext cx="1448963" cy="1873940"/>
          </a:xfrm>
          <a:prstGeom prst="rect">
            <a:avLst/>
          </a:prstGeom>
          <a:solidFill>
            <a:schemeClr val="bg1"/>
          </a:solidFill>
        </p:spPr>
      </p:pic>
      <p:pic>
        <p:nvPicPr>
          <p:cNvPr id="9" name="Picture 20" descr="http://www.playcast.ru/uploads/2016/04/25/18416629.png">
            <a:hlinkClick r:id="rId3" action="ppaction://hlinksldjump"/>
          </p:cNvPr>
          <p:cNvPicPr>
            <a:picLocks noChangeAspect="1" noChangeArrowheads="1"/>
          </p:cNvPicPr>
          <p:nvPr/>
        </p:nvPicPr>
        <p:blipFill>
          <a:blip r:embed="rId4" cstate="email"/>
          <a:srcRect/>
          <a:stretch>
            <a:fillRect/>
          </a:stretch>
        </p:blipFill>
        <p:spPr bwMode="auto">
          <a:xfrm>
            <a:off x="7308304" y="260648"/>
            <a:ext cx="1584176" cy="2160240"/>
          </a:xfrm>
          <a:prstGeom prst="rect">
            <a:avLst/>
          </a:prstGeom>
          <a:noFill/>
        </p:spPr>
      </p:pic>
      <p:sp>
        <p:nvSpPr>
          <p:cNvPr id="7" name="TextBox 6"/>
          <p:cNvSpPr txBox="1"/>
          <p:nvPr/>
        </p:nvSpPr>
        <p:spPr>
          <a:xfrm>
            <a:off x="107504" y="404664"/>
            <a:ext cx="9036496" cy="3416320"/>
          </a:xfrm>
          <a:prstGeom prst="rect">
            <a:avLst/>
          </a:prstGeom>
          <a:noFill/>
        </p:spPr>
        <p:txBody>
          <a:bodyPr wrap="square" rtlCol="0">
            <a:spAutoFit/>
          </a:bodyPr>
          <a:lstStyle/>
          <a:p>
            <a:pPr fontAlgn="base"/>
            <a:r>
              <a:rPr lang="ru-RU" sz="2400" b="1" dirty="0" smtClean="0">
                <a:solidFill>
                  <a:schemeClr val="bg1"/>
                </a:solidFill>
                <a:latin typeface="Comic Sans MS" panose="030F0702030302020204" pitchFamily="66" charset="0"/>
              </a:rPr>
              <a:t>       </a:t>
            </a:r>
            <a:r>
              <a:rPr lang="ru-RU" sz="2400" dirty="0" smtClean="0">
                <a:solidFill>
                  <a:schemeClr val="bg1"/>
                </a:solidFill>
                <a:latin typeface="Comic Sans MS" panose="030F0702030302020204" pitchFamily="66" charset="0"/>
              </a:rPr>
              <a:t>…</a:t>
            </a:r>
            <a:endParaRPr lang="ru-RU" sz="2400" dirty="0" smtClean="0">
              <a:solidFill>
                <a:schemeClr val="bg1"/>
              </a:solidFill>
              <a:latin typeface="Comic Sans MS" panose="030F0702030302020204" pitchFamily="66" charset="0"/>
            </a:endParaRPr>
          </a:p>
          <a:p>
            <a:pPr fontAlgn="base"/>
            <a:endParaRPr lang="ru-RU" sz="2400" dirty="0" smtClean="0">
              <a:solidFill>
                <a:schemeClr val="bg1"/>
              </a:solidFill>
              <a:latin typeface="Comic Sans MS" panose="030F0702030302020204" pitchFamily="66" charset="0"/>
            </a:endParaRPr>
          </a:p>
          <a:p>
            <a:pPr fontAlgn="base"/>
            <a:r>
              <a:rPr lang="ru-RU" sz="2400" dirty="0" smtClean="0">
                <a:solidFill>
                  <a:schemeClr val="bg1"/>
                </a:solidFill>
                <a:latin typeface="Comic Sans MS" panose="030F0702030302020204" pitchFamily="66" charset="0"/>
              </a:rPr>
              <a:t>          На следующий день пожилую женщину </a:t>
            </a:r>
            <a:endParaRPr lang="ru-RU" sz="2400" dirty="0" smtClean="0">
              <a:solidFill>
                <a:schemeClr val="bg1"/>
              </a:solidFill>
              <a:latin typeface="Comic Sans MS" panose="030F0702030302020204" pitchFamily="66" charset="0"/>
            </a:endParaRPr>
          </a:p>
          <a:p>
            <a:pPr fontAlgn="base"/>
            <a:r>
              <a:rPr lang="ru-RU" sz="2400" dirty="0" smtClean="0">
                <a:solidFill>
                  <a:schemeClr val="bg1"/>
                </a:solidFill>
                <a:latin typeface="Comic Sans MS" panose="030F0702030302020204" pitchFamily="66" charset="0"/>
              </a:rPr>
              <a:t>опросил и Шерлок Холмс. Старушка жаловалась </a:t>
            </a:r>
            <a:endParaRPr lang="ru-RU" sz="2400" dirty="0" smtClean="0">
              <a:solidFill>
                <a:schemeClr val="bg1"/>
              </a:solidFill>
              <a:latin typeface="Comic Sans MS" panose="030F0702030302020204" pitchFamily="66" charset="0"/>
            </a:endParaRPr>
          </a:p>
          <a:p>
            <a:pPr fontAlgn="base"/>
            <a:r>
              <a:rPr lang="ru-RU" sz="2400" dirty="0" smtClean="0">
                <a:solidFill>
                  <a:schemeClr val="bg1"/>
                </a:solidFill>
                <a:latin typeface="Comic Sans MS" panose="030F0702030302020204" pitchFamily="66" charset="0"/>
              </a:rPr>
              <a:t>на плохую память, но все же смогла вспомнить, что </a:t>
            </a:r>
            <a:r>
              <a:rPr lang="ru-RU" sz="2400" b="1" u="sng" dirty="0" smtClean="0">
                <a:solidFill>
                  <a:schemeClr val="bg1"/>
                </a:solidFill>
                <a:latin typeface="Comic Sans MS" panose="030F0702030302020204" pitchFamily="66" charset="0"/>
              </a:rPr>
              <a:t>волосы</a:t>
            </a:r>
            <a:r>
              <a:rPr lang="ru-RU" sz="2400" b="1" dirty="0" smtClean="0">
                <a:solidFill>
                  <a:schemeClr val="bg1"/>
                </a:solidFill>
                <a:latin typeface="Comic Sans MS" panose="030F0702030302020204" pitchFamily="66" charset="0"/>
              </a:rPr>
              <a:t> у хулигана были </a:t>
            </a:r>
            <a:r>
              <a:rPr lang="ru-RU" sz="2400" b="1" u="sng" dirty="0" smtClean="0">
                <a:solidFill>
                  <a:schemeClr val="bg1"/>
                </a:solidFill>
                <a:latin typeface="Comic Sans MS" panose="030F0702030302020204" pitchFamily="66" charset="0"/>
              </a:rPr>
              <a:t>то ли черные, то ли рыжие</a:t>
            </a:r>
            <a:r>
              <a:rPr lang="ru-RU" sz="2400" b="1" dirty="0" smtClean="0">
                <a:solidFill>
                  <a:schemeClr val="bg1"/>
                </a:solidFill>
                <a:latin typeface="Comic Sans MS" panose="030F0702030302020204" pitchFamily="66" charset="0"/>
              </a:rPr>
              <a:t>, а брюки — </a:t>
            </a:r>
            <a:r>
              <a:rPr lang="ru-RU" sz="2400" b="1" u="sng" dirty="0" smtClean="0">
                <a:solidFill>
                  <a:schemeClr val="bg1"/>
                </a:solidFill>
                <a:latin typeface="Comic Sans MS" panose="030F0702030302020204" pitchFamily="66" charset="0"/>
              </a:rPr>
              <a:t>то ли в клеточку, то ли в </a:t>
            </a:r>
            <a:r>
              <a:rPr lang="ru-RU" sz="2400" b="1" u="sng" dirty="0" err="1" smtClean="0">
                <a:solidFill>
                  <a:schemeClr val="bg1"/>
                </a:solidFill>
                <a:latin typeface="Comic Sans MS" panose="030F0702030302020204" pitchFamily="66" charset="0"/>
              </a:rPr>
              <a:t>полосочку</a:t>
            </a:r>
            <a:r>
              <a:rPr lang="ru-RU" sz="2400" b="1" dirty="0" smtClean="0">
                <a:solidFill>
                  <a:schemeClr val="bg1"/>
                </a:solidFill>
                <a:latin typeface="Comic Sans MS" panose="030F0702030302020204" pitchFamily="66" charset="0"/>
              </a:rPr>
              <a:t>. </a:t>
            </a:r>
            <a:r>
              <a:rPr lang="ru-RU" sz="2400" dirty="0" smtClean="0">
                <a:solidFill>
                  <a:schemeClr val="bg1"/>
                </a:solidFill>
                <a:latin typeface="Comic Sans MS" panose="030F0702030302020204" pitchFamily="66" charset="0"/>
              </a:rPr>
              <a:t>Посмотрите на рисунок и ответьте, кто из этих людей настоящий вор.</a:t>
            </a:r>
            <a:endParaRPr lang="ru-RU" sz="2400" dirty="0">
              <a:solidFill>
                <a:schemeClr val="bg1"/>
              </a:solidFill>
              <a:latin typeface="Comic Sans MS" panose="030F0702030302020204" pitchFamily="66" charset="0"/>
            </a:endParaRPr>
          </a:p>
        </p:txBody>
      </p:sp>
      <p:pic>
        <p:nvPicPr>
          <p:cNvPr id="10" name="Рисунок 9" descr="C:\Users\Ирина\Desktop\sychik3.png"/>
          <p:cNvPicPr/>
          <p:nvPr/>
        </p:nvPicPr>
        <p:blipFill>
          <a:blip r:embed="rId5" cstate="email"/>
          <a:srcRect/>
          <a:stretch>
            <a:fillRect/>
          </a:stretch>
        </p:blipFill>
        <p:spPr bwMode="auto">
          <a:xfrm>
            <a:off x="1475656" y="3429000"/>
            <a:ext cx="5688632" cy="3429000"/>
          </a:xfrm>
          <a:prstGeom prst="rect">
            <a:avLst/>
          </a:prstGeom>
          <a:noFill/>
          <a:ln w="9525">
            <a:noFill/>
            <a:miter lim="800000"/>
            <a:headEnd/>
            <a:tailEnd/>
          </a:ln>
        </p:spPr>
      </p:pic>
      <p:sp>
        <p:nvSpPr>
          <p:cNvPr id="11" name="Управляющая кнопка: настраиваемая 10">
            <a:hlinkClick r:id="" action="ppaction://noaction" highlightClick="1"/>
          </p:cNvPr>
          <p:cNvSpPr/>
          <p:nvPr/>
        </p:nvSpPr>
        <p:spPr>
          <a:xfrm>
            <a:off x="6516216" y="6237312"/>
            <a:ext cx="1944216" cy="504056"/>
          </a:xfrm>
          <a:prstGeom prst="actionButtonBlank">
            <a:avLst/>
          </a:prstGeom>
          <a:solidFill>
            <a:srgbClr val="E3A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6B3A05"/>
                </a:solidFill>
                <a:latin typeface="Comic Sans MS" panose="030F0702030302020204" pitchFamily="66" charset="0"/>
              </a:rPr>
              <a:t>ОТВЕТ</a:t>
            </a:r>
            <a:endParaRPr lang="ru-RU" sz="2800" b="1" dirty="0">
              <a:solidFill>
                <a:srgbClr val="6B3A05"/>
              </a:solidFill>
              <a:latin typeface="Comic Sans MS" panose="030F0702030302020204" pitchFamily="66" charset="0"/>
            </a:endParaRPr>
          </a:p>
        </p:txBody>
      </p:sp>
      <p:sp>
        <p:nvSpPr>
          <p:cNvPr id="12" name="TextBox 11"/>
          <p:cNvSpPr txBox="1"/>
          <p:nvPr/>
        </p:nvSpPr>
        <p:spPr>
          <a:xfrm>
            <a:off x="107504" y="404664"/>
            <a:ext cx="9036496" cy="2308324"/>
          </a:xfrm>
          <a:prstGeom prst="rect">
            <a:avLst/>
          </a:prstGeom>
          <a:noFill/>
        </p:spPr>
        <p:txBody>
          <a:bodyPr wrap="square" rtlCol="0">
            <a:spAutoFit/>
          </a:bodyPr>
          <a:lstStyle/>
          <a:p>
            <a:pPr fontAlgn="base"/>
            <a:r>
              <a:rPr lang="ru-RU" sz="2400" b="1" dirty="0" smtClean="0">
                <a:solidFill>
                  <a:schemeClr val="bg1"/>
                </a:solidFill>
                <a:latin typeface="Comic Sans MS" panose="030F0702030302020204" pitchFamily="66" charset="0"/>
              </a:rPr>
              <a:t>          </a:t>
            </a:r>
            <a:r>
              <a:rPr lang="ru-RU" sz="2400" dirty="0" smtClean="0">
                <a:solidFill>
                  <a:schemeClr val="bg1"/>
                </a:solidFill>
                <a:latin typeface="Comic Sans MS" panose="030F0702030302020204" pitchFamily="66" charset="0"/>
              </a:rPr>
              <a:t>Поздно вечером неизвестный </a:t>
            </a:r>
            <a:endParaRPr lang="ru-RU" sz="2400" dirty="0" smtClean="0">
              <a:solidFill>
                <a:schemeClr val="bg1"/>
              </a:solidFill>
              <a:latin typeface="Comic Sans MS" panose="030F0702030302020204" pitchFamily="66" charset="0"/>
            </a:endParaRPr>
          </a:p>
          <a:p>
            <a:pPr fontAlgn="base"/>
            <a:r>
              <a:rPr lang="ru-RU" sz="2400" dirty="0" smtClean="0">
                <a:solidFill>
                  <a:schemeClr val="bg1"/>
                </a:solidFill>
                <a:latin typeface="Comic Sans MS" panose="030F0702030302020204" pitchFamily="66" charset="0"/>
              </a:rPr>
              <a:t>            преступник напал на прогуливающуюся </a:t>
            </a:r>
            <a:endParaRPr lang="ru-RU" sz="2400" dirty="0" smtClean="0">
              <a:solidFill>
                <a:schemeClr val="bg1"/>
              </a:solidFill>
              <a:latin typeface="Comic Sans MS" panose="030F0702030302020204" pitchFamily="66" charset="0"/>
            </a:endParaRPr>
          </a:p>
          <a:p>
            <a:pPr fontAlgn="base"/>
            <a:r>
              <a:rPr lang="ru-RU" sz="2400" dirty="0" smtClean="0">
                <a:solidFill>
                  <a:schemeClr val="bg1"/>
                </a:solidFill>
                <a:latin typeface="Comic Sans MS" panose="030F0702030302020204" pitchFamily="66" charset="0"/>
              </a:rPr>
              <a:t>по улице старушку и отнял у нее сумочку. </a:t>
            </a:r>
            <a:endParaRPr lang="ru-RU" sz="2400" dirty="0" smtClean="0">
              <a:solidFill>
                <a:schemeClr val="bg1"/>
              </a:solidFill>
              <a:latin typeface="Comic Sans MS" panose="030F0702030302020204" pitchFamily="66" charset="0"/>
            </a:endParaRPr>
          </a:p>
          <a:p>
            <a:pPr fontAlgn="base"/>
            <a:r>
              <a:rPr lang="ru-RU" sz="2400" dirty="0" smtClean="0">
                <a:solidFill>
                  <a:schemeClr val="bg1"/>
                </a:solidFill>
                <a:latin typeface="Comic Sans MS" panose="030F0702030302020204" pitchFamily="66" charset="0"/>
              </a:rPr>
              <a:t>На  крики пострадавшей тотчас приехали </a:t>
            </a:r>
            <a:endParaRPr lang="ru-RU" sz="2400" dirty="0" smtClean="0">
              <a:solidFill>
                <a:schemeClr val="bg1"/>
              </a:solidFill>
              <a:latin typeface="Comic Sans MS" panose="030F0702030302020204" pitchFamily="66" charset="0"/>
            </a:endParaRPr>
          </a:p>
          <a:p>
            <a:pPr fontAlgn="base"/>
            <a:r>
              <a:rPr lang="ru-RU" sz="2400" dirty="0" smtClean="0">
                <a:solidFill>
                  <a:schemeClr val="bg1"/>
                </a:solidFill>
                <a:latin typeface="Comic Sans MS" panose="030F0702030302020204" pitchFamily="66" charset="0"/>
              </a:rPr>
              <a:t>полицейские и уже через несколько минут </a:t>
            </a:r>
            <a:endParaRPr lang="ru-RU" sz="2400" dirty="0" smtClean="0">
              <a:solidFill>
                <a:schemeClr val="bg1"/>
              </a:solidFill>
              <a:latin typeface="Comic Sans MS" panose="030F0702030302020204" pitchFamily="66" charset="0"/>
            </a:endParaRPr>
          </a:p>
          <a:p>
            <a:pPr fontAlgn="base"/>
            <a:r>
              <a:rPr lang="ru-RU" sz="2400" dirty="0" smtClean="0">
                <a:solidFill>
                  <a:schemeClr val="bg1"/>
                </a:solidFill>
                <a:latin typeface="Comic Sans MS" panose="030F0702030302020204" pitchFamily="66" charset="0"/>
              </a:rPr>
              <a:t>задержали троих подозрительных молодых людей.</a:t>
            </a:r>
            <a:endParaRPr lang="ru-RU" sz="2400" dirty="0" smtClean="0">
              <a:solidFill>
                <a:schemeClr val="bg1"/>
              </a:solidFill>
              <a:latin typeface="Comic Sans MS" panose="030F0702030302020204" pitchFamily="66" charset="0"/>
            </a:endParaRPr>
          </a:p>
        </p:txBody>
      </p:sp>
      <p:sp>
        <p:nvSpPr>
          <p:cNvPr id="13" name="Овал 12"/>
          <p:cNvSpPr/>
          <p:nvPr/>
        </p:nvSpPr>
        <p:spPr>
          <a:xfrm>
            <a:off x="5004048" y="3501008"/>
            <a:ext cx="1080120" cy="3356992"/>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2000"/>
                                        <p:tgtEl>
                                          <p:spTgt spid="12"/>
                                        </p:tgtEl>
                                      </p:cBhvr>
                                    </p:animEffect>
                                    <p:set>
                                      <p:cBhvr>
                                        <p:cTn id="14" dur="1" fill="hold">
                                          <p:stCondLst>
                                            <p:cond delay="1999"/>
                                          </p:stCondLst>
                                        </p:cTn>
                                        <p:tgtEl>
                                          <p:spTgt spid="12"/>
                                        </p:tgtEl>
                                        <p:attrNameLst>
                                          <p:attrName>style.visibility</p:attrName>
                                        </p:attrNameLst>
                                      </p:cBhvr>
                                      <p:to>
                                        <p:strVal val="hidden"/>
                                      </p:to>
                                    </p:set>
                                  </p:childTnLst>
                                </p:cTn>
                              </p:par>
                              <p:par>
                                <p:cTn id="15" presetID="10" presetClass="entr" presetSubtype="0" fill="hold" grpId="1"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1"/>
                    </p:tgtEl>
                  </p:cond>
                </p:stCondLst>
                <p:endSync evt="end" delay="0">
                  <p:rtn val="all"/>
                </p:endSync>
                <p:childTnLst>
                  <p:par>
                    <p:cTn id="23" fill="hold">
                      <p:stCondLst>
                        <p:cond delay="0"/>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heel(1)">
                                      <p:cBhvr>
                                        <p:cTn id="27" dur="2000"/>
                                        <p:tgtEl>
                                          <p:spTgt spid="13"/>
                                        </p:tgtEl>
                                      </p:cBhvr>
                                    </p:animEffect>
                                  </p:childTnLst>
                                </p:cTn>
                              </p:par>
                            </p:childTnLst>
                          </p:cTn>
                        </p:par>
                      </p:childTnLst>
                    </p:cTn>
                  </p:par>
                </p:childTnLst>
              </p:cTn>
              <p:nextCondLst>
                <p:cond evt="onClick" delay="0">
                  <p:tgtEl>
                    <p:spTgt spid="11"/>
                  </p:tgtEl>
                </p:cond>
              </p:nextCondLst>
            </p:seq>
          </p:childTnLst>
        </p:cTn>
      </p:par>
    </p:tnLst>
    <p:bldLst>
      <p:bldP spid="7" grpId="1"/>
      <p:bldP spid="11" grpId="0" animBg="1"/>
      <p:bldP spid="12" grpId="0"/>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6B3A05"/>
        </a:solidFill>
        <a:effectLst/>
      </p:bgPr>
    </p:bg>
    <p:spTree>
      <p:nvGrpSpPr>
        <p:cNvPr id="1" name=""/>
        <p:cNvGrpSpPr/>
        <p:nvPr/>
      </p:nvGrpSpPr>
      <p:grpSpPr>
        <a:xfrm>
          <a:off x="0" y="0"/>
          <a:ext cx="0" cy="0"/>
          <a:chOff x="0" y="0"/>
          <a:chExt cx="0" cy="0"/>
        </a:xfrm>
      </p:grpSpPr>
      <p:grpSp>
        <p:nvGrpSpPr>
          <p:cNvPr id="4" name="Группа 3"/>
          <p:cNvGrpSpPr/>
          <p:nvPr/>
        </p:nvGrpSpPr>
        <p:grpSpPr>
          <a:xfrm>
            <a:off x="251520" y="260648"/>
            <a:ext cx="864096" cy="980728"/>
            <a:chOff x="1403648" y="5589240"/>
            <a:chExt cx="1080120" cy="1124744"/>
          </a:xfrm>
        </p:grpSpPr>
        <p:pic>
          <p:nvPicPr>
            <p:cNvPr id="5" name="Picture 2" descr="http://primrep.ru/wp-content/uploads/2015/11/449.794.jpg"/>
            <p:cNvPicPr>
              <a:picLocks noChangeAspect="1" noChangeArrowheads="1"/>
            </p:cNvPicPr>
            <p:nvPr/>
          </p:nvPicPr>
          <p:blipFill>
            <a:blip r:embed="rId1" cstate="email"/>
            <a:srcRect/>
            <a:stretch>
              <a:fillRect/>
            </a:stretch>
          </p:blipFill>
          <p:spPr bwMode="auto">
            <a:xfrm>
              <a:off x="1403648" y="5589240"/>
              <a:ext cx="1080120" cy="1124744"/>
            </a:xfrm>
            <a:prstGeom prst="rect">
              <a:avLst/>
            </a:prstGeom>
            <a:noFill/>
          </p:spPr>
        </p:pic>
        <p:sp>
          <p:nvSpPr>
            <p:cNvPr id="6" name="Овал 5"/>
            <p:cNvSpPr/>
            <p:nvPr/>
          </p:nvSpPr>
          <p:spPr>
            <a:xfrm>
              <a:off x="1691680" y="5589240"/>
              <a:ext cx="792088" cy="86409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latin typeface="Comic Sans MS" panose="030F0702030302020204" pitchFamily="66" charset="0"/>
                </a:rPr>
                <a:t>2</a:t>
              </a:r>
              <a:endParaRPr lang="ru-RU" sz="3600" b="1" dirty="0">
                <a:latin typeface="Comic Sans MS" panose="030F0702030302020204" pitchFamily="66" charset="0"/>
              </a:endParaRPr>
            </a:p>
          </p:txBody>
        </p:sp>
      </p:grpSp>
      <p:pic>
        <p:nvPicPr>
          <p:cNvPr id="7" name="Picture 2" descr="http://www.dottodotgame.com/data/images/the-most-famous-detective,-sherlock-holmes_52f3adf74807e-thumb.jpg"/>
          <p:cNvPicPr>
            <a:picLocks noChangeAspect="1" noChangeArrowheads="1"/>
          </p:cNvPicPr>
          <p:nvPr/>
        </p:nvPicPr>
        <p:blipFill>
          <a:blip r:embed="rId2" cstate="email"/>
          <a:srcRect/>
          <a:stretch>
            <a:fillRect/>
          </a:stretch>
        </p:blipFill>
        <p:spPr bwMode="auto">
          <a:xfrm>
            <a:off x="7308305" y="454504"/>
            <a:ext cx="1448963" cy="1873940"/>
          </a:xfrm>
          <a:prstGeom prst="rect">
            <a:avLst/>
          </a:prstGeom>
          <a:solidFill>
            <a:schemeClr val="bg1"/>
          </a:solidFill>
        </p:spPr>
      </p:pic>
      <p:pic>
        <p:nvPicPr>
          <p:cNvPr id="8" name="Picture 20" descr="http://www.playcast.ru/uploads/2016/04/25/18416629.png">
            <a:hlinkClick r:id="rId3" action="ppaction://hlinksldjump"/>
          </p:cNvPr>
          <p:cNvPicPr>
            <a:picLocks noChangeAspect="1" noChangeArrowheads="1"/>
          </p:cNvPicPr>
          <p:nvPr/>
        </p:nvPicPr>
        <p:blipFill>
          <a:blip r:embed="rId4" cstate="email"/>
          <a:srcRect/>
          <a:stretch>
            <a:fillRect/>
          </a:stretch>
        </p:blipFill>
        <p:spPr bwMode="auto">
          <a:xfrm>
            <a:off x="7308304" y="260648"/>
            <a:ext cx="1584176" cy="2160240"/>
          </a:xfrm>
          <a:prstGeom prst="rect">
            <a:avLst/>
          </a:prstGeom>
          <a:noFill/>
        </p:spPr>
      </p:pic>
      <p:sp>
        <p:nvSpPr>
          <p:cNvPr id="10" name="TextBox 9"/>
          <p:cNvSpPr txBox="1"/>
          <p:nvPr/>
        </p:nvSpPr>
        <p:spPr>
          <a:xfrm>
            <a:off x="287016" y="404664"/>
            <a:ext cx="7237312" cy="2677656"/>
          </a:xfrm>
          <a:prstGeom prst="rect">
            <a:avLst/>
          </a:prstGeom>
          <a:noFill/>
        </p:spPr>
        <p:txBody>
          <a:bodyPr wrap="square" rtlCol="0">
            <a:spAutoFit/>
          </a:bodyPr>
          <a:lstStyle/>
          <a:p>
            <a:r>
              <a:rPr lang="ru-RU" sz="2400" b="1" dirty="0" smtClean="0">
                <a:solidFill>
                  <a:schemeClr val="bg1"/>
                </a:solidFill>
                <a:latin typeface="Comic Sans MS" panose="030F0702030302020204" pitchFamily="66" charset="0"/>
              </a:rPr>
              <a:t>      </a:t>
            </a:r>
            <a:r>
              <a:rPr lang="ru-RU" sz="2400" dirty="0" smtClean="0">
                <a:solidFill>
                  <a:schemeClr val="bg1"/>
                </a:solidFill>
                <a:latin typeface="Comic Sans MS" panose="030F0702030302020204" pitchFamily="66" charset="0"/>
              </a:rPr>
              <a:t>Ровно в полночь сработала</a:t>
            </a:r>
            <a:r>
              <a:rPr lang="ru-RU" sz="2400" b="1" dirty="0" smtClean="0">
                <a:solidFill>
                  <a:schemeClr val="bg1"/>
                </a:solidFill>
                <a:latin typeface="Comic Sans MS" panose="030F0702030302020204" pitchFamily="66" charset="0"/>
              </a:rPr>
              <a:t> </a:t>
            </a:r>
            <a:r>
              <a:rPr lang="ru-RU" sz="2400" dirty="0" smtClean="0">
                <a:solidFill>
                  <a:schemeClr val="bg1"/>
                </a:solidFill>
                <a:latin typeface="Comic Sans MS" panose="030F0702030302020204" pitchFamily="66" charset="0"/>
              </a:rPr>
              <a:t>сигнализация </a:t>
            </a:r>
            <a:endParaRPr lang="ru-RU" sz="2400" dirty="0" smtClean="0">
              <a:solidFill>
                <a:schemeClr val="bg1"/>
              </a:solidFill>
              <a:latin typeface="Comic Sans MS" panose="030F0702030302020204" pitchFamily="66" charset="0"/>
            </a:endParaRPr>
          </a:p>
          <a:p>
            <a:r>
              <a:rPr lang="ru-RU" sz="2400" dirty="0" smtClean="0">
                <a:solidFill>
                  <a:schemeClr val="bg1"/>
                </a:solidFill>
                <a:latin typeface="Comic Sans MS" panose="030F0702030302020204" pitchFamily="66" charset="0"/>
              </a:rPr>
              <a:t>         в банке «Надежный». </a:t>
            </a:r>
            <a:endParaRPr lang="ru-RU" sz="2400" dirty="0" smtClean="0">
              <a:solidFill>
                <a:schemeClr val="bg1"/>
              </a:solidFill>
              <a:latin typeface="Comic Sans MS" panose="030F0702030302020204" pitchFamily="66" charset="0"/>
            </a:endParaRPr>
          </a:p>
          <a:p>
            <a:r>
              <a:rPr lang="ru-RU" sz="2400" dirty="0" smtClean="0">
                <a:solidFill>
                  <a:schemeClr val="bg1"/>
                </a:solidFill>
                <a:latin typeface="Comic Sans MS" panose="030F0702030302020204" pitchFamily="66" charset="0"/>
              </a:rPr>
              <a:t>На место происшествия тут же отправился </a:t>
            </a:r>
            <a:endParaRPr lang="ru-RU" sz="2400" dirty="0" smtClean="0">
              <a:solidFill>
                <a:schemeClr val="bg1"/>
              </a:solidFill>
              <a:latin typeface="Comic Sans MS" panose="030F0702030302020204" pitchFamily="66" charset="0"/>
            </a:endParaRPr>
          </a:p>
          <a:p>
            <a:r>
              <a:rPr lang="ru-RU" sz="2400" dirty="0" smtClean="0">
                <a:solidFill>
                  <a:schemeClr val="bg1"/>
                </a:solidFill>
                <a:latin typeface="Comic Sans MS" panose="030F0702030302020204" pitchFamily="66" charset="0"/>
              </a:rPr>
              <a:t>наряд полиции во главе с Шерлоком Холмсом. </a:t>
            </a:r>
            <a:endParaRPr lang="ru-RU" sz="2400" dirty="0" smtClean="0">
              <a:solidFill>
                <a:schemeClr val="bg1"/>
              </a:solidFill>
              <a:latin typeface="Comic Sans MS" panose="030F0702030302020204" pitchFamily="66" charset="0"/>
            </a:endParaRPr>
          </a:p>
          <a:p>
            <a:r>
              <a:rPr lang="ru-RU" sz="2400" dirty="0" smtClean="0">
                <a:solidFill>
                  <a:schemeClr val="bg1"/>
                </a:solidFill>
                <a:latin typeface="Comic Sans MS" panose="030F0702030302020204" pitchFamily="66" charset="0"/>
              </a:rPr>
              <a:t>Приехав к банку, они обнаружили двери банка распахнутыми, а рядом лишь подозрительного слепого, быстро удаляющегося прочь. </a:t>
            </a:r>
            <a:endParaRPr lang="ru-RU" sz="2400" b="1" dirty="0" smtClean="0">
              <a:solidFill>
                <a:schemeClr val="bg1"/>
              </a:solidFill>
              <a:latin typeface="Comic Sans MS" panose="030F0702030302020204" pitchFamily="66" charset="0"/>
            </a:endParaRPr>
          </a:p>
        </p:txBody>
      </p:sp>
      <p:pic>
        <p:nvPicPr>
          <p:cNvPr id="11" name="Рисунок 10" descr="Ограбление банка"/>
          <p:cNvPicPr/>
          <p:nvPr/>
        </p:nvPicPr>
        <p:blipFill>
          <a:blip r:embed="rId5" cstate="email"/>
          <a:srcRect/>
          <a:stretch>
            <a:fillRect/>
          </a:stretch>
        </p:blipFill>
        <p:spPr bwMode="auto">
          <a:xfrm>
            <a:off x="2267744" y="2852936"/>
            <a:ext cx="4896544" cy="4005064"/>
          </a:xfrm>
          <a:prstGeom prst="rect">
            <a:avLst/>
          </a:prstGeom>
          <a:noFill/>
          <a:ln w="9525">
            <a:noFill/>
            <a:miter lim="800000"/>
            <a:headEnd/>
            <a:tailEnd/>
          </a:ln>
        </p:spPr>
      </p:pic>
      <p:sp>
        <p:nvSpPr>
          <p:cNvPr id="13" name="TextBox 12"/>
          <p:cNvSpPr txBox="1"/>
          <p:nvPr/>
        </p:nvSpPr>
        <p:spPr>
          <a:xfrm>
            <a:off x="179512" y="1340768"/>
            <a:ext cx="7128792" cy="1938992"/>
          </a:xfrm>
          <a:prstGeom prst="rect">
            <a:avLst/>
          </a:prstGeom>
          <a:noFill/>
        </p:spPr>
        <p:txBody>
          <a:bodyPr wrap="square" rtlCol="0">
            <a:spAutoFit/>
          </a:bodyPr>
          <a:lstStyle/>
          <a:p>
            <a:r>
              <a:rPr lang="ru-RU" sz="2400" dirty="0" smtClean="0">
                <a:solidFill>
                  <a:schemeClr val="bg1"/>
                </a:solidFill>
                <a:latin typeface="Comic Sans MS" panose="030F0702030302020204" pitchFamily="66" charset="0"/>
              </a:rPr>
              <a:t>Задержанный клялся, что он ничего не видит, про банк даже не слышал и просто шел мимо. Однако, внимательно оглядев слепого, наш детектив приказал арестовать его. </a:t>
            </a:r>
            <a:endParaRPr lang="ru-RU" sz="2400"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Что же выдало мошенника?</a:t>
            </a:r>
            <a:endParaRPr lang="ru-RU" sz="2400" b="1" dirty="0" smtClean="0">
              <a:solidFill>
                <a:schemeClr val="bg1"/>
              </a:solidFill>
              <a:latin typeface="Comic Sans MS" panose="030F0702030302020204" pitchFamily="66" charset="0"/>
            </a:endParaRPr>
          </a:p>
        </p:txBody>
      </p:sp>
      <p:sp>
        <p:nvSpPr>
          <p:cNvPr id="14" name="Управляющая кнопка: настраиваемая 13">
            <a:hlinkClick r:id="" action="ppaction://noaction" highlightClick="1"/>
          </p:cNvPr>
          <p:cNvSpPr/>
          <p:nvPr/>
        </p:nvSpPr>
        <p:spPr>
          <a:xfrm>
            <a:off x="6516216" y="6237312"/>
            <a:ext cx="1944216" cy="504056"/>
          </a:xfrm>
          <a:prstGeom prst="actionButtonBlank">
            <a:avLst/>
          </a:prstGeom>
          <a:solidFill>
            <a:srgbClr val="E3A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6B3A05"/>
                </a:solidFill>
                <a:latin typeface="Comic Sans MS" panose="030F0702030302020204" pitchFamily="66" charset="0"/>
              </a:rPr>
              <a:t>ОТВЕТ</a:t>
            </a:r>
            <a:endParaRPr lang="ru-RU" sz="2800" b="1" dirty="0">
              <a:solidFill>
                <a:srgbClr val="6B3A05"/>
              </a:solidFill>
              <a:latin typeface="Comic Sans MS" panose="030F0702030302020204" pitchFamily="66" charset="0"/>
            </a:endParaRPr>
          </a:p>
        </p:txBody>
      </p:sp>
      <p:sp>
        <p:nvSpPr>
          <p:cNvPr id="15" name="Стрелка вправо с вырезом 14"/>
          <p:cNvSpPr/>
          <p:nvPr/>
        </p:nvSpPr>
        <p:spPr>
          <a:xfrm rot="19465140">
            <a:off x="3912174" y="5653883"/>
            <a:ext cx="1336941" cy="388600"/>
          </a:xfrm>
          <a:prstGeom prst="notchedRightArrow">
            <a:avLst>
              <a:gd name="adj1" fmla="val 49904"/>
              <a:gd name="adj2" fmla="val 1437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2000"/>
                                        <p:tgtEl>
                                          <p:spTgt spid="10"/>
                                        </p:tgtEl>
                                      </p:cBhvr>
                                    </p:animEffect>
                                    <p:set>
                                      <p:cBhvr>
                                        <p:cTn id="14" dur="1" fill="hold">
                                          <p:stCondLst>
                                            <p:cond delay="1999"/>
                                          </p:stCondLst>
                                        </p:cTn>
                                        <p:tgtEl>
                                          <p:spTgt spid="10"/>
                                        </p:tgtEl>
                                        <p:attrNameLst>
                                          <p:attrName>style.visibility</p:attrName>
                                        </p:attrNameLst>
                                      </p:cBhvr>
                                      <p:to>
                                        <p:strVal val="hidden"/>
                                      </p:to>
                                    </p:set>
                                  </p:childTnLst>
                                </p:cTn>
                              </p:par>
                              <p:par>
                                <p:cTn id="15" presetID="10"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4"/>
                    </p:tgtEl>
                  </p:cond>
                </p:stCondLst>
                <p:endSync evt="end" delay="0">
                  <p:rtn val="all"/>
                </p:endSync>
                <p:childTnLst>
                  <p:par>
                    <p:cTn id="23" fill="hold">
                      <p:stCondLst>
                        <p:cond delay="0"/>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4"/>
                  </p:tgtEl>
                </p:cond>
              </p:nextCondLst>
            </p:seq>
          </p:childTnLst>
        </p:cTn>
      </p:par>
    </p:tnLst>
    <p:bldLst>
      <p:bldP spid="10" grpId="0"/>
      <p:bldP spid="13" grpId="0"/>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B3A05"/>
        </a:solidFill>
        <a:effectLst/>
      </p:bgPr>
    </p:bg>
    <p:spTree>
      <p:nvGrpSpPr>
        <p:cNvPr id="1" name=""/>
        <p:cNvGrpSpPr/>
        <p:nvPr/>
      </p:nvGrpSpPr>
      <p:grpSpPr>
        <a:xfrm>
          <a:off x="0" y="0"/>
          <a:ext cx="0" cy="0"/>
          <a:chOff x="0" y="0"/>
          <a:chExt cx="0" cy="0"/>
        </a:xfrm>
      </p:grpSpPr>
      <p:pic>
        <p:nvPicPr>
          <p:cNvPr id="10" name="Picture 2" descr="https://media.istockphoto.com/vectors/investigator-with-pipe-and-magnifying-glass-vector-id466069292?k=6&amp;m=466069292&amp;s=612x612&amp;w=0&amp;h=SHZkr8iYIw95X2cBwhorOwr-GzoZLsBT_dDd9zjApFc="/>
          <p:cNvPicPr>
            <a:picLocks noChangeAspect="1" noChangeArrowheads="1"/>
          </p:cNvPicPr>
          <p:nvPr/>
        </p:nvPicPr>
        <p:blipFill>
          <a:blip r:embed="rId1" cstate="email"/>
          <a:srcRect/>
          <a:stretch>
            <a:fillRect/>
          </a:stretch>
        </p:blipFill>
        <p:spPr bwMode="auto">
          <a:xfrm>
            <a:off x="467544" y="836712"/>
            <a:ext cx="1901623" cy="2664296"/>
          </a:xfrm>
          <a:prstGeom prst="rect">
            <a:avLst/>
          </a:prstGeom>
          <a:noFill/>
        </p:spPr>
      </p:pic>
      <p:pic>
        <p:nvPicPr>
          <p:cNvPr id="17412" name="Picture 4" descr="http://cliparts.co/cliparts/8iE/jne/8iEjneayT.png">
            <a:hlinkClick r:id="rId2" action="ppaction://hlinksldjump"/>
          </p:cNvPr>
          <p:cNvPicPr>
            <a:picLocks noChangeAspect="1" noChangeArrowheads="1"/>
          </p:cNvPicPr>
          <p:nvPr/>
        </p:nvPicPr>
        <p:blipFill>
          <a:blip r:embed="rId3" cstate="email"/>
          <a:srcRect/>
          <a:stretch>
            <a:fillRect/>
          </a:stretch>
        </p:blipFill>
        <p:spPr bwMode="auto">
          <a:xfrm>
            <a:off x="251520" y="5157192"/>
            <a:ext cx="1872208" cy="1588540"/>
          </a:xfrm>
          <a:prstGeom prst="rect">
            <a:avLst/>
          </a:prstGeom>
          <a:noFill/>
        </p:spPr>
      </p:pic>
      <p:pic>
        <p:nvPicPr>
          <p:cNvPr id="5" name="Picture 22" descr="http://www.playcast.ru/uploads/2014/02/19/7517998.png">
            <a:hlinkClick r:id="rId4" action="ppaction://hlinksldjump"/>
          </p:cNvPr>
          <p:cNvPicPr>
            <a:picLocks noChangeAspect="1" noChangeArrowheads="1"/>
          </p:cNvPicPr>
          <p:nvPr/>
        </p:nvPicPr>
        <p:blipFill>
          <a:blip r:embed="rId5" cstate="email"/>
          <a:srcRect/>
          <a:stretch>
            <a:fillRect/>
          </a:stretch>
        </p:blipFill>
        <p:spPr bwMode="auto">
          <a:xfrm>
            <a:off x="251520" y="548680"/>
            <a:ext cx="2376264" cy="3168352"/>
          </a:xfrm>
          <a:prstGeom prst="rect">
            <a:avLst/>
          </a:prstGeom>
          <a:noFill/>
        </p:spPr>
      </p:pic>
      <p:sp>
        <p:nvSpPr>
          <p:cNvPr id="12" name="Овал 11">
            <a:hlinkClick r:id="rId2" action="ppaction://hlinksldjump"/>
          </p:cNvPr>
          <p:cNvSpPr/>
          <p:nvPr/>
        </p:nvSpPr>
        <p:spPr>
          <a:xfrm>
            <a:off x="395536" y="5301208"/>
            <a:ext cx="914400" cy="914400"/>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chemeClr val="tx1"/>
                </a:solidFill>
              </a:rPr>
              <a:t>1</a:t>
            </a:r>
            <a:endParaRPr lang="ru-RU" sz="3600" b="1" dirty="0">
              <a:solidFill>
                <a:schemeClr val="tx1"/>
              </a:solidFill>
            </a:endParaRPr>
          </a:p>
        </p:txBody>
      </p:sp>
      <p:sp>
        <p:nvSpPr>
          <p:cNvPr id="8" name="Вертикальный свиток 7"/>
          <p:cNvSpPr/>
          <p:nvPr/>
        </p:nvSpPr>
        <p:spPr>
          <a:xfrm flipH="1">
            <a:off x="2051720" y="188640"/>
            <a:ext cx="7416824" cy="4536504"/>
          </a:xfrm>
          <a:prstGeom prst="verticalScroll">
            <a:avLst/>
          </a:prstGeom>
          <a:gradFill flip="none" rotWithShape="1">
            <a:gsLst>
              <a:gs pos="0">
                <a:srgbClr val="FFEFD1"/>
              </a:gs>
              <a:gs pos="64999">
                <a:srgbClr val="F0EBD5"/>
              </a:gs>
              <a:gs pos="100000">
                <a:srgbClr val="D1C39F"/>
              </a:gs>
            </a:gsLst>
            <a:lin ang="5400000" scaled="0"/>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6">
                    <a:lumMod val="50000"/>
                  </a:schemeClr>
                </a:solidFill>
                <a:latin typeface="Comic Sans MS" panose="030F0702030302020204" pitchFamily="66" charset="0"/>
              </a:rPr>
              <a:t>Автор рисунков к рассказам про инспектора </a:t>
            </a:r>
            <a:r>
              <a:rPr lang="ru-RU" sz="2400" b="1" dirty="0" err="1" smtClean="0">
                <a:solidFill>
                  <a:schemeClr val="accent6">
                    <a:lumMod val="50000"/>
                  </a:schemeClr>
                </a:solidFill>
                <a:latin typeface="Comic Sans MS" panose="030F0702030302020204" pitchFamily="66" charset="0"/>
              </a:rPr>
              <a:t>Варнике</a:t>
            </a:r>
            <a:r>
              <a:rPr lang="ru-RU" sz="2400" b="1" dirty="0" smtClean="0">
                <a:solidFill>
                  <a:schemeClr val="accent6">
                    <a:lumMod val="50000"/>
                  </a:schemeClr>
                </a:solidFill>
                <a:latin typeface="Comic Sans MS" panose="030F0702030302020204" pitchFamily="66" charset="0"/>
              </a:rPr>
              <a:t> из немецкого журнала «</a:t>
            </a:r>
            <a:r>
              <a:rPr lang="ru-RU" sz="2400" b="1" dirty="0" err="1" smtClean="0">
                <a:solidFill>
                  <a:schemeClr val="accent6">
                    <a:lumMod val="50000"/>
                  </a:schemeClr>
                </a:solidFill>
                <a:latin typeface="Comic Sans MS" panose="030F0702030302020204" pitchFamily="66" charset="0"/>
              </a:rPr>
              <a:t>Ойленшпигель</a:t>
            </a:r>
            <a:r>
              <a:rPr lang="ru-RU" sz="2400" b="1" dirty="0" smtClean="0">
                <a:solidFill>
                  <a:schemeClr val="accent6">
                    <a:lumMod val="50000"/>
                  </a:schemeClr>
                </a:solidFill>
                <a:latin typeface="Comic Sans MS" panose="030F0702030302020204" pitchFamily="66" charset="0"/>
              </a:rPr>
              <a:t>» – художник Гарри </a:t>
            </a:r>
            <a:r>
              <a:rPr lang="ru-RU" sz="2400" b="1" dirty="0" err="1" smtClean="0">
                <a:solidFill>
                  <a:schemeClr val="accent6">
                    <a:lumMod val="50000"/>
                  </a:schemeClr>
                </a:solidFill>
                <a:latin typeface="Comic Sans MS" panose="030F0702030302020204" pitchFamily="66" charset="0"/>
              </a:rPr>
              <a:t>Паршау</a:t>
            </a:r>
            <a:r>
              <a:rPr lang="ru-RU" sz="2400" b="1" dirty="0" smtClean="0">
                <a:solidFill>
                  <a:schemeClr val="accent6">
                    <a:lumMod val="50000"/>
                  </a:schemeClr>
                </a:solidFill>
                <a:latin typeface="Comic Sans MS" panose="030F0702030302020204" pitchFamily="66" charset="0"/>
              </a:rPr>
              <a:t>. Он создал незабываемый образ инспектора, который носит только клетчатую одежду, черные туфли и белый шарф. И курительная трубка всегда при нем.</a:t>
            </a:r>
            <a:endParaRPr lang="ru-RU" sz="2400" b="1" dirty="0" smtClean="0">
              <a:solidFill>
                <a:schemeClr val="accent6">
                  <a:lumMod val="50000"/>
                </a:schemeClr>
              </a:solidFill>
              <a:latin typeface="Comic Sans MS" panose="030F0702030302020204" pitchFamily="66" charset="0"/>
            </a:endParaRPr>
          </a:p>
          <a:p>
            <a:pPr algn="ctr"/>
            <a:r>
              <a:rPr lang="ru-RU" sz="2400" b="1" dirty="0" smtClean="0">
                <a:solidFill>
                  <a:srgbClr val="002060"/>
                </a:solidFill>
                <a:latin typeface="Comic Sans MS" panose="030F0702030302020204" pitchFamily="66" charset="0"/>
              </a:rPr>
              <a:t>Чаще всего именно в рисунке спрятана разгадка преступления! </a:t>
            </a:r>
            <a:endParaRPr lang="ru-RU" sz="2400" b="1" dirty="0" smtClean="0">
              <a:solidFill>
                <a:srgbClr val="002060"/>
              </a:solidFill>
              <a:latin typeface="Comic Sans MS" panose="030F0702030302020204" pitchFamily="66" charset="0"/>
            </a:endParaRPr>
          </a:p>
        </p:txBody>
      </p:sp>
      <p:pic>
        <p:nvPicPr>
          <p:cNvPr id="13" name="Picture 4" descr="http://cliparts.co/cliparts/8iE/jne/8iEjneayT.png">
            <a:hlinkClick r:id="rId2" action="ppaction://hlinksldjump"/>
          </p:cNvPr>
          <p:cNvPicPr>
            <a:picLocks noChangeAspect="1" noChangeArrowheads="1"/>
          </p:cNvPicPr>
          <p:nvPr/>
        </p:nvPicPr>
        <p:blipFill>
          <a:blip r:embed="rId3" cstate="email"/>
          <a:srcRect/>
          <a:stretch>
            <a:fillRect/>
          </a:stretch>
        </p:blipFill>
        <p:spPr bwMode="auto">
          <a:xfrm rot="5034387">
            <a:off x="1932760" y="5234034"/>
            <a:ext cx="1872208" cy="1588540"/>
          </a:xfrm>
          <a:prstGeom prst="rect">
            <a:avLst/>
          </a:prstGeom>
          <a:noFill/>
        </p:spPr>
      </p:pic>
      <p:sp>
        <p:nvSpPr>
          <p:cNvPr id="14" name="Овал 13">
            <a:hlinkClick r:id="rId6" action="ppaction://hlinksldjump"/>
          </p:cNvPr>
          <p:cNvSpPr/>
          <p:nvPr/>
        </p:nvSpPr>
        <p:spPr>
          <a:xfrm>
            <a:off x="2555776" y="5157192"/>
            <a:ext cx="914400" cy="914400"/>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a:solidFill>
                  <a:schemeClr val="tx1"/>
                </a:solidFill>
              </a:rPr>
              <a:t>2</a:t>
            </a:r>
            <a:endParaRPr lang="ru-RU" sz="3600" b="1" dirty="0">
              <a:solidFill>
                <a:schemeClr val="tx1"/>
              </a:solidFill>
            </a:endParaRPr>
          </a:p>
        </p:txBody>
      </p:sp>
      <p:pic>
        <p:nvPicPr>
          <p:cNvPr id="15" name="Picture 4" descr="http://cliparts.co/cliparts/8iE/jne/8iEjneayT.png">
            <a:hlinkClick r:id="rId2" action="ppaction://hlinksldjump"/>
          </p:cNvPr>
          <p:cNvPicPr>
            <a:picLocks noChangeAspect="1" noChangeArrowheads="1"/>
          </p:cNvPicPr>
          <p:nvPr/>
        </p:nvPicPr>
        <p:blipFill>
          <a:blip r:embed="rId3" cstate="email"/>
          <a:srcRect/>
          <a:stretch>
            <a:fillRect/>
          </a:stretch>
        </p:blipFill>
        <p:spPr bwMode="auto">
          <a:xfrm rot="12008141">
            <a:off x="3420056" y="5067766"/>
            <a:ext cx="1872208" cy="1588540"/>
          </a:xfrm>
          <a:prstGeom prst="rect">
            <a:avLst/>
          </a:prstGeom>
          <a:noFill/>
        </p:spPr>
      </p:pic>
      <p:sp>
        <p:nvSpPr>
          <p:cNvPr id="16" name="Овал 15">
            <a:hlinkClick r:id="rId7" action="ppaction://hlinksldjump"/>
          </p:cNvPr>
          <p:cNvSpPr/>
          <p:nvPr/>
        </p:nvSpPr>
        <p:spPr>
          <a:xfrm>
            <a:off x="4211960" y="5661248"/>
            <a:ext cx="914400" cy="914400"/>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a:solidFill>
                  <a:schemeClr val="tx1"/>
                </a:solidFill>
              </a:rPr>
              <a:t>3</a:t>
            </a:r>
            <a:endParaRPr lang="ru-RU" sz="3600" b="1" dirty="0">
              <a:solidFill>
                <a:schemeClr val="tx1"/>
              </a:solidFill>
            </a:endParaRPr>
          </a:p>
        </p:txBody>
      </p:sp>
      <p:pic>
        <p:nvPicPr>
          <p:cNvPr id="17" name="Picture 4" descr="http://cliparts.co/cliparts/8iE/jne/8iEjneayT.png">
            <a:hlinkClick r:id="rId2" action="ppaction://hlinksldjump"/>
          </p:cNvPr>
          <p:cNvPicPr>
            <a:picLocks noChangeAspect="1" noChangeArrowheads="1"/>
          </p:cNvPicPr>
          <p:nvPr/>
        </p:nvPicPr>
        <p:blipFill>
          <a:blip r:embed="rId3" cstate="email"/>
          <a:srcRect/>
          <a:stretch>
            <a:fillRect/>
          </a:stretch>
        </p:blipFill>
        <p:spPr bwMode="auto">
          <a:xfrm flipH="1">
            <a:off x="5292080" y="5157192"/>
            <a:ext cx="1872208" cy="1588540"/>
          </a:xfrm>
          <a:prstGeom prst="rect">
            <a:avLst/>
          </a:prstGeom>
          <a:noFill/>
        </p:spPr>
      </p:pic>
      <p:sp>
        <p:nvSpPr>
          <p:cNvPr id="18" name="Овал 17">
            <a:hlinkClick r:id="rId8" action="ppaction://hlinksldjump"/>
          </p:cNvPr>
          <p:cNvSpPr/>
          <p:nvPr/>
        </p:nvSpPr>
        <p:spPr>
          <a:xfrm flipH="1">
            <a:off x="6156176" y="5301208"/>
            <a:ext cx="914400" cy="914400"/>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a:solidFill>
                  <a:schemeClr val="tx1"/>
                </a:solidFill>
              </a:rPr>
              <a:t>4</a:t>
            </a:r>
            <a:endParaRPr lang="ru-RU" sz="3600" b="1" dirty="0">
              <a:solidFill>
                <a:schemeClr val="tx1"/>
              </a:solidFill>
            </a:endParaRPr>
          </a:p>
        </p:txBody>
      </p:sp>
      <p:pic>
        <p:nvPicPr>
          <p:cNvPr id="19" name="Picture 4" descr="http://cliparts.co/cliparts/8iE/jne/8iEjneayT.png">
            <a:hlinkClick r:id="rId2" action="ppaction://hlinksldjump"/>
          </p:cNvPr>
          <p:cNvPicPr>
            <a:picLocks noChangeAspect="1" noChangeArrowheads="1"/>
          </p:cNvPicPr>
          <p:nvPr/>
        </p:nvPicPr>
        <p:blipFill>
          <a:blip r:embed="rId3" cstate="email"/>
          <a:srcRect/>
          <a:stretch>
            <a:fillRect/>
          </a:stretch>
        </p:blipFill>
        <p:spPr bwMode="auto">
          <a:xfrm rot="15861738">
            <a:off x="7182581" y="5054127"/>
            <a:ext cx="1872208" cy="1588540"/>
          </a:xfrm>
          <a:prstGeom prst="rect">
            <a:avLst/>
          </a:prstGeom>
          <a:noFill/>
        </p:spPr>
      </p:pic>
      <p:sp>
        <p:nvSpPr>
          <p:cNvPr id="20" name="Овал 19">
            <a:hlinkClick r:id="rId9" action="ppaction://hlinksldjump"/>
          </p:cNvPr>
          <p:cNvSpPr/>
          <p:nvPr/>
        </p:nvSpPr>
        <p:spPr>
          <a:xfrm>
            <a:off x="7524328" y="5805264"/>
            <a:ext cx="914400" cy="914400"/>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chemeClr val="tx1"/>
                </a:solidFill>
              </a:rPr>
              <a:t>5</a:t>
            </a:r>
            <a:endParaRPr lang="ru-RU" sz="3600" b="1" dirty="0">
              <a:solidFill>
                <a:schemeClr val="tx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42" presetClass="exit" presetSubtype="0" fill="hold" nodeType="clickEffect">
                                  <p:stCondLst>
                                    <p:cond delay="0"/>
                                  </p:stCondLst>
                                  <p:childTnLst>
                                    <p:animEffect transition="out" filter="fade">
                                      <p:cBhvr>
                                        <p:cTn id="12" dur="1000"/>
                                        <p:tgtEl>
                                          <p:spTgt spid="17412"/>
                                        </p:tgtEl>
                                      </p:cBhvr>
                                    </p:animEffect>
                                    <p:anim calcmode="lin" valueType="num">
                                      <p:cBhvr>
                                        <p:cTn id="13" dur="1000"/>
                                        <p:tgtEl>
                                          <p:spTgt spid="17412"/>
                                        </p:tgtEl>
                                        <p:attrNameLst>
                                          <p:attrName>ppt_x</p:attrName>
                                        </p:attrNameLst>
                                      </p:cBhvr>
                                      <p:tavLst>
                                        <p:tav tm="0">
                                          <p:val>
                                            <p:strVal val="ppt_x"/>
                                          </p:val>
                                        </p:tav>
                                        <p:tav tm="100000">
                                          <p:val>
                                            <p:strVal val="ppt_x"/>
                                          </p:val>
                                        </p:tav>
                                      </p:tavLst>
                                    </p:anim>
                                    <p:anim calcmode="lin" valueType="num">
                                      <p:cBhvr>
                                        <p:cTn id="14" dur="1000"/>
                                        <p:tgtEl>
                                          <p:spTgt spid="17412"/>
                                        </p:tgtEl>
                                        <p:attrNameLst>
                                          <p:attrName>ppt_y</p:attrName>
                                        </p:attrNameLst>
                                      </p:cBhvr>
                                      <p:tavLst>
                                        <p:tav tm="0">
                                          <p:val>
                                            <p:strVal val="ppt_y"/>
                                          </p:val>
                                        </p:tav>
                                        <p:tav tm="100000">
                                          <p:val>
                                            <p:strVal val="ppt_y+.1"/>
                                          </p:val>
                                        </p:tav>
                                      </p:tavLst>
                                    </p:anim>
                                    <p:set>
                                      <p:cBhvr>
                                        <p:cTn id="15" dur="1" fill="hold">
                                          <p:stCondLst>
                                            <p:cond delay="999"/>
                                          </p:stCondLst>
                                        </p:cTn>
                                        <p:tgtEl>
                                          <p:spTgt spid="17412"/>
                                        </p:tgtEl>
                                        <p:attrNameLst>
                                          <p:attrName>style.visibility</p:attrName>
                                        </p:attrNameLst>
                                      </p:cBhvr>
                                      <p:to>
                                        <p:strVal val="hidden"/>
                                      </p:to>
                                    </p:set>
                                  </p:childTnLst>
                                </p:cTn>
                              </p:par>
                              <p:par>
                                <p:cTn id="16" presetID="42" presetClass="exit" presetSubtype="0" fill="hold" grpId="0" nodeType="withEffect">
                                  <p:stCondLst>
                                    <p:cond delay="0"/>
                                  </p:stCondLst>
                                  <p:childTnLst>
                                    <p:animEffect transition="out" filter="fade">
                                      <p:cBhvr>
                                        <p:cTn id="17" dur="1000"/>
                                        <p:tgtEl>
                                          <p:spTgt spid="12"/>
                                        </p:tgtEl>
                                      </p:cBhvr>
                                    </p:animEffect>
                                    <p:anim calcmode="lin" valueType="num">
                                      <p:cBhvr>
                                        <p:cTn id="18" dur="1000"/>
                                        <p:tgtEl>
                                          <p:spTgt spid="12"/>
                                        </p:tgtEl>
                                        <p:attrNameLst>
                                          <p:attrName>ppt_x</p:attrName>
                                        </p:attrNameLst>
                                      </p:cBhvr>
                                      <p:tavLst>
                                        <p:tav tm="0">
                                          <p:val>
                                            <p:strVal val="ppt_x"/>
                                          </p:val>
                                        </p:tav>
                                        <p:tav tm="100000">
                                          <p:val>
                                            <p:strVal val="ppt_x"/>
                                          </p:val>
                                        </p:tav>
                                      </p:tavLst>
                                    </p:anim>
                                    <p:anim calcmode="lin" valueType="num">
                                      <p:cBhvr>
                                        <p:cTn id="19" dur="1000"/>
                                        <p:tgtEl>
                                          <p:spTgt spid="12"/>
                                        </p:tgtEl>
                                        <p:attrNameLst>
                                          <p:attrName>ppt_y</p:attrName>
                                        </p:attrNameLst>
                                      </p:cBhvr>
                                      <p:tavLst>
                                        <p:tav tm="0">
                                          <p:val>
                                            <p:strVal val="ppt_y"/>
                                          </p:val>
                                        </p:tav>
                                        <p:tav tm="100000">
                                          <p:val>
                                            <p:strVal val="ppt_y+.1"/>
                                          </p:val>
                                        </p:tav>
                                      </p:tavLst>
                                    </p:anim>
                                    <p:set>
                                      <p:cBhvr>
                                        <p:cTn id="20"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1" restart="whenNotActive" fill="hold" evtFilter="cancelBubble" nodeType="interactiveSeq">
                <p:stCondLst>
                  <p:cond evt="onClick" delay="0">
                    <p:tgtEl>
                      <p:spTgt spid="14"/>
                    </p:tgtEl>
                  </p:cond>
                </p:stCondLst>
                <p:endSync evt="end" delay="0">
                  <p:rtn val="all"/>
                </p:endSync>
                <p:childTnLst>
                  <p:par>
                    <p:cTn id="22" fill="hold">
                      <p:stCondLst>
                        <p:cond delay="0"/>
                      </p:stCondLst>
                      <p:childTnLst>
                        <p:par>
                          <p:cTn id="23" fill="hold">
                            <p:stCondLst>
                              <p:cond delay="0"/>
                            </p:stCondLst>
                            <p:childTnLst>
                              <p:par>
                                <p:cTn id="24" presetID="42" presetClass="exit" presetSubtype="0" fill="hold" nodeType="clickEffect">
                                  <p:stCondLst>
                                    <p:cond delay="0"/>
                                  </p:stCondLst>
                                  <p:childTnLst>
                                    <p:animEffect transition="out" filter="fade">
                                      <p:cBhvr>
                                        <p:cTn id="25" dur="1000"/>
                                        <p:tgtEl>
                                          <p:spTgt spid="13"/>
                                        </p:tgtEl>
                                      </p:cBhvr>
                                    </p:animEffect>
                                    <p:anim calcmode="lin" valueType="num">
                                      <p:cBhvr>
                                        <p:cTn id="26" dur="1000"/>
                                        <p:tgtEl>
                                          <p:spTgt spid="13"/>
                                        </p:tgtEl>
                                        <p:attrNameLst>
                                          <p:attrName>ppt_x</p:attrName>
                                        </p:attrNameLst>
                                      </p:cBhvr>
                                      <p:tavLst>
                                        <p:tav tm="0">
                                          <p:val>
                                            <p:strVal val="ppt_x"/>
                                          </p:val>
                                        </p:tav>
                                        <p:tav tm="100000">
                                          <p:val>
                                            <p:strVal val="ppt_x"/>
                                          </p:val>
                                        </p:tav>
                                      </p:tavLst>
                                    </p:anim>
                                    <p:anim calcmode="lin" valueType="num">
                                      <p:cBhvr>
                                        <p:cTn id="27" dur="1000"/>
                                        <p:tgtEl>
                                          <p:spTgt spid="13"/>
                                        </p:tgtEl>
                                        <p:attrNameLst>
                                          <p:attrName>ppt_y</p:attrName>
                                        </p:attrNameLst>
                                      </p:cBhvr>
                                      <p:tavLst>
                                        <p:tav tm="0">
                                          <p:val>
                                            <p:strVal val="ppt_y"/>
                                          </p:val>
                                        </p:tav>
                                        <p:tav tm="100000">
                                          <p:val>
                                            <p:strVal val="ppt_y+.1"/>
                                          </p:val>
                                        </p:tav>
                                      </p:tavLst>
                                    </p:anim>
                                    <p:set>
                                      <p:cBhvr>
                                        <p:cTn id="28" dur="1" fill="hold">
                                          <p:stCondLst>
                                            <p:cond delay="999"/>
                                          </p:stCondLst>
                                        </p:cTn>
                                        <p:tgtEl>
                                          <p:spTgt spid="13"/>
                                        </p:tgtEl>
                                        <p:attrNameLst>
                                          <p:attrName>style.visibility</p:attrName>
                                        </p:attrNameLst>
                                      </p:cBhvr>
                                      <p:to>
                                        <p:strVal val="hidden"/>
                                      </p:to>
                                    </p:set>
                                  </p:childTnLst>
                                </p:cTn>
                              </p:par>
                              <p:par>
                                <p:cTn id="29" presetID="42" presetClass="exit" presetSubtype="0" fill="hold" grpId="0" nodeType="withEffect">
                                  <p:stCondLst>
                                    <p:cond delay="0"/>
                                  </p:stCondLst>
                                  <p:childTnLst>
                                    <p:animEffect transition="out" filter="fade">
                                      <p:cBhvr>
                                        <p:cTn id="30" dur="1000"/>
                                        <p:tgtEl>
                                          <p:spTgt spid="14"/>
                                        </p:tgtEl>
                                      </p:cBhvr>
                                    </p:animEffect>
                                    <p:anim calcmode="lin" valueType="num">
                                      <p:cBhvr>
                                        <p:cTn id="31" dur="1000"/>
                                        <p:tgtEl>
                                          <p:spTgt spid="14"/>
                                        </p:tgtEl>
                                        <p:attrNameLst>
                                          <p:attrName>ppt_x</p:attrName>
                                        </p:attrNameLst>
                                      </p:cBhvr>
                                      <p:tavLst>
                                        <p:tav tm="0">
                                          <p:val>
                                            <p:strVal val="ppt_x"/>
                                          </p:val>
                                        </p:tav>
                                        <p:tav tm="100000">
                                          <p:val>
                                            <p:strVal val="ppt_x"/>
                                          </p:val>
                                        </p:tav>
                                      </p:tavLst>
                                    </p:anim>
                                    <p:anim calcmode="lin" valueType="num">
                                      <p:cBhvr>
                                        <p:cTn id="32" dur="1000"/>
                                        <p:tgtEl>
                                          <p:spTgt spid="14"/>
                                        </p:tgtEl>
                                        <p:attrNameLst>
                                          <p:attrName>ppt_y</p:attrName>
                                        </p:attrNameLst>
                                      </p:cBhvr>
                                      <p:tavLst>
                                        <p:tav tm="0">
                                          <p:val>
                                            <p:strVal val="ppt_y"/>
                                          </p:val>
                                        </p:tav>
                                        <p:tav tm="100000">
                                          <p:val>
                                            <p:strVal val="ppt_y+.1"/>
                                          </p:val>
                                        </p:tav>
                                      </p:tavLst>
                                    </p:anim>
                                    <p:set>
                                      <p:cBhvr>
                                        <p:cTn id="33"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6"/>
                    </p:tgtEl>
                  </p:cond>
                </p:stCondLst>
                <p:endSync evt="end" delay="0">
                  <p:rtn val="all"/>
                </p:endSync>
                <p:childTnLst>
                  <p:par>
                    <p:cTn id="35" fill="hold">
                      <p:stCondLst>
                        <p:cond delay="0"/>
                      </p:stCondLst>
                      <p:childTnLst>
                        <p:par>
                          <p:cTn id="36" fill="hold">
                            <p:stCondLst>
                              <p:cond delay="0"/>
                            </p:stCondLst>
                            <p:childTnLst>
                              <p:par>
                                <p:cTn id="37" presetID="42" presetClass="exit" presetSubtype="0" fill="hold" nodeType="clickEffect">
                                  <p:stCondLst>
                                    <p:cond delay="0"/>
                                  </p:stCondLst>
                                  <p:childTnLst>
                                    <p:animEffect transition="out" filter="fade">
                                      <p:cBhvr>
                                        <p:cTn id="38" dur="1000"/>
                                        <p:tgtEl>
                                          <p:spTgt spid="15"/>
                                        </p:tgtEl>
                                      </p:cBhvr>
                                    </p:animEffect>
                                    <p:anim calcmode="lin" valueType="num">
                                      <p:cBhvr>
                                        <p:cTn id="39" dur="1000"/>
                                        <p:tgtEl>
                                          <p:spTgt spid="15"/>
                                        </p:tgtEl>
                                        <p:attrNameLst>
                                          <p:attrName>ppt_x</p:attrName>
                                        </p:attrNameLst>
                                      </p:cBhvr>
                                      <p:tavLst>
                                        <p:tav tm="0">
                                          <p:val>
                                            <p:strVal val="ppt_x"/>
                                          </p:val>
                                        </p:tav>
                                        <p:tav tm="100000">
                                          <p:val>
                                            <p:strVal val="ppt_x"/>
                                          </p:val>
                                        </p:tav>
                                      </p:tavLst>
                                    </p:anim>
                                    <p:anim calcmode="lin" valueType="num">
                                      <p:cBhvr>
                                        <p:cTn id="40" dur="1000"/>
                                        <p:tgtEl>
                                          <p:spTgt spid="15"/>
                                        </p:tgtEl>
                                        <p:attrNameLst>
                                          <p:attrName>ppt_y</p:attrName>
                                        </p:attrNameLst>
                                      </p:cBhvr>
                                      <p:tavLst>
                                        <p:tav tm="0">
                                          <p:val>
                                            <p:strVal val="ppt_y"/>
                                          </p:val>
                                        </p:tav>
                                        <p:tav tm="100000">
                                          <p:val>
                                            <p:strVal val="ppt_y+.1"/>
                                          </p:val>
                                        </p:tav>
                                      </p:tavLst>
                                    </p:anim>
                                    <p:set>
                                      <p:cBhvr>
                                        <p:cTn id="41" dur="1" fill="hold">
                                          <p:stCondLst>
                                            <p:cond delay="999"/>
                                          </p:stCondLst>
                                        </p:cTn>
                                        <p:tgtEl>
                                          <p:spTgt spid="15"/>
                                        </p:tgtEl>
                                        <p:attrNameLst>
                                          <p:attrName>style.visibility</p:attrName>
                                        </p:attrNameLst>
                                      </p:cBhvr>
                                      <p:to>
                                        <p:strVal val="hidden"/>
                                      </p:to>
                                    </p:set>
                                  </p:childTnLst>
                                </p:cTn>
                              </p:par>
                              <p:par>
                                <p:cTn id="42" presetID="42" presetClass="exit" presetSubtype="0" fill="hold" grpId="0" nodeType="withEffect">
                                  <p:stCondLst>
                                    <p:cond delay="0"/>
                                  </p:stCondLst>
                                  <p:childTnLst>
                                    <p:animEffect transition="out" filter="fade">
                                      <p:cBhvr>
                                        <p:cTn id="43" dur="1000"/>
                                        <p:tgtEl>
                                          <p:spTgt spid="16"/>
                                        </p:tgtEl>
                                      </p:cBhvr>
                                    </p:animEffect>
                                    <p:anim calcmode="lin" valueType="num">
                                      <p:cBhvr>
                                        <p:cTn id="44" dur="1000"/>
                                        <p:tgtEl>
                                          <p:spTgt spid="16"/>
                                        </p:tgtEl>
                                        <p:attrNameLst>
                                          <p:attrName>ppt_x</p:attrName>
                                        </p:attrNameLst>
                                      </p:cBhvr>
                                      <p:tavLst>
                                        <p:tav tm="0">
                                          <p:val>
                                            <p:strVal val="ppt_x"/>
                                          </p:val>
                                        </p:tav>
                                        <p:tav tm="100000">
                                          <p:val>
                                            <p:strVal val="ppt_x"/>
                                          </p:val>
                                        </p:tav>
                                      </p:tavLst>
                                    </p:anim>
                                    <p:anim calcmode="lin" valueType="num">
                                      <p:cBhvr>
                                        <p:cTn id="45" dur="1000"/>
                                        <p:tgtEl>
                                          <p:spTgt spid="16"/>
                                        </p:tgtEl>
                                        <p:attrNameLst>
                                          <p:attrName>ppt_y</p:attrName>
                                        </p:attrNameLst>
                                      </p:cBhvr>
                                      <p:tavLst>
                                        <p:tav tm="0">
                                          <p:val>
                                            <p:strVal val="ppt_y"/>
                                          </p:val>
                                        </p:tav>
                                        <p:tav tm="100000">
                                          <p:val>
                                            <p:strVal val="ppt_y+.1"/>
                                          </p:val>
                                        </p:tav>
                                      </p:tavLst>
                                    </p:anim>
                                    <p:set>
                                      <p:cBhvr>
                                        <p:cTn id="46"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7" restart="whenNotActive" fill="hold" evtFilter="cancelBubble" nodeType="interactiveSeq">
                <p:stCondLst>
                  <p:cond evt="onClick" delay="0">
                    <p:tgtEl>
                      <p:spTgt spid="18"/>
                    </p:tgtEl>
                  </p:cond>
                </p:stCondLst>
                <p:endSync evt="end" delay="0">
                  <p:rtn val="all"/>
                </p:endSync>
                <p:childTnLst>
                  <p:par>
                    <p:cTn id="48" fill="hold">
                      <p:stCondLst>
                        <p:cond delay="0"/>
                      </p:stCondLst>
                      <p:childTnLst>
                        <p:par>
                          <p:cTn id="49" fill="hold">
                            <p:stCondLst>
                              <p:cond delay="0"/>
                            </p:stCondLst>
                            <p:childTnLst>
                              <p:par>
                                <p:cTn id="50" presetID="42" presetClass="exit" presetSubtype="0" fill="hold" nodeType="clickEffect">
                                  <p:stCondLst>
                                    <p:cond delay="0"/>
                                  </p:stCondLst>
                                  <p:childTnLst>
                                    <p:animEffect transition="out" filter="fade">
                                      <p:cBhvr>
                                        <p:cTn id="51" dur="1000"/>
                                        <p:tgtEl>
                                          <p:spTgt spid="17"/>
                                        </p:tgtEl>
                                      </p:cBhvr>
                                    </p:animEffect>
                                    <p:anim calcmode="lin" valueType="num">
                                      <p:cBhvr>
                                        <p:cTn id="52" dur="1000"/>
                                        <p:tgtEl>
                                          <p:spTgt spid="17"/>
                                        </p:tgtEl>
                                        <p:attrNameLst>
                                          <p:attrName>ppt_x</p:attrName>
                                        </p:attrNameLst>
                                      </p:cBhvr>
                                      <p:tavLst>
                                        <p:tav tm="0">
                                          <p:val>
                                            <p:strVal val="ppt_x"/>
                                          </p:val>
                                        </p:tav>
                                        <p:tav tm="100000">
                                          <p:val>
                                            <p:strVal val="ppt_x"/>
                                          </p:val>
                                        </p:tav>
                                      </p:tavLst>
                                    </p:anim>
                                    <p:anim calcmode="lin" valueType="num">
                                      <p:cBhvr>
                                        <p:cTn id="53" dur="1000"/>
                                        <p:tgtEl>
                                          <p:spTgt spid="17"/>
                                        </p:tgtEl>
                                        <p:attrNameLst>
                                          <p:attrName>ppt_y</p:attrName>
                                        </p:attrNameLst>
                                      </p:cBhvr>
                                      <p:tavLst>
                                        <p:tav tm="0">
                                          <p:val>
                                            <p:strVal val="ppt_y"/>
                                          </p:val>
                                        </p:tav>
                                        <p:tav tm="100000">
                                          <p:val>
                                            <p:strVal val="ppt_y+.1"/>
                                          </p:val>
                                        </p:tav>
                                      </p:tavLst>
                                    </p:anim>
                                    <p:set>
                                      <p:cBhvr>
                                        <p:cTn id="54" dur="1" fill="hold">
                                          <p:stCondLst>
                                            <p:cond delay="999"/>
                                          </p:stCondLst>
                                        </p:cTn>
                                        <p:tgtEl>
                                          <p:spTgt spid="17"/>
                                        </p:tgtEl>
                                        <p:attrNameLst>
                                          <p:attrName>style.visibility</p:attrName>
                                        </p:attrNameLst>
                                      </p:cBhvr>
                                      <p:to>
                                        <p:strVal val="hidden"/>
                                      </p:to>
                                    </p:set>
                                  </p:childTnLst>
                                </p:cTn>
                              </p:par>
                              <p:par>
                                <p:cTn id="55" presetID="42" presetClass="exit" presetSubtype="0" fill="hold" grpId="0" nodeType="withEffect">
                                  <p:stCondLst>
                                    <p:cond delay="0"/>
                                  </p:stCondLst>
                                  <p:childTnLst>
                                    <p:animEffect transition="out" filter="fade">
                                      <p:cBhvr>
                                        <p:cTn id="56" dur="1000"/>
                                        <p:tgtEl>
                                          <p:spTgt spid="18"/>
                                        </p:tgtEl>
                                      </p:cBhvr>
                                    </p:animEffect>
                                    <p:anim calcmode="lin" valueType="num">
                                      <p:cBhvr>
                                        <p:cTn id="57" dur="1000"/>
                                        <p:tgtEl>
                                          <p:spTgt spid="18"/>
                                        </p:tgtEl>
                                        <p:attrNameLst>
                                          <p:attrName>ppt_x</p:attrName>
                                        </p:attrNameLst>
                                      </p:cBhvr>
                                      <p:tavLst>
                                        <p:tav tm="0">
                                          <p:val>
                                            <p:strVal val="ppt_x"/>
                                          </p:val>
                                        </p:tav>
                                        <p:tav tm="100000">
                                          <p:val>
                                            <p:strVal val="ppt_x"/>
                                          </p:val>
                                        </p:tav>
                                      </p:tavLst>
                                    </p:anim>
                                    <p:anim calcmode="lin" valueType="num">
                                      <p:cBhvr>
                                        <p:cTn id="58" dur="1000"/>
                                        <p:tgtEl>
                                          <p:spTgt spid="18"/>
                                        </p:tgtEl>
                                        <p:attrNameLst>
                                          <p:attrName>ppt_y</p:attrName>
                                        </p:attrNameLst>
                                      </p:cBhvr>
                                      <p:tavLst>
                                        <p:tav tm="0">
                                          <p:val>
                                            <p:strVal val="ppt_y"/>
                                          </p:val>
                                        </p:tav>
                                        <p:tav tm="100000">
                                          <p:val>
                                            <p:strVal val="ppt_y+.1"/>
                                          </p:val>
                                        </p:tav>
                                      </p:tavLst>
                                    </p:anim>
                                    <p:set>
                                      <p:cBhvr>
                                        <p:cTn id="59"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60" restart="whenNotActive" fill="hold" evtFilter="cancelBubble" nodeType="interactiveSeq">
                <p:stCondLst>
                  <p:cond evt="onClick" delay="0">
                    <p:tgtEl>
                      <p:spTgt spid="20"/>
                    </p:tgtEl>
                  </p:cond>
                </p:stCondLst>
                <p:endSync evt="end" delay="0">
                  <p:rtn val="all"/>
                </p:endSync>
                <p:childTnLst>
                  <p:par>
                    <p:cTn id="61" fill="hold">
                      <p:stCondLst>
                        <p:cond delay="0"/>
                      </p:stCondLst>
                      <p:childTnLst>
                        <p:par>
                          <p:cTn id="62" fill="hold">
                            <p:stCondLst>
                              <p:cond delay="0"/>
                            </p:stCondLst>
                            <p:childTnLst>
                              <p:par>
                                <p:cTn id="63" presetID="42" presetClass="exit" presetSubtype="0" fill="hold" nodeType="clickEffect">
                                  <p:stCondLst>
                                    <p:cond delay="0"/>
                                  </p:stCondLst>
                                  <p:childTnLst>
                                    <p:animEffect transition="out" filter="fade">
                                      <p:cBhvr>
                                        <p:cTn id="64" dur="1000"/>
                                        <p:tgtEl>
                                          <p:spTgt spid="19"/>
                                        </p:tgtEl>
                                      </p:cBhvr>
                                    </p:animEffect>
                                    <p:anim calcmode="lin" valueType="num">
                                      <p:cBhvr>
                                        <p:cTn id="65" dur="1000"/>
                                        <p:tgtEl>
                                          <p:spTgt spid="19"/>
                                        </p:tgtEl>
                                        <p:attrNameLst>
                                          <p:attrName>ppt_x</p:attrName>
                                        </p:attrNameLst>
                                      </p:cBhvr>
                                      <p:tavLst>
                                        <p:tav tm="0">
                                          <p:val>
                                            <p:strVal val="ppt_x"/>
                                          </p:val>
                                        </p:tav>
                                        <p:tav tm="100000">
                                          <p:val>
                                            <p:strVal val="ppt_x"/>
                                          </p:val>
                                        </p:tav>
                                      </p:tavLst>
                                    </p:anim>
                                    <p:anim calcmode="lin" valueType="num">
                                      <p:cBhvr>
                                        <p:cTn id="66" dur="1000"/>
                                        <p:tgtEl>
                                          <p:spTgt spid="19"/>
                                        </p:tgtEl>
                                        <p:attrNameLst>
                                          <p:attrName>ppt_y</p:attrName>
                                        </p:attrNameLst>
                                      </p:cBhvr>
                                      <p:tavLst>
                                        <p:tav tm="0">
                                          <p:val>
                                            <p:strVal val="ppt_y"/>
                                          </p:val>
                                        </p:tav>
                                        <p:tav tm="100000">
                                          <p:val>
                                            <p:strVal val="ppt_y+.1"/>
                                          </p:val>
                                        </p:tav>
                                      </p:tavLst>
                                    </p:anim>
                                    <p:set>
                                      <p:cBhvr>
                                        <p:cTn id="67" dur="1" fill="hold">
                                          <p:stCondLst>
                                            <p:cond delay="999"/>
                                          </p:stCondLst>
                                        </p:cTn>
                                        <p:tgtEl>
                                          <p:spTgt spid="19"/>
                                        </p:tgtEl>
                                        <p:attrNameLst>
                                          <p:attrName>style.visibility</p:attrName>
                                        </p:attrNameLst>
                                      </p:cBhvr>
                                      <p:to>
                                        <p:strVal val="hidden"/>
                                      </p:to>
                                    </p:set>
                                  </p:childTnLst>
                                </p:cTn>
                              </p:par>
                              <p:par>
                                <p:cTn id="68" presetID="42" presetClass="exit" presetSubtype="0" fill="hold" grpId="0" nodeType="withEffect">
                                  <p:stCondLst>
                                    <p:cond delay="0"/>
                                  </p:stCondLst>
                                  <p:childTnLst>
                                    <p:animEffect transition="out" filter="fade">
                                      <p:cBhvr>
                                        <p:cTn id="69" dur="1000"/>
                                        <p:tgtEl>
                                          <p:spTgt spid="20"/>
                                        </p:tgtEl>
                                      </p:cBhvr>
                                    </p:animEffect>
                                    <p:anim calcmode="lin" valueType="num">
                                      <p:cBhvr>
                                        <p:cTn id="70" dur="1000"/>
                                        <p:tgtEl>
                                          <p:spTgt spid="20"/>
                                        </p:tgtEl>
                                        <p:attrNameLst>
                                          <p:attrName>ppt_x</p:attrName>
                                        </p:attrNameLst>
                                      </p:cBhvr>
                                      <p:tavLst>
                                        <p:tav tm="0">
                                          <p:val>
                                            <p:strVal val="ppt_x"/>
                                          </p:val>
                                        </p:tav>
                                        <p:tav tm="100000">
                                          <p:val>
                                            <p:strVal val="ppt_x"/>
                                          </p:val>
                                        </p:tav>
                                      </p:tavLst>
                                    </p:anim>
                                    <p:anim calcmode="lin" valueType="num">
                                      <p:cBhvr>
                                        <p:cTn id="71" dur="1000"/>
                                        <p:tgtEl>
                                          <p:spTgt spid="20"/>
                                        </p:tgtEl>
                                        <p:attrNameLst>
                                          <p:attrName>ppt_y</p:attrName>
                                        </p:attrNameLst>
                                      </p:cBhvr>
                                      <p:tavLst>
                                        <p:tav tm="0">
                                          <p:val>
                                            <p:strVal val="ppt_y"/>
                                          </p:val>
                                        </p:tav>
                                        <p:tav tm="100000">
                                          <p:val>
                                            <p:strVal val="ppt_y+.1"/>
                                          </p:val>
                                        </p:tav>
                                      </p:tavLst>
                                    </p:anim>
                                    <p:set>
                                      <p:cBhvr>
                                        <p:cTn id="72"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2" grpId="0" animBg="1"/>
      <p:bldP spid="8" grpId="0" animBg="1"/>
      <p:bldP spid="14" grpId="0" animBg="1"/>
      <p:bldP spid="16" grpId="0" animBg="1"/>
      <p:bldP spid="18" grpId="0" animBg="1"/>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6B3A05"/>
        </a:solidFill>
        <a:effectLst/>
      </p:bgPr>
    </p:bg>
    <p:spTree>
      <p:nvGrpSpPr>
        <p:cNvPr id="1" name=""/>
        <p:cNvGrpSpPr/>
        <p:nvPr/>
      </p:nvGrpSpPr>
      <p:grpSpPr>
        <a:xfrm>
          <a:off x="0" y="0"/>
          <a:ext cx="0" cy="0"/>
          <a:chOff x="0" y="0"/>
          <a:chExt cx="0" cy="0"/>
        </a:xfrm>
      </p:grpSpPr>
      <p:sp>
        <p:nvSpPr>
          <p:cNvPr id="22" name="Овал 21"/>
          <p:cNvSpPr/>
          <p:nvPr/>
        </p:nvSpPr>
        <p:spPr>
          <a:xfrm>
            <a:off x="7596336" y="3356992"/>
            <a:ext cx="720080" cy="4103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124" name="Picture 28" descr="https://st.depositphotos.com/1724125/4532/v/950/depositphotos_45328393-stock-illustration-cartoon-farmer.jpg"/>
          <p:cNvPicPr>
            <a:picLocks noChangeAspect="1" noChangeArrowheads="1"/>
          </p:cNvPicPr>
          <p:nvPr/>
        </p:nvPicPr>
        <p:blipFill>
          <a:blip r:embed="rId1" cstate="email">
            <a:clrChange>
              <a:clrFrom>
                <a:srgbClr val="FFFFFF"/>
              </a:clrFrom>
              <a:clrTo>
                <a:srgbClr val="FFFFFF">
                  <a:alpha val="0"/>
                </a:srgbClr>
              </a:clrTo>
            </a:clrChange>
          </a:blip>
          <a:srcRect/>
          <a:stretch>
            <a:fillRect/>
          </a:stretch>
        </p:blipFill>
        <p:spPr bwMode="auto">
          <a:xfrm>
            <a:off x="6714879" y="3068960"/>
            <a:ext cx="2081338" cy="3498851"/>
          </a:xfrm>
          <a:prstGeom prst="rect">
            <a:avLst/>
          </a:prstGeom>
          <a:noFill/>
        </p:spPr>
      </p:pic>
      <p:grpSp>
        <p:nvGrpSpPr>
          <p:cNvPr id="2" name="Группа 3"/>
          <p:cNvGrpSpPr/>
          <p:nvPr/>
        </p:nvGrpSpPr>
        <p:grpSpPr>
          <a:xfrm>
            <a:off x="251520" y="260648"/>
            <a:ext cx="864096" cy="980728"/>
            <a:chOff x="1403648" y="5589240"/>
            <a:chExt cx="1080120" cy="1124744"/>
          </a:xfrm>
        </p:grpSpPr>
        <p:pic>
          <p:nvPicPr>
            <p:cNvPr id="5" name="Picture 2" descr="http://primrep.ru/wp-content/uploads/2015/11/449.794.jpg"/>
            <p:cNvPicPr>
              <a:picLocks noChangeAspect="1" noChangeArrowheads="1"/>
            </p:cNvPicPr>
            <p:nvPr/>
          </p:nvPicPr>
          <p:blipFill>
            <a:blip r:embed="rId2" cstate="email"/>
            <a:srcRect/>
            <a:stretch>
              <a:fillRect/>
            </a:stretch>
          </p:blipFill>
          <p:spPr bwMode="auto">
            <a:xfrm>
              <a:off x="1403648" y="5589240"/>
              <a:ext cx="1080120" cy="1124744"/>
            </a:xfrm>
            <a:prstGeom prst="rect">
              <a:avLst/>
            </a:prstGeom>
            <a:noFill/>
          </p:spPr>
        </p:pic>
        <p:sp>
          <p:nvSpPr>
            <p:cNvPr id="6" name="Овал 5"/>
            <p:cNvSpPr/>
            <p:nvPr/>
          </p:nvSpPr>
          <p:spPr>
            <a:xfrm>
              <a:off x="1691680" y="5589240"/>
              <a:ext cx="792088" cy="86409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latin typeface="Comic Sans MS" panose="030F0702030302020204" pitchFamily="66" charset="0"/>
                </a:rPr>
                <a:t>3</a:t>
              </a:r>
              <a:endParaRPr lang="ru-RU" sz="3600" b="1" dirty="0">
                <a:latin typeface="Comic Sans MS" panose="030F0702030302020204" pitchFamily="66" charset="0"/>
              </a:endParaRPr>
            </a:p>
          </p:txBody>
        </p:sp>
      </p:grpSp>
      <p:pic>
        <p:nvPicPr>
          <p:cNvPr id="7" name="Picture 2" descr="http://www.dottodotgame.com/data/images/the-most-famous-detective,-sherlock-holmes_52f3adf74807e-thumb.jpg"/>
          <p:cNvPicPr>
            <a:picLocks noChangeAspect="1" noChangeArrowheads="1"/>
          </p:cNvPicPr>
          <p:nvPr/>
        </p:nvPicPr>
        <p:blipFill>
          <a:blip r:embed="rId3" cstate="email"/>
          <a:srcRect/>
          <a:stretch>
            <a:fillRect/>
          </a:stretch>
        </p:blipFill>
        <p:spPr bwMode="auto">
          <a:xfrm>
            <a:off x="7308305" y="454504"/>
            <a:ext cx="1448963" cy="1873940"/>
          </a:xfrm>
          <a:prstGeom prst="rect">
            <a:avLst/>
          </a:prstGeom>
          <a:solidFill>
            <a:schemeClr val="bg1"/>
          </a:solidFill>
        </p:spPr>
      </p:pic>
      <p:pic>
        <p:nvPicPr>
          <p:cNvPr id="8" name="Picture 20" descr="http://www.playcast.ru/uploads/2016/04/25/18416629.png">
            <a:hlinkClick r:id="rId4" action="ppaction://hlinksldjump"/>
          </p:cNvPr>
          <p:cNvPicPr>
            <a:picLocks noChangeAspect="1" noChangeArrowheads="1"/>
          </p:cNvPicPr>
          <p:nvPr/>
        </p:nvPicPr>
        <p:blipFill>
          <a:blip r:embed="rId5" cstate="email"/>
          <a:srcRect/>
          <a:stretch>
            <a:fillRect/>
          </a:stretch>
        </p:blipFill>
        <p:spPr bwMode="auto">
          <a:xfrm>
            <a:off x="7308304" y="260648"/>
            <a:ext cx="1584176" cy="2160240"/>
          </a:xfrm>
          <a:prstGeom prst="rect">
            <a:avLst/>
          </a:prstGeom>
          <a:noFill/>
        </p:spPr>
      </p:pic>
      <p:pic>
        <p:nvPicPr>
          <p:cNvPr id="4122" name="Picture 26" descr="http://img0.liveinternet.ru/images/attach/c/8/99/475/99475382_0_65d79_6521c11c_XXL.png"/>
          <p:cNvPicPr>
            <a:picLocks noChangeAspect="1" noChangeArrowheads="1"/>
          </p:cNvPicPr>
          <p:nvPr/>
        </p:nvPicPr>
        <p:blipFill>
          <a:blip r:embed="rId6" cstate="email"/>
          <a:srcRect/>
          <a:stretch>
            <a:fillRect/>
          </a:stretch>
        </p:blipFill>
        <p:spPr bwMode="auto">
          <a:xfrm flipH="1">
            <a:off x="5939837" y="4509120"/>
            <a:ext cx="3204163" cy="2664173"/>
          </a:xfrm>
          <a:prstGeom prst="rect">
            <a:avLst/>
          </a:prstGeom>
          <a:noFill/>
        </p:spPr>
      </p:pic>
      <p:pic>
        <p:nvPicPr>
          <p:cNvPr id="4120" name="Picture 24" descr="http://www.playcast.ru/uploads/2017/04/23/22398182.png"/>
          <p:cNvPicPr>
            <a:picLocks noChangeAspect="1" noChangeArrowheads="1"/>
          </p:cNvPicPr>
          <p:nvPr/>
        </p:nvPicPr>
        <p:blipFill>
          <a:blip r:embed="rId7" cstate="email"/>
          <a:srcRect/>
          <a:stretch>
            <a:fillRect/>
          </a:stretch>
        </p:blipFill>
        <p:spPr bwMode="auto">
          <a:xfrm rot="3806094" flipV="1">
            <a:off x="5327565" y="6087962"/>
            <a:ext cx="642602" cy="798524"/>
          </a:xfrm>
          <a:prstGeom prst="rect">
            <a:avLst/>
          </a:prstGeom>
          <a:noFill/>
        </p:spPr>
      </p:pic>
      <p:sp>
        <p:nvSpPr>
          <p:cNvPr id="23" name="TextBox 22"/>
          <p:cNvSpPr txBox="1"/>
          <p:nvPr/>
        </p:nvSpPr>
        <p:spPr>
          <a:xfrm>
            <a:off x="287016" y="404664"/>
            <a:ext cx="7237312" cy="3416320"/>
          </a:xfrm>
          <a:prstGeom prst="rect">
            <a:avLst/>
          </a:prstGeom>
          <a:noFill/>
        </p:spPr>
        <p:txBody>
          <a:bodyPr wrap="square" rtlCol="0">
            <a:spAutoFit/>
          </a:bodyPr>
          <a:lstStyle/>
          <a:p>
            <a:r>
              <a:rPr lang="ru-RU" sz="2400" b="1" dirty="0" smtClean="0">
                <a:solidFill>
                  <a:schemeClr val="bg1"/>
                </a:solidFill>
                <a:latin typeface="Comic Sans MS" panose="030F0702030302020204" pitchFamily="66" charset="0"/>
              </a:rPr>
              <a:t>       </a:t>
            </a:r>
            <a:r>
              <a:rPr lang="ru-RU" sz="2400" dirty="0" smtClean="0">
                <a:solidFill>
                  <a:schemeClr val="bg1"/>
                </a:solidFill>
                <a:latin typeface="Comic Sans MS" panose="030F0702030302020204" pitchFamily="66" charset="0"/>
              </a:rPr>
              <a:t>Проводя как-то неделю за городом, </a:t>
            </a:r>
            <a:endParaRPr lang="ru-RU" sz="2400" dirty="0" smtClean="0">
              <a:solidFill>
                <a:schemeClr val="bg1"/>
              </a:solidFill>
              <a:latin typeface="Comic Sans MS" panose="030F0702030302020204" pitchFamily="66" charset="0"/>
            </a:endParaRPr>
          </a:p>
          <a:p>
            <a:r>
              <a:rPr lang="ru-RU" sz="2400" dirty="0" smtClean="0">
                <a:solidFill>
                  <a:schemeClr val="bg1"/>
                </a:solidFill>
                <a:latin typeface="Comic Sans MS" panose="030F0702030302020204" pitchFamily="66" charset="0"/>
              </a:rPr>
              <a:t>            Холмс и Ватсон были призваны разрешить спор между двумя фермерами, поместья которых граничили друг с другом. Вероятно, павлин фермера Смита забрел на территорию поместья фермера Джона через дырку в изгороди и снес яйцо. Для сведения скажем, что дырку эту должен был       заделать Джон.</a:t>
            </a:r>
            <a:endParaRPr lang="ru-RU" sz="2400" b="1" dirty="0" smtClean="0">
              <a:solidFill>
                <a:schemeClr val="bg1"/>
              </a:solidFill>
              <a:latin typeface="Comic Sans MS" panose="030F0702030302020204" pitchFamily="66" charset="0"/>
            </a:endParaRPr>
          </a:p>
        </p:txBody>
      </p:sp>
      <p:sp>
        <p:nvSpPr>
          <p:cNvPr id="24" name="TextBox 23"/>
          <p:cNvSpPr txBox="1"/>
          <p:nvPr/>
        </p:nvSpPr>
        <p:spPr>
          <a:xfrm>
            <a:off x="179512" y="1340768"/>
            <a:ext cx="7128792" cy="2308324"/>
          </a:xfrm>
          <a:prstGeom prst="rect">
            <a:avLst/>
          </a:prstGeom>
          <a:noFill/>
        </p:spPr>
        <p:txBody>
          <a:bodyPr wrap="square" rtlCol="0">
            <a:spAutoFit/>
          </a:bodyPr>
          <a:lstStyle/>
          <a:p>
            <a:r>
              <a:rPr lang="ru-RU" sz="2400" dirty="0" smtClean="0">
                <a:solidFill>
                  <a:schemeClr val="bg1"/>
                </a:solidFill>
                <a:latin typeface="Comic Sans MS" panose="030F0702030302020204" pitchFamily="66" charset="0"/>
              </a:rPr>
              <a:t>Смит требует отдать яйцо ему, так как птица его, и дырку в изгороди должен починить Джон. Фермер Джон, с другой стороны, говорит, что яйцо его, так как оно снесено на его территории. </a:t>
            </a:r>
            <a:r>
              <a:rPr lang="ru-RU" sz="2400" b="1" dirty="0" smtClean="0">
                <a:solidFill>
                  <a:schemeClr val="bg1"/>
                </a:solidFill>
                <a:latin typeface="Comic Sans MS" panose="030F0702030302020204" pitchFamily="66" charset="0"/>
              </a:rPr>
              <a:t>Кто же прав, по вашему мнению?</a:t>
            </a:r>
            <a:endParaRPr lang="ru-RU" sz="2400" b="1" dirty="0" smtClean="0">
              <a:solidFill>
                <a:schemeClr val="bg1"/>
              </a:solidFill>
              <a:latin typeface="Comic Sans MS" panose="030F0702030302020204" pitchFamily="66" charset="0"/>
            </a:endParaRPr>
          </a:p>
        </p:txBody>
      </p:sp>
      <p:pic>
        <p:nvPicPr>
          <p:cNvPr id="4130" name="Picture 34" descr="http://images.easyfreeclipart.com/32/free-farmer-clipart-for-kids-printable-farm-clip-art-32952.png"/>
          <p:cNvPicPr>
            <a:picLocks noChangeAspect="1" noChangeArrowheads="1"/>
          </p:cNvPicPr>
          <p:nvPr/>
        </p:nvPicPr>
        <p:blipFill>
          <a:blip r:embed="rId8" cstate="email">
            <a:clrChange>
              <a:clrFrom>
                <a:srgbClr val="FFFFFF"/>
              </a:clrFrom>
              <a:clrTo>
                <a:srgbClr val="FFFFFF">
                  <a:alpha val="0"/>
                </a:srgbClr>
              </a:clrTo>
            </a:clrChange>
          </a:blip>
          <a:srcRect l="15551" t="9820" r="19147" b="9659"/>
          <a:stretch>
            <a:fillRect/>
          </a:stretch>
        </p:blipFill>
        <p:spPr bwMode="auto">
          <a:xfrm flipH="1">
            <a:off x="323528" y="3577635"/>
            <a:ext cx="2736304" cy="3280365"/>
          </a:xfrm>
          <a:prstGeom prst="rect">
            <a:avLst/>
          </a:prstGeom>
          <a:noFill/>
        </p:spPr>
      </p:pic>
      <p:sp>
        <p:nvSpPr>
          <p:cNvPr id="30" name="Управляющая кнопка: настраиваемая 29">
            <a:hlinkClick r:id="" action="ppaction://noaction" highlightClick="1"/>
          </p:cNvPr>
          <p:cNvSpPr/>
          <p:nvPr/>
        </p:nvSpPr>
        <p:spPr>
          <a:xfrm>
            <a:off x="6516216" y="6237312"/>
            <a:ext cx="1944216" cy="504056"/>
          </a:xfrm>
          <a:prstGeom prst="actionButtonBlank">
            <a:avLst/>
          </a:prstGeom>
          <a:solidFill>
            <a:srgbClr val="E3A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6B3A05"/>
                </a:solidFill>
                <a:latin typeface="Comic Sans MS" panose="030F0702030302020204" pitchFamily="66" charset="0"/>
              </a:rPr>
              <a:t>ОТВЕТ</a:t>
            </a:r>
            <a:endParaRPr lang="ru-RU" sz="2800" b="1" dirty="0">
              <a:solidFill>
                <a:srgbClr val="6B3A05"/>
              </a:solidFill>
              <a:latin typeface="Comic Sans MS" panose="030F0702030302020204" pitchFamily="66" charset="0"/>
            </a:endParaRPr>
          </a:p>
        </p:txBody>
      </p:sp>
      <p:pic>
        <p:nvPicPr>
          <p:cNvPr id="4118" name="Picture 22" descr="http://abrika.ru/uploads/images/Kids/preview/Kids_2260.jpg"/>
          <p:cNvPicPr>
            <a:picLocks noChangeAspect="1" noChangeArrowheads="1"/>
          </p:cNvPicPr>
          <p:nvPr/>
        </p:nvPicPr>
        <p:blipFill>
          <a:blip r:embed="rId9" cstate="email">
            <a:clrChange>
              <a:clrFrom>
                <a:srgbClr val="FFFFFF"/>
              </a:clrFrom>
              <a:clrTo>
                <a:srgbClr val="FFFFFF">
                  <a:alpha val="0"/>
                </a:srgbClr>
              </a:clrTo>
            </a:clrChange>
          </a:blip>
          <a:srcRect/>
          <a:stretch>
            <a:fillRect/>
          </a:stretch>
        </p:blipFill>
        <p:spPr bwMode="auto">
          <a:xfrm flipH="1">
            <a:off x="3203848" y="4365104"/>
            <a:ext cx="2493275" cy="2592288"/>
          </a:xfrm>
          <a:prstGeom prst="rect">
            <a:avLst/>
          </a:prstGeom>
          <a:noFill/>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23"/>
                                        </p:tgtEl>
                                      </p:cBhvr>
                                    </p:animEffect>
                                    <p:set>
                                      <p:cBhvr>
                                        <p:cTn id="7" dur="1" fill="hold">
                                          <p:stCondLst>
                                            <p:cond delay="1999"/>
                                          </p:stCondLst>
                                        </p:cTn>
                                        <p:tgtEl>
                                          <p:spTgt spid="23"/>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2000"/>
                                        <p:tgtEl>
                                          <p:spTgt spid="24"/>
                                        </p:tgtEl>
                                      </p:cBhvr>
                                    </p:animEffect>
                                  </p:childTnLst>
                                </p:cTn>
                              </p:par>
                            </p:childTnLst>
                          </p:cTn>
                        </p:par>
                        <p:par>
                          <p:cTn id="11" fill="hold">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left)">
                                      <p:cBhvr>
                                        <p:cTn id="14"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30"/>
                    </p:tgtEl>
                  </p:cond>
                </p:stCondLst>
                <p:endSync evt="end" delay="0">
                  <p:rtn val="all"/>
                </p:endSync>
                <p:childTnLst>
                  <p:par>
                    <p:cTn id="16" fill="hold">
                      <p:stCondLst>
                        <p:cond delay="0"/>
                      </p:stCondLst>
                      <p:childTnLst>
                        <p:par>
                          <p:cTn id="17" fill="hold">
                            <p:stCondLst>
                              <p:cond delay="0"/>
                            </p:stCondLst>
                            <p:childTnLst>
                              <p:par>
                                <p:cTn id="18" presetID="0" presetClass="path" presetSubtype="0" accel="50000" decel="50000" fill="hold" nodeType="clickEffect">
                                  <p:stCondLst>
                                    <p:cond delay="0"/>
                                  </p:stCondLst>
                                  <p:childTnLst>
                                    <p:animMotion origin="layout" path="M 2.77778E-7 -3.7037E-7 C 0.01788 -0.07407 0.03594 -0.14791 0.05521 -0.14583 C 0.07448 -0.14375 0.10573 -0.01389 0.11563 0.0125 " pathEditMode="relative" ptsTypes="aaA">
                                      <p:cBhvr>
                                        <p:cTn id="19" dur="2000" fill="hold"/>
                                        <p:tgtEl>
                                          <p:spTgt spid="4118"/>
                                        </p:tgtEl>
                                        <p:attrNameLst>
                                          <p:attrName>ppt_x</p:attrName>
                                          <p:attrName>ppt_y</p:attrName>
                                        </p:attrNameLst>
                                      </p:cBhvr>
                                    </p:animMotion>
                                  </p:childTnLst>
                                </p:cTn>
                              </p:par>
                            </p:childTnLst>
                          </p:cTn>
                        </p:par>
                        <p:par>
                          <p:cTn id="20" fill="hold">
                            <p:stCondLst>
                              <p:cond delay="2000"/>
                            </p:stCondLst>
                            <p:childTnLst>
                              <p:par>
                                <p:cTn id="21" presetID="53" presetClass="exit" presetSubtype="16" fill="hold" nodeType="afterEffect">
                                  <p:stCondLst>
                                    <p:cond delay="0"/>
                                  </p:stCondLst>
                                  <p:childTnLst>
                                    <p:anim calcmode="lin" valueType="num">
                                      <p:cBhvr>
                                        <p:cTn id="22" dur="1000"/>
                                        <p:tgtEl>
                                          <p:spTgt spid="4120"/>
                                        </p:tgtEl>
                                        <p:attrNameLst>
                                          <p:attrName>ppt_w</p:attrName>
                                        </p:attrNameLst>
                                      </p:cBhvr>
                                      <p:tavLst>
                                        <p:tav tm="0">
                                          <p:val>
                                            <p:strVal val="ppt_w"/>
                                          </p:val>
                                        </p:tav>
                                        <p:tav tm="100000">
                                          <p:val>
                                            <p:fltVal val="0"/>
                                          </p:val>
                                        </p:tav>
                                      </p:tavLst>
                                    </p:anim>
                                    <p:anim calcmode="lin" valueType="num">
                                      <p:cBhvr>
                                        <p:cTn id="23" dur="1000"/>
                                        <p:tgtEl>
                                          <p:spTgt spid="4120"/>
                                        </p:tgtEl>
                                        <p:attrNameLst>
                                          <p:attrName>ppt_h</p:attrName>
                                        </p:attrNameLst>
                                      </p:cBhvr>
                                      <p:tavLst>
                                        <p:tav tm="0">
                                          <p:val>
                                            <p:strVal val="ppt_h"/>
                                          </p:val>
                                        </p:tav>
                                        <p:tav tm="100000">
                                          <p:val>
                                            <p:fltVal val="0"/>
                                          </p:val>
                                        </p:tav>
                                      </p:tavLst>
                                    </p:anim>
                                    <p:animEffect transition="out" filter="fade">
                                      <p:cBhvr>
                                        <p:cTn id="24" dur="1000"/>
                                        <p:tgtEl>
                                          <p:spTgt spid="4120"/>
                                        </p:tgtEl>
                                      </p:cBhvr>
                                    </p:animEffect>
                                    <p:set>
                                      <p:cBhvr>
                                        <p:cTn id="25" dur="1" fill="hold">
                                          <p:stCondLst>
                                            <p:cond delay="999"/>
                                          </p:stCondLst>
                                        </p:cTn>
                                        <p:tgtEl>
                                          <p:spTgt spid="412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3" grpId="0"/>
      <p:bldP spid="24" grpId="0"/>
      <p:bldP spid="3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6B3A05"/>
        </a:solidFill>
        <a:effectLst/>
      </p:bgPr>
    </p:bg>
    <p:spTree>
      <p:nvGrpSpPr>
        <p:cNvPr id="1" name=""/>
        <p:cNvGrpSpPr/>
        <p:nvPr/>
      </p:nvGrpSpPr>
      <p:grpSpPr>
        <a:xfrm>
          <a:off x="0" y="0"/>
          <a:ext cx="0" cy="0"/>
          <a:chOff x="0" y="0"/>
          <a:chExt cx="0" cy="0"/>
        </a:xfrm>
      </p:grpSpPr>
      <p:grpSp>
        <p:nvGrpSpPr>
          <p:cNvPr id="4" name="Группа 3"/>
          <p:cNvGrpSpPr/>
          <p:nvPr/>
        </p:nvGrpSpPr>
        <p:grpSpPr>
          <a:xfrm>
            <a:off x="251520" y="260648"/>
            <a:ext cx="864096" cy="980728"/>
            <a:chOff x="1403648" y="5589240"/>
            <a:chExt cx="1080120" cy="1124744"/>
          </a:xfrm>
        </p:grpSpPr>
        <p:pic>
          <p:nvPicPr>
            <p:cNvPr id="5" name="Picture 2" descr="http://primrep.ru/wp-content/uploads/2015/11/449.794.jpg"/>
            <p:cNvPicPr>
              <a:picLocks noChangeAspect="1" noChangeArrowheads="1"/>
            </p:cNvPicPr>
            <p:nvPr/>
          </p:nvPicPr>
          <p:blipFill>
            <a:blip r:embed="rId1" cstate="email"/>
            <a:srcRect/>
            <a:stretch>
              <a:fillRect/>
            </a:stretch>
          </p:blipFill>
          <p:spPr bwMode="auto">
            <a:xfrm>
              <a:off x="1403648" y="5589240"/>
              <a:ext cx="1080120" cy="1124744"/>
            </a:xfrm>
            <a:prstGeom prst="rect">
              <a:avLst/>
            </a:prstGeom>
            <a:noFill/>
          </p:spPr>
        </p:pic>
        <p:sp>
          <p:nvSpPr>
            <p:cNvPr id="6" name="Овал 5"/>
            <p:cNvSpPr/>
            <p:nvPr/>
          </p:nvSpPr>
          <p:spPr>
            <a:xfrm>
              <a:off x="1691680" y="5589240"/>
              <a:ext cx="792088" cy="86409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latin typeface="Comic Sans MS" panose="030F0702030302020204" pitchFamily="66" charset="0"/>
                </a:rPr>
                <a:t>4</a:t>
              </a:r>
              <a:endParaRPr lang="ru-RU" sz="3600" b="1" dirty="0">
                <a:latin typeface="Comic Sans MS" panose="030F0702030302020204" pitchFamily="66" charset="0"/>
              </a:endParaRPr>
            </a:p>
          </p:txBody>
        </p:sp>
      </p:grpSp>
      <p:pic>
        <p:nvPicPr>
          <p:cNvPr id="7" name="Picture 2" descr="http://www.dottodotgame.com/data/images/the-most-famous-detective,-sherlock-holmes_52f3adf74807e-thumb.jpg"/>
          <p:cNvPicPr>
            <a:picLocks noChangeAspect="1" noChangeArrowheads="1"/>
          </p:cNvPicPr>
          <p:nvPr/>
        </p:nvPicPr>
        <p:blipFill>
          <a:blip r:embed="rId2" cstate="email"/>
          <a:srcRect/>
          <a:stretch>
            <a:fillRect/>
          </a:stretch>
        </p:blipFill>
        <p:spPr bwMode="auto">
          <a:xfrm>
            <a:off x="7308305" y="454504"/>
            <a:ext cx="1448963" cy="1873940"/>
          </a:xfrm>
          <a:prstGeom prst="rect">
            <a:avLst/>
          </a:prstGeom>
          <a:solidFill>
            <a:schemeClr val="bg1"/>
          </a:solidFill>
        </p:spPr>
      </p:pic>
      <p:pic>
        <p:nvPicPr>
          <p:cNvPr id="8" name="Picture 20" descr="http://www.playcast.ru/uploads/2016/04/25/18416629.png">
            <a:hlinkClick r:id="rId3" action="ppaction://hlinksldjump"/>
          </p:cNvPr>
          <p:cNvPicPr>
            <a:picLocks noChangeAspect="1" noChangeArrowheads="1"/>
          </p:cNvPicPr>
          <p:nvPr/>
        </p:nvPicPr>
        <p:blipFill>
          <a:blip r:embed="rId4" cstate="email"/>
          <a:srcRect/>
          <a:stretch>
            <a:fillRect/>
          </a:stretch>
        </p:blipFill>
        <p:spPr bwMode="auto">
          <a:xfrm>
            <a:off x="7308304" y="260648"/>
            <a:ext cx="1584176" cy="2160240"/>
          </a:xfrm>
          <a:prstGeom prst="rect">
            <a:avLst/>
          </a:prstGeom>
          <a:noFill/>
        </p:spPr>
      </p:pic>
      <p:sp>
        <p:nvSpPr>
          <p:cNvPr id="11" name="TextBox 10"/>
          <p:cNvSpPr txBox="1"/>
          <p:nvPr/>
        </p:nvSpPr>
        <p:spPr>
          <a:xfrm>
            <a:off x="287016" y="404664"/>
            <a:ext cx="7237312" cy="2308324"/>
          </a:xfrm>
          <a:prstGeom prst="rect">
            <a:avLst/>
          </a:prstGeom>
          <a:noFill/>
        </p:spPr>
        <p:txBody>
          <a:bodyPr wrap="square" rtlCol="0">
            <a:spAutoFit/>
          </a:bodyPr>
          <a:lstStyle/>
          <a:p>
            <a:r>
              <a:rPr lang="ru-RU" sz="2400" b="1" dirty="0" smtClean="0">
                <a:solidFill>
                  <a:schemeClr val="bg1"/>
                </a:solidFill>
                <a:latin typeface="Comic Sans MS" panose="030F0702030302020204" pitchFamily="66" charset="0"/>
              </a:rPr>
              <a:t>      Последний русский пират считал, что</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      даже смерть не может разлучить его и  награбленные им сокровища. Он спрятал свои сбережения и украденные ценности настолько хорошо, что целые поколения бандитов и сыщиков не могли найти клад</a:t>
            </a:r>
            <a:r>
              <a:rPr lang="ru-RU" sz="2400" dirty="0" smtClean="0"/>
              <a:t>.</a:t>
            </a:r>
            <a:endParaRPr lang="ru-RU" sz="2400" b="1" dirty="0" smtClean="0">
              <a:solidFill>
                <a:schemeClr val="bg1"/>
              </a:solidFill>
              <a:latin typeface="Comic Sans MS" panose="030F0702030302020204" pitchFamily="66" charset="0"/>
            </a:endParaRPr>
          </a:p>
        </p:txBody>
      </p:sp>
      <p:grpSp>
        <p:nvGrpSpPr>
          <p:cNvPr id="15" name="Группа 14"/>
          <p:cNvGrpSpPr/>
          <p:nvPr/>
        </p:nvGrpSpPr>
        <p:grpSpPr>
          <a:xfrm>
            <a:off x="251520" y="3573017"/>
            <a:ext cx="3600400" cy="3284984"/>
            <a:chOff x="971599" y="3717032"/>
            <a:chExt cx="3096344" cy="2870719"/>
          </a:xfrm>
        </p:grpSpPr>
        <p:sp>
          <p:nvSpPr>
            <p:cNvPr id="16" name="Овал 15"/>
            <p:cNvSpPr/>
            <p:nvPr/>
          </p:nvSpPr>
          <p:spPr>
            <a:xfrm rot="20952145">
              <a:off x="1436099" y="3844469"/>
              <a:ext cx="630120" cy="405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p:cNvSpPr/>
            <p:nvPr/>
          </p:nvSpPr>
          <p:spPr>
            <a:xfrm rot="20308209">
              <a:off x="1816592" y="4175822"/>
              <a:ext cx="1043474" cy="5153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8" name="Picture 4" descr="https://img3.stockfresh.com/files/c/clairev/m/43/355916_stock-photo-pirate-opening-treasure-chest.jpg"/>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flipH="1">
              <a:off x="971599" y="3717032"/>
              <a:ext cx="3096344" cy="2870719"/>
            </a:xfrm>
            <a:prstGeom prst="rect">
              <a:avLst/>
            </a:prstGeom>
            <a:noFill/>
          </p:spPr>
        </p:pic>
      </p:grpSp>
      <p:sp>
        <p:nvSpPr>
          <p:cNvPr id="20" name="TextBox 19"/>
          <p:cNvSpPr txBox="1"/>
          <p:nvPr/>
        </p:nvSpPr>
        <p:spPr>
          <a:xfrm>
            <a:off x="179512" y="548680"/>
            <a:ext cx="7128792" cy="2677656"/>
          </a:xfrm>
          <a:prstGeom prst="rect">
            <a:avLst/>
          </a:prstGeom>
          <a:noFill/>
        </p:spPr>
        <p:txBody>
          <a:bodyPr wrap="square" rtlCol="0">
            <a:spAutoFit/>
          </a:bodyPr>
          <a:lstStyle/>
          <a:p>
            <a:pPr fontAlgn="base"/>
            <a:r>
              <a:rPr lang="ru-RU" sz="2400" dirty="0" smtClean="0">
                <a:solidFill>
                  <a:schemeClr val="bg1"/>
                </a:solidFill>
                <a:latin typeface="Comic Sans MS" panose="030F0702030302020204" pitchFamily="66" charset="0"/>
              </a:rPr>
              <a:t>              К счастью, Шерлок Холмс сумел </a:t>
            </a:r>
            <a:endParaRPr lang="ru-RU" sz="2400" dirty="0" smtClean="0">
              <a:solidFill>
                <a:schemeClr val="bg1"/>
              </a:solidFill>
              <a:latin typeface="Comic Sans MS" panose="030F0702030302020204" pitchFamily="66" charset="0"/>
            </a:endParaRPr>
          </a:p>
          <a:p>
            <a:pPr fontAlgn="base"/>
            <a:r>
              <a:rPr lang="ru-RU" sz="2400" dirty="0" smtClean="0">
                <a:solidFill>
                  <a:schemeClr val="bg1"/>
                </a:solidFill>
                <a:latin typeface="Comic Sans MS" panose="030F0702030302020204" pitchFamily="66" charset="0"/>
              </a:rPr>
              <a:t>              раздобыть план городского зоопарка со странной припиской, сделанной рукой последнего пирата</a:t>
            </a:r>
            <a:r>
              <a:rPr lang="ru-RU" sz="2400" dirty="0" smtClean="0">
                <a:solidFill>
                  <a:srgbClr val="FFFF00"/>
                </a:solidFill>
                <a:latin typeface="Comic Sans MS" panose="030F0702030302020204" pitchFamily="66" charset="0"/>
              </a:rPr>
              <a:t>: </a:t>
            </a:r>
            <a:r>
              <a:rPr lang="ru-RU" sz="2400" b="1" dirty="0" smtClean="0">
                <a:solidFill>
                  <a:srgbClr val="FFFF00"/>
                </a:solidFill>
                <a:latin typeface="Comic Sans MS" panose="030F0702030302020204" pitchFamily="66" charset="0"/>
              </a:rPr>
              <a:t>«Клад под клеткой зверя, который прячется в телевизоре». </a:t>
            </a:r>
            <a:r>
              <a:rPr lang="ru-RU" sz="2400" dirty="0" smtClean="0">
                <a:solidFill>
                  <a:schemeClr val="bg1"/>
                </a:solidFill>
                <a:latin typeface="Comic Sans MS" panose="030F0702030302020204" pitchFamily="66" charset="0"/>
              </a:rPr>
              <a:t>Где же искать сокровища пирата и рядом с каким зверем спрятаны сокровища?</a:t>
            </a:r>
            <a:endParaRPr lang="ru-RU" sz="2400" dirty="0">
              <a:solidFill>
                <a:schemeClr val="bg1"/>
              </a:solidFill>
              <a:latin typeface="Comic Sans MS" panose="030F0702030302020204" pitchFamily="66" charset="0"/>
            </a:endParaRPr>
          </a:p>
        </p:txBody>
      </p:sp>
      <p:pic>
        <p:nvPicPr>
          <p:cNvPr id="6146" name="Picture 2" descr="https://roshds1.edumsko.ru/uploads/2000/1164/section/64498/2016-2017/leto/Zvonova/11.jpg?1502359041713"/>
          <p:cNvPicPr>
            <a:picLocks noChangeAspect="1" noChangeArrowheads="1"/>
          </p:cNvPicPr>
          <p:nvPr/>
        </p:nvPicPr>
        <p:blipFill>
          <a:blip r:embed="rId6" cstate="email"/>
          <a:srcRect/>
          <a:stretch>
            <a:fillRect/>
          </a:stretch>
        </p:blipFill>
        <p:spPr bwMode="auto">
          <a:xfrm>
            <a:off x="0" y="3314700"/>
            <a:ext cx="9144000" cy="3543300"/>
          </a:xfrm>
          <a:prstGeom prst="rect">
            <a:avLst/>
          </a:prstGeom>
          <a:noFill/>
        </p:spPr>
      </p:pic>
      <p:sp>
        <p:nvSpPr>
          <p:cNvPr id="21" name="Управляющая кнопка: настраиваемая 20">
            <a:hlinkClick r:id="" action="ppaction://noaction" highlightClick="1"/>
          </p:cNvPr>
          <p:cNvSpPr/>
          <p:nvPr/>
        </p:nvSpPr>
        <p:spPr>
          <a:xfrm>
            <a:off x="6516216" y="6237312"/>
            <a:ext cx="1944216" cy="504056"/>
          </a:xfrm>
          <a:prstGeom prst="actionButtonBlank">
            <a:avLst/>
          </a:prstGeom>
          <a:solidFill>
            <a:srgbClr val="E3A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6B3A05"/>
                </a:solidFill>
                <a:latin typeface="Comic Sans MS" panose="030F0702030302020204" pitchFamily="66" charset="0"/>
              </a:rPr>
              <a:t>ОТВЕТ</a:t>
            </a:r>
            <a:endParaRPr lang="ru-RU" sz="2800" b="1" dirty="0">
              <a:solidFill>
                <a:srgbClr val="6B3A05"/>
              </a:solidFill>
              <a:latin typeface="Comic Sans MS" panose="030F0702030302020204" pitchFamily="66" charset="0"/>
            </a:endParaRPr>
          </a:p>
        </p:txBody>
      </p:sp>
      <p:pic>
        <p:nvPicPr>
          <p:cNvPr id="22" name="Picture 14" descr="https://hsto.org/files/ba7/1be/a3b/ba71bea3b08f43cfb870f0655d2b60a3.jpg"/>
          <p:cNvPicPr>
            <a:picLocks noChangeAspect="1" noChangeArrowheads="1"/>
          </p:cNvPicPr>
          <p:nvPr/>
        </p:nvPicPr>
        <p:blipFill>
          <a:blip r:embed="rId7" cstate="email">
            <a:clrChange>
              <a:clrFrom>
                <a:srgbClr val="FFFFFF"/>
              </a:clrFrom>
              <a:clrTo>
                <a:srgbClr val="FFFFFF">
                  <a:alpha val="0"/>
                </a:srgbClr>
              </a:clrTo>
            </a:clrChange>
          </a:blip>
          <a:srcRect/>
          <a:stretch>
            <a:fillRect/>
          </a:stretch>
        </p:blipFill>
        <p:spPr bwMode="auto">
          <a:xfrm>
            <a:off x="4355976" y="3212976"/>
            <a:ext cx="2191135" cy="1440161"/>
          </a:xfrm>
          <a:prstGeom prst="rect">
            <a:avLst/>
          </a:prstGeom>
          <a:noFill/>
        </p:spPr>
      </p:pic>
      <p:sp>
        <p:nvSpPr>
          <p:cNvPr id="23" name="Прямоугольник 22"/>
          <p:cNvSpPr/>
          <p:nvPr/>
        </p:nvSpPr>
        <p:spPr>
          <a:xfrm>
            <a:off x="3275856" y="4725144"/>
            <a:ext cx="4248472" cy="792088"/>
          </a:xfrm>
          <a:prstGeom prst="rect">
            <a:avLst/>
          </a:prstGeom>
          <a:solidFill>
            <a:schemeClr val="bg1"/>
          </a:solidFill>
          <a:ln w="53975">
            <a:solidFill>
              <a:srgbClr val="6B3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err="1" smtClean="0">
                <a:solidFill>
                  <a:srgbClr val="6B3A05"/>
                </a:solidFill>
                <a:latin typeface="Comic Sans MS" panose="030F0702030302020204" pitchFamily="66" charset="0"/>
              </a:rPr>
              <a:t>теЛЕВизо</a:t>
            </a:r>
            <a:r>
              <a:rPr lang="ru-RU" sz="4800" b="1" dirty="0" err="1" smtClean="0">
                <a:solidFill>
                  <a:srgbClr val="6B3A05"/>
                </a:solidFill>
              </a:rPr>
              <a:t>р</a:t>
            </a:r>
            <a:endParaRPr lang="ru-RU" sz="4800" b="1" dirty="0">
              <a:solidFill>
                <a:srgbClr val="6B3A05"/>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2000"/>
                                        <p:tgtEl>
                                          <p:spTgt spid="20"/>
                                        </p:tgtEl>
                                      </p:cBhvr>
                                    </p:animEffect>
                                  </p:childTnLst>
                                </p:cTn>
                              </p:par>
                              <p:par>
                                <p:cTn id="12" presetID="47" presetClass="entr" presetSubtype="0" fill="hold" nodeType="withEffect">
                                  <p:stCondLst>
                                    <p:cond delay="0"/>
                                  </p:stCondLst>
                                  <p:childTnLst>
                                    <p:set>
                                      <p:cBhvr>
                                        <p:cTn id="13" dur="1" fill="hold">
                                          <p:stCondLst>
                                            <p:cond delay="0"/>
                                          </p:stCondLst>
                                        </p:cTn>
                                        <p:tgtEl>
                                          <p:spTgt spid="6146"/>
                                        </p:tgtEl>
                                        <p:attrNameLst>
                                          <p:attrName>style.visibility</p:attrName>
                                        </p:attrNameLst>
                                      </p:cBhvr>
                                      <p:to>
                                        <p:strVal val="visible"/>
                                      </p:to>
                                    </p:set>
                                    <p:animEffect transition="in" filter="fade">
                                      <p:cBhvr>
                                        <p:cTn id="14" dur="1000"/>
                                        <p:tgtEl>
                                          <p:spTgt spid="6146"/>
                                        </p:tgtEl>
                                      </p:cBhvr>
                                    </p:animEffect>
                                    <p:anim calcmode="lin" valueType="num">
                                      <p:cBhvr>
                                        <p:cTn id="15" dur="1000" fill="hold"/>
                                        <p:tgtEl>
                                          <p:spTgt spid="6146"/>
                                        </p:tgtEl>
                                        <p:attrNameLst>
                                          <p:attrName>ppt_x</p:attrName>
                                        </p:attrNameLst>
                                      </p:cBhvr>
                                      <p:tavLst>
                                        <p:tav tm="0">
                                          <p:val>
                                            <p:strVal val="#ppt_x"/>
                                          </p:val>
                                        </p:tav>
                                        <p:tav tm="100000">
                                          <p:val>
                                            <p:strVal val="#ppt_x"/>
                                          </p:val>
                                        </p:tav>
                                      </p:tavLst>
                                    </p:anim>
                                    <p:anim calcmode="lin" valueType="num">
                                      <p:cBhvr>
                                        <p:cTn id="16" dur="1000" fill="hold"/>
                                        <p:tgtEl>
                                          <p:spTgt spid="6146"/>
                                        </p:tgtEl>
                                        <p:attrNameLst>
                                          <p:attrName>ppt_y</p:attrName>
                                        </p:attrNameLst>
                                      </p:cBhvr>
                                      <p:tavLst>
                                        <p:tav tm="0">
                                          <p:val>
                                            <p:strVal val="#ppt_y-.1"/>
                                          </p:val>
                                        </p:tav>
                                        <p:tav tm="100000">
                                          <p:val>
                                            <p:strVal val="#ppt_y"/>
                                          </p:val>
                                        </p:tav>
                                      </p:tavLst>
                                    </p:anim>
                                  </p:childTnLst>
                                </p:cTn>
                              </p:par>
                            </p:childTnLst>
                          </p:cTn>
                        </p:par>
                        <p:par>
                          <p:cTn id="17" fill="hold">
                            <p:stCondLst>
                              <p:cond delay="4000"/>
                            </p:stCondLst>
                            <p:childTnLst>
                              <p:par>
                                <p:cTn id="18" presetID="22" presetClass="entr" presetSubtype="8"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1"/>
                    </p:tgtEl>
                  </p:cond>
                </p:stCondLst>
                <p:endSync evt="end" delay="0">
                  <p:rtn val="all"/>
                </p:endSync>
                <p:childTnLst>
                  <p:par>
                    <p:cTn id="22" fill="hold">
                      <p:stCondLst>
                        <p:cond delay="0"/>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anim calcmode="lin" valueType="num">
                                      <p:cBhvr>
                                        <p:cTn id="27" dur="1000" fill="hold"/>
                                        <p:tgtEl>
                                          <p:spTgt spid="22"/>
                                        </p:tgtEl>
                                        <p:attrNameLst>
                                          <p:attrName>ppt_x</p:attrName>
                                        </p:attrNameLst>
                                      </p:cBhvr>
                                      <p:tavLst>
                                        <p:tav tm="0">
                                          <p:val>
                                            <p:strVal val="#ppt_x"/>
                                          </p:val>
                                        </p:tav>
                                        <p:tav tm="100000">
                                          <p:val>
                                            <p:strVal val="#ppt_x"/>
                                          </p:val>
                                        </p:tav>
                                      </p:tavLst>
                                    </p:anim>
                                    <p:anim calcmode="lin" valueType="num">
                                      <p:cBhvr>
                                        <p:cTn id="28" dur="1000" fill="hold"/>
                                        <p:tgtEl>
                                          <p:spTgt spid="22"/>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29" presetClass="entr" presetSubtype="0"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1000" fill="hold"/>
                                        <p:tgtEl>
                                          <p:spTgt spid="23"/>
                                        </p:tgtEl>
                                        <p:attrNameLst>
                                          <p:attrName>ppt_x</p:attrName>
                                        </p:attrNameLst>
                                      </p:cBhvr>
                                      <p:tavLst>
                                        <p:tav tm="0">
                                          <p:val>
                                            <p:strVal val="#ppt_x-.2"/>
                                          </p:val>
                                        </p:tav>
                                        <p:tav tm="100000">
                                          <p:val>
                                            <p:strVal val="#ppt_x"/>
                                          </p:val>
                                        </p:tav>
                                      </p:tavLst>
                                    </p:anim>
                                    <p:anim calcmode="lin" valueType="num">
                                      <p:cBhvr>
                                        <p:cTn id="33"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34" dur="1000"/>
                                        <p:tgtEl>
                                          <p:spTgt spid="23"/>
                                        </p:tgtEl>
                                      </p:cBhvr>
                                    </p:animEffect>
                                  </p:childTnLst>
                                </p:cTn>
                              </p:par>
                            </p:childTnLst>
                          </p:cTn>
                        </p:par>
                      </p:childTnLst>
                    </p:cTn>
                  </p:par>
                </p:childTnLst>
              </p:cTn>
              <p:nextCondLst>
                <p:cond evt="onClick" delay="0">
                  <p:tgtEl>
                    <p:spTgt spid="21"/>
                  </p:tgtEl>
                </p:cond>
              </p:nextCondLst>
            </p:seq>
          </p:childTnLst>
        </p:cTn>
      </p:par>
    </p:tnLst>
    <p:bldLst>
      <p:bldP spid="11" grpId="0"/>
      <p:bldP spid="20" grpId="0"/>
      <p:bldP spid="21" grpId="0" animBg="1"/>
      <p:bldP spid="2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6B3A05"/>
        </a:solidFill>
        <a:effectLst/>
      </p:bgPr>
    </p:bg>
    <p:spTree>
      <p:nvGrpSpPr>
        <p:cNvPr id="1" name=""/>
        <p:cNvGrpSpPr/>
        <p:nvPr/>
      </p:nvGrpSpPr>
      <p:grpSpPr>
        <a:xfrm>
          <a:off x="0" y="0"/>
          <a:ext cx="0" cy="0"/>
          <a:chOff x="0" y="0"/>
          <a:chExt cx="0" cy="0"/>
        </a:xfrm>
      </p:grpSpPr>
      <p:grpSp>
        <p:nvGrpSpPr>
          <p:cNvPr id="4" name="Группа 3"/>
          <p:cNvGrpSpPr/>
          <p:nvPr/>
        </p:nvGrpSpPr>
        <p:grpSpPr>
          <a:xfrm>
            <a:off x="251520" y="260648"/>
            <a:ext cx="864096" cy="980728"/>
            <a:chOff x="1403648" y="5589240"/>
            <a:chExt cx="1080120" cy="1124744"/>
          </a:xfrm>
        </p:grpSpPr>
        <p:pic>
          <p:nvPicPr>
            <p:cNvPr id="5" name="Picture 2" descr="http://primrep.ru/wp-content/uploads/2015/11/449.794.jpg"/>
            <p:cNvPicPr>
              <a:picLocks noChangeAspect="1" noChangeArrowheads="1"/>
            </p:cNvPicPr>
            <p:nvPr/>
          </p:nvPicPr>
          <p:blipFill>
            <a:blip r:embed="rId1" cstate="email"/>
            <a:srcRect/>
            <a:stretch>
              <a:fillRect/>
            </a:stretch>
          </p:blipFill>
          <p:spPr bwMode="auto">
            <a:xfrm>
              <a:off x="1403648" y="5589240"/>
              <a:ext cx="1080120" cy="1124744"/>
            </a:xfrm>
            <a:prstGeom prst="rect">
              <a:avLst/>
            </a:prstGeom>
            <a:noFill/>
          </p:spPr>
        </p:pic>
        <p:sp>
          <p:nvSpPr>
            <p:cNvPr id="6" name="Овал 5"/>
            <p:cNvSpPr/>
            <p:nvPr/>
          </p:nvSpPr>
          <p:spPr>
            <a:xfrm>
              <a:off x="1691680" y="5589240"/>
              <a:ext cx="792088" cy="86409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latin typeface="Comic Sans MS" panose="030F0702030302020204" pitchFamily="66" charset="0"/>
                </a:rPr>
                <a:t>5</a:t>
              </a:r>
              <a:endParaRPr lang="ru-RU" sz="3600" b="1" dirty="0">
                <a:latin typeface="Comic Sans MS" panose="030F0702030302020204" pitchFamily="66" charset="0"/>
              </a:endParaRPr>
            </a:p>
          </p:txBody>
        </p:sp>
      </p:grpSp>
      <p:pic>
        <p:nvPicPr>
          <p:cNvPr id="7" name="Picture 2" descr="http://www.dottodotgame.com/data/images/the-most-famous-detective,-sherlock-holmes_52f3adf74807e-thumb.jpg"/>
          <p:cNvPicPr>
            <a:picLocks noChangeAspect="1" noChangeArrowheads="1"/>
          </p:cNvPicPr>
          <p:nvPr/>
        </p:nvPicPr>
        <p:blipFill>
          <a:blip r:embed="rId2" cstate="email"/>
          <a:srcRect/>
          <a:stretch>
            <a:fillRect/>
          </a:stretch>
        </p:blipFill>
        <p:spPr bwMode="auto">
          <a:xfrm>
            <a:off x="7308305" y="454504"/>
            <a:ext cx="1448963" cy="1873940"/>
          </a:xfrm>
          <a:prstGeom prst="rect">
            <a:avLst/>
          </a:prstGeom>
          <a:solidFill>
            <a:schemeClr val="bg1"/>
          </a:solidFill>
        </p:spPr>
      </p:pic>
      <p:pic>
        <p:nvPicPr>
          <p:cNvPr id="8" name="Picture 20" descr="http://www.playcast.ru/uploads/2016/04/25/18416629.png">
            <a:hlinkClick r:id="rId3" action="ppaction://hlinksldjump"/>
          </p:cNvPr>
          <p:cNvPicPr>
            <a:picLocks noChangeAspect="1" noChangeArrowheads="1"/>
          </p:cNvPicPr>
          <p:nvPr/>
        </p:nvPicPr>
        <p:blipFill>
          <a:blip r:embed="rId4" cstate="email"/>
          <a:srcRect/>
          <a:stretch>
            <a:fillRect/>
          </a:stretch>
        </p:blipFill>
        <p:spPr bwMode="auto">
          <a:xfrm>
            <a:off x="7308304" y="260648"/>
            <a:ext cx="1584176" cy="2160240"/>
          </a:xfrm>
          <a:prstGeom prst="rect">
            <a:avLst/>
          </a:prstGeom>
          <a:noFill/>
        </p:spPr>
      </p:pic>
      <p:sp>
        <p:nvSpPr>
          <p:cNvPr id="9" name="TextBox 8"/>
          <p:cNvSpPr txBox="1"/>
          <p:nvPr/>
        </p:nvSpPr>
        <p:spPr>
          <a:xfrm>
            <a:off x="287016" y="404664"/>
            <a:ext cx="7237312" cy="4154984"/>
          </a:xfrm>
          <a:prstGeom prst="rect">
            <a:avLst/>
          </a:prstGeom>
          <a:noFill/>
        </p:spPr>
        <p:txBody>
          <a:bodyPr wrap="square" rtlCol="0">
            <a:spAutoFit/>
          </a:bodyPr>
          <a:lstStyle/>
          <a:p>
            <a:pPr fontAlgn="base"/>
            <a:r>
              <a:rPr lang="ru-RU" sz="2400" b="1" dirty="0" smtClean="0">
                <a:solidFill>
                  <a:schemeClr val="bg1"/>
                </a:solidFill>
                <a:latin typeface="Comic Sans MS" panose="030F0702030302020204" pitchFamily="66" charset="0"/>
              </a:rPr>
              <a:t>      </a:t>
            </a:r>
            <a:r>
              <a:rPr lang="ru-RU" sz="2400" dirty="0" smtClean="0">
                <a:solidFill>
                  <a:schemeClr val="bg1"/>
                </a:solidFill>
                <a:latin typeface="Comic Sans MS" panose="030F0702030302020204" pitchFamily="66" charset="0"/>
              </a:rPr>
              <a:t>Несмотря на дождь, Шерлок Холмс  </a:t>
            </a:r>
            <a:endParaRPr lang="ru-RU" sz="2400" dirty="0" smtClean="0">
              <a:solidFill>
                <a:schemeClr val="bg1"/>
              </a:solidFill>
              <a:latin typeface="Comic Sans MS" panose="030F0702030302020204" pitchFamily="66" charset="0"/>
            </a:endParaRPr>
          </a:p>
          <a:p>
            <a:pPr fontAlgn="base"/>
            <a:r>
              <a:rPr lang="ru-RU" sz="2400" dirty="0" smtClean="0">
                <a:solidFill>
                  <a:schemeClr val="bg1"/>
                </a:solidFill>
                <a:latin typeface="Comic Sans MS" panose="030F0702030302020204" pitchFamily="66" charset="0"/>
              </a:rPr>
              <a:t>         однажды вышел на улицу прогуляться. </a:t>
            </a:r>
            <a:endParaRPr lang="ru-RU" sz="2400" dirty="0" smtClean="0">
              <a:solidFill>
                <a:schemeClr val="bg1"/>
              </a:solidFill>
              <a:latin typeface="Comic Sans MS" panose="030F0702030302020204" pitchFamily="66" charset="0"/>
            </a:endParaRPr>
          </a:p>
          <a:p>
            <a:pPr fontAlgn="base"/>
            <a:r>
              <a:rPr lang="ru-RU" sz="2400" dirty="0" smtClean="0">
                <a:solidFill>
                  <a:schemeClr val="bg1"/>
                </a:solidFill>
                <a:latin typeface="Comic Sans MS" panose="030F0702030302020204" pitchFamily="66" charset="0"/>
              </a:rPr>
              <a:t>и почти сразу услышал чей-то крик: «Помогите! Грабят!» Сыщик тут же бросился </a:t>
            </a:r>
            <a:endParaRPr lang="ru-RU" sz="2400" dirty="0" smtClean="0">
              <a:solidFill>
                <a:schemeClr val="bg1"/>
              </a:solidFill>
              <a:latin typeface="Comic Sans MS" panose="030F0702030302020204" pitchFamily="66" charset="0"/>
            </a:endParaRPr>
          </a:p>
          <a:p>
            <a:pPr fontAlgn="base"/>
            <a:r>
              <a:rPr lang="ru-RU" sz="2400" dirty="0" smtClean="0">
                <a:solidFill>
                  <a:schemeClr val="bg1"/>
                </a:solidFill>
                <a:latin typeface="Comic Sans MS" panose="030F0702030302020204" pitchFamily="66" charset="0"/>
              </a:rPr>
              <a:t>на помощь. Пробежав несколько метров, он увидел отчаянно размахивающего руками старичка. Тот рассказал нашему герою, что хулиган украл его портмоне и скрылся в кафе на углу улицы. Все, что успел заметить перепуганный пенсионер это – рыжие волосы убегающего воришки. </a:t>
            </a:r>
            <a:endParaRPr lang="ru-RU" sz="2400" dirty="0" smtClean="0">
              <a:solidFill>
                <a:schemeClr val="bg1"/>
              </a:solidFill>
              <a:latin typeface="Comic Sans MS" panose="030F0702030302020204" pitchFamily="66" charset="0"/>
            </a:endParaRPr>
          </a:p>
        </p:txBody>
      </p:sp>
      <p:pic>
        <p:nvPicPr>
          <p:cNvPr id="10" name="Рисунок 9" descr="Грабитель-сладкоежка"/>
          <p:cNvPicPr/>
          <p:nvPr/>
        </p:nvPicPr>
        <p:blipFill>
          <a:blip r:embed="rId5" cstate="email"/>
          <a:srcRect/>
          <a:stretch>
            <a:fillRect/>
          </a:stretch>
        </p:blipFill>
        <p:spPr bwMode="auto">
          <a:xfrm>
            <a:off x="755576" y="3212976"/>
            <a:ext cx="7056784" cy="3870945"/>
          </a:xfrm>
          <a:prstGeom prst="rect">
            <a:avLst/>
          </a:prstGeom>
          <a:noFill/>
          <a:ln w="9525">
            <a:noFill/>
            <a:miter lim="800000"/>
            <a:headEnd/>
            <a:tailEnd/>
          </a:ln>
        </p:spPr>
      </p:pic>
      <p:sp>
        <p:nvSpPr>
          <p:cNvPr id="11" name="TextBox 10"/>
          <p:cNvSpPr txBox="1"/>
          <p:nvPr/>
        </p:nvSpPr>
        <p:spPr>
          <a:xfrm>
            <a:off x="179512" y="1340768"/>
            <a:ext cx="7128792" cy="2308324"/>
          </a:xfrm>
          <a:prstGeom prst="rect">
            <a:avLst/>
          </a:prstGeom>
          <a:noFill/>
        </p:spPr>
        <p:txBody>
          <a:bodyPr wrap="square" rtlCol="0">
            <a:spAutoFit/>
          </a:bodyPr>
          <a:lstStyle/>
          <a:p>
            <a:pPr fontAlgn="base"/>
            <a:r>
              <a:rPr lang="ru-RU" sz="2400" dirty="0" smtClean="0">
                <a:solidFill>
                  <a:schemeClr val="bg1"/>
                </a:solidFill>
                <a:latin typeface="Comic Sans MS" panose="030F0702030302020204" pitchFamily="66" charset="0"/>
              </a:rPr>
              <a:t>Услышав показания потерпевшего, детектив тут же ринулся в кафе. Какого же было его удивление, когда он обнаружил внутри целых трех подозреваемых. Но Шерлок мгновенно вычислил грабителя. Кто же он и что его выдает?  </a:t>
            </a:r>
            <a:endParaRPr lang="ru-RU" sz="2400" dirty="0">
              <a:solidFill>
                <a:schemeClr val="bg1"/>
              </a:solidFill>
              <a:latin typeface="Comic Sans MS" panose="030F0702030302020204" pitchFamily="66" charset="0"/>
            </a:endParaRPr>
          </a:p>
        </p:txBody>
      </p:sp>
      <p:sp>
        <p:nvSpPr>
          <p:cNvPr id="12" name="Управляющая кнопка: настраиваемая 11">
            <a:hlinkClick r:id="" action="ppaction://noaction" highlightClick="1"/>
          </p:cNvPr>
          <p:cNvSpPr/>
          <p:nvPr/>
        </p:nvSpPr>
        <p:spPr>
          <a:xfrm>
            <a:off x="6516216" y="6237312"/>
            <a:ext cx="1944216" cy="504056"/>
          </a:xfrm>
          <a:prstGeom prst="actionButtonBlank">
            <a:avLst/>
          </a:prstGeom>
          <a:solidFill>
            <a:srgbClr val="E3A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6B3A05"/>
                </a:solidFill>
                <a:latin typeface="Comic Sans MS" panose="030F0702030302020204" pitchFamily="66" charset="0"/>
              </a:rPr>
              <a:t>ОТВЕТ</a:t>
            </a:r>
            <a:endParaRPr lang="ru-RU" sz="2800" b="1" dirty="0">
              <a:solidFill>
                <a:srgbClr val="6B3A05"/>
              </a:solidFill>
              <a:latin typeface="Comic Sans MS" panose="030F0702030302020204" pitchFamily="66" charset="0"/>
            </a:endParaRPr>
          </a:p>
        </p:txBody>
      </p:sp>
      <p:sp>
        <p:nvSpPr>
          <p:cNvPr id="13" name="Стрелка вправо с вырезом 12"/>
          <p:cNvSpPr/>
          <p:nvPr/>
        </p:nvSpPr>
        <p:spPr>
          <a:xfrm rot="5400000">
            <a:off x="2657669" y="3615139"/>
            <a:ext cx="1336941" cy="388600"/>
          </a:xfrm>
          <a:prstGeom prst="notchedRightArrow">
            <a:avLst>
              <a:gd name="adj1" fmla="val 49904"/>
              <a:gd name="adj2" fmla="val 1437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xit" presetSubtype="0" fill="hold" grpId="0" nodeType="afterEffect">
                                  <p:stCondLst>
                                    <p:cond delay="0"/>
                                  </p:stCondLst>
                                  <p:childTnLst>
                                    <p:animEffect transition="out" filter="fade">
                                      <p:cBhvr>
                                        <p:cTn id="12" dur="2000"/>
                                        <p:tgtEl>
                                          <p:spTgt spid="9"/>
                                        </p:tgtEl>
                                      </p:cBhvr>
                                    </p:animEffect>
                                    <p:set>
                                      <p:cBhvr>
                                        <p:cTn id="13" dur="1" fill="hold">
                                          <p:stCondLst>
                                            <p:cond delay="1999"/>
                                          </p:stCondLst>
                                        </p:cTn>
                                        <p:tgtEl>
                                          <p:spTgt spid="9"/>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000"/>
                                        <p:tgtEl>
                                          <p:spTgt spid="11"/>
                                        </p:tgtEl>
                                      </p:cBhvr>
                                    </p:animEffect>
                                  </p:childTnLst>
                                </p:cTn>
                              </p:par>
                            </p:childTnLst>
                          </p:cTn>
                        </p:par>
                        <p:par>
                          <p:cTn id="17" fill="hold">
                            <p:stCondLst>
                              <p:cond delay="30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2"/>
                    </p:tgtEl>
                  </p:cond>
                </p:stCondLst>
                <p:endSync evt="end" delay="0">
                  <p:rtn val="all"/>
                </p:endSync>
                <p:childTnLst>
                  <p:par>
                    <p:cTn id="22" fill="hold">
                      <p:stCondLst>
                        <p:cond delay="0"/>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2"/>
                  </p:tgtEl>
                </p:cond>
              </p:nextCondLst>
            </p:seq>
          </p:childTnLst>
        </p:cTn>
      </p:par>
    </p:tnLst>
    <p:bldLst>
      <p:bldP spid="9" grpId="0"/>
      <p:bldP spid="11" grpId="0"/>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6B3A05"/>
        </a:solidFill>
        <a:effectLst/>
      </p:bgPr>
    </p:bg>
    <p:spTree>
      <p:nvGrpSpPr>
        <p:cNvPr id="1" name=""/>
        <p:cNvGrpSpPr/>
        <p:nvPr/>
      </p:nvGrpSpPr>
      <p:grpSpPr>
        <a:xfrm>
          <a:off x="0" y="0"/>
          <a:ext cx="0" cy="0"/>
          <a:chOff x="0" y="0"/>
          <a:chExt cx="0" cy="0"/>
        </a:xfrm>
      </p:grpSpPr>
      <p:sp>
        <p:nvSpPr>
          <p:cNvPr id="9" name="Овал 8">
            <a:hlinkClick r:id="rId1" action="ppaction://hlinksldjump"/>
          </p:cNvPr>
          <p:cNvSpPr/>
          <p:nvPr/>
        </p:nvSpPr>
        <p:spPr>
          <a:xfrm>
            <a:off x="503040" y="5301208"/>
            <a:ext cx="936104" cy="136815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endParaRPr lang="ru-RU" dirty="0"/>
          </a:p>
          <a:p>
            <a:pPr algn="ctr"/>
            <a:r>
              <a:rPr lang="ru-RU" sz="2800" b="1" dirty="0" smtClean="0"/>
              <a:t>1</a:t>
            </a:r>
            <a:endParaRPr lang="ru-RU" sz="2800" b="1" dirty="0"/>
          </a:p>
        </p:txBody>
      </p:sp>
      <p:pic>
        <p:nvPicPr>
          <p:cNvPr id="5" name="Picture 2" descr="https://cdn.fishki.net/upload/post/201503/26/1478660/6_ja3.jpg"/>
          <p:cNvPicPr>
            <a:picLocks noChangeAspect="1" noChangeArrowheads="1"/>
          </p:cNvPicPr>
          <p:nvPr/>
        </p:nvPicPr>
        <p:blipFill>
          <a:blip r:embed="rId2" cstate="email"/>
          <a:srcRect/>
          <a:stretch>
            <a:fillRect/>
          </a:stretch>
        </p:blipFill>
        <p:spPr bwMode="auto">
          <a:xfrm>
            <a:off x="7049922" y="548680"/>
            <a:ext cx="1770550" cy="2457496"/>
          </a:xfrm>
          <a:prstGeom prst="rect">
            <a:avLst/>
          </a:prstGeom>
          <a:noFill/>
        </p:spPr>
      </p:pic>
      <p:pic>
        <p:nvPicPr>
          <p:cNvPr id="6" name="Picture 16" descr="http://www.selcuksonmez.com/wp-content/uploads/cerceve-png-1.png">
            <a:hlinkClick r:id="rId3" action="ppaction://hlinksldjump"/>
          </p:cNvPr>
          <p:cNvPicPr>
            <a:picLocks noChangeAspect="1" noChangeArrowheads="1"/>
          </p:cNvPicPr>
          <p:nvPr/>
        </p:nvPicPr>
        <p:blipFill>
          <a:blip r:embed="rId4" cstate="email"/>
          <a:srcRect/>
          <a:stretch>
            <a:fillRect/>
          </a:stretch>
        </p:blipFill>
        <p:spPr bwMode="auto">
          <a:xfrm>
            <a:off x="6804248" y="332655"/>
            <a:ext cx="2124236" cy="2832315"/>
          </a:xfrm>
          <a:prstGeom prst="rect">
            <a:avLst/>
          </a:prstGeom>
          <a:noFill/>
        </p:spPr>
      </p:pic>
      <p:sp>
        <p:nvSpPr>
          <p:cNvPr id="7" name="Вертикальный свиток 6"/>
          <p:cNvSpPr/>
          <p:nvPr/>
        </p:nvSpPr>
        <p:spPr>
          <a:xfrm>
            <a:off x="-252536" y="404664"/>
            <a:ext cx="7488832" cy="4392488"/>
          </a:xfrm>
          <a:prstGeom prst="verticalScroll">
            <a:avLst/>
          </a:prstGeom>
          <a:gradFill flip="none" rotWithShape="1">
            <a:gsLst>
              <a:gs pos="0">
                <a:srgbClr val="FFEFD1"/>
              </a:gs>
              <a:gs pos="64999">
                <a:srgbClr val="F0EBD5"/>
              </a:gs>
              <a:gs pos="100000">
                <a:srgbClr val="D1C39F"/>
              </a:gs>
            </a:gsLst>
            <a:lin ang="5400000" scaled="0"/>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smtClean="0">
              <a:solidFill>
                <a:srgbClr val="6B3A05"/>
              </a:solidFill>
              <a:latin typeface="Comic Sans MS" panose="030F0702030302020204" pitchFamily="66" charset="0"/>
            </a:endParaRPr>
          </a:p>
          <a:p>
            <a:pPr algn="ctr"/>
            <a:r>
              <a:rPr lang="ru-RU" sz="2400" b="1" dirty="0" smtClean="0">
                <a:solidFill>
                  <a:srgbClr val="6B3A05"/>
                </a:solidFill>
                <a:latin typeface="Comic Sans MS" panose="030F0702030302020204" pitchFamily="66" charset="0"/>
              </a:rPr>
              <a:t>Майор </a:t>
            </a:r>
            <a:r>
              <a:rPr lang="ru-RU" sz="2400" b="1" dirty="0" err="1" smtClean="0">
                <a:solidFill>
                  <a:srgbClr val="6B3A05"/>
                </a:solidFill>
                <a:latin typeface="Comic Sans MS" panose="030F0702030302020204" pitchFamily="66" charset="0"/>
              </a:rPr>
              <a:t>Анискин</a:t>
            </a:r>
            <a:r>
              <a:rPr lang="ru-RU" sz="2400" b="1" dirty="0" smtClean="0">
                <a:solidFill>
                  <a:srgbClr val="6B3A05"/>
                </a:solidFill>
                <a:latin typeface="Comic Sans MS" panose="030F0702030302020204" pitchFamily="66" charset="0"/>
              </a:rPr>
              <a:t> — скромный труженик одного из подразделений полиции. Среди своих коллег он выделяется проницательностью, здравой логикой, деликатностью. Он весьма наблюдателен и от его глаз не скроется ни одна улика. Все это позволяет ему успешно разрешать различные служебные и житейские ситуации.</a:t>
            </a:r>
            <a:endParaRPr lang="ru-RU" sz="2400" b="1" dirty="0" smtClean="0">
              <a:solidFill>
                <a:srgbClr val="6B3A05"/>
              </a:solidFill>
              <a:latin typeface="Comic Sans MS" panose="030F0702030302020204" pitchFamily="66" charset="0"/>
            </a:endParaRPr>
          </a:p>
          <a:p>
            <a:pPr algn="ctr"/>
            <a:endParaRPr lang="ru-RU" sz="2400" b="1" dirty="0" smtClean="0">
              <a:solidFill>
                <a:srgbClr val="002060"/>
              </a:solidFill>
              <a:latin typeface="Comic Sans MS" panose="030F0702030302020204" pitchFamily="66" charset="0"/>
            </a:endParaRPr>
          </a:p>
        </p:txBody>
      </p:sp>
      <p:pic>
        <p:nvPicPr>
          <p:cNvPr id="22530" name="Picture 2" descr="https://www.factroom.ru/wp-content/uploads/2017/02/800-6-730x730.png"/>
          <p:cNvPicPr>
            <a:picLocks noChangeAspect="1" noChangeArrowheads="1"/>
          </p:cNvPicPr>
          <p:nvPr/>
        </p:nvPicPr>
        <p:blipFill>
          <a:blip r:embed="rId5" cstate="email">
            <a:clrChange>
              <a:clrFrom>
                <a:srgbClr val="FEFEFE"/>
              </a:clrFrom>
              <a:clrTo>
                <a:srgbClr val="FEFEFE">
                  <a:alpha val="0"/>
                </a:srgbClr>
              </a:clrTo>
            </a:clrChange>
          </a:blip>
          <a:srcRect/>
          <a:stretch>
            <a:fillRect/>
          </a:stretch>
        </p:blipFill>
        <p:spPr bwMode="auto">
          <a:xfrm>
            <a:off x="142999" y="5013176"/>
            <a:ext cx="1697331" cy="1080120"/>
          </a:xfrm>
          <a:prstGeom prst="rect">
            <a:avLst/>
          </a:prstGeom>
          <a:noFill/>
        </p:spPr>
      </p:pic>
      <p:sp>
        <p:nvSpPr>
          <p:cNvPr id="10" name="Овал 9">
            <a:hlinkClick r:id="rId6" action="ppaction://hlinksldjump"/>
          </p:cNvPr>
          <p:cNvSpPr/>
          <p:nvPr/>
        </p:nvSpPr>
        <p:spPr>
          <a:xfrm>
            <a:off x="2267745" y="5301208"/>
            <a:ext cx="936104"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endParaRPr lang="ru-RU" dirty="0"/>
          </a:p>
          <a:p>
            <a:pPr algn="ctr"/>
            <a:r>
              <a:rPr lang="ru-RU" sz="2800" b="1" dirty="0"/>
              <a:t>2</a:t>
            </a:r>
            <a:endParaRPr lang="ru-RU" sz="2800" b="1" dirty="0"/>
          </a:p>
        </p:txBody>
      </p:sp>
      <p:pic>
        <p:nvPicPr>
          <p:cNvPr id="11" name="Picture 2" descr="https://www.factroom.ru/wp-content/uploads/2017/02/800-6-730x730.png"/>
          <p:cNvPicPr>
            <a:picLocks noChangeAspect="1" noChangeArrowheads="1"/>
          </p:cNvPicPr>
          <p:nvPr/>
        </p:nvPicPr>
        <p:blipFill>
          <a:blip r:embed="rId5" cstate="email">
            <a:clrChange>
              <a:clrFrom>
                <a:srgbClr val="FEFEFE"/>
              </a:clrFrom>
              <a:clrTo>
                <a:srgbClr val="FEFEFE">
                  <a:alpha val="0"/>
                </a:srgbClr>
              </a:clrTo>
            </a:clrChange>
          </a:blip>
          <a:srcRect/>
          <a:stretch>
            <a:fillRect/>
          </a:stretch>
        </p:blipFill>
        <p:spPr bwMode="auto">
          <a:xfrm>
            <a:off x="1907704" y="5013176"/>
            <a:ext cx="1697331" cy="1080120"/>
          </a:xfrm>
          <a:prstGeom prst="rect">
            <a:avLst/>
          </a:prstGeom>
          <a:noFill/>
        </p:spPr>
      </p:pic>
      <p:sp>
        <p:nvSpPr>
          <p:cNvPr id="12" name="Овал 11"/>
          <p:cNvSpPr/>
          <p:nvPr/>
        </p:nvSpPr>
        <p:spPr>
          <a:xfrm>
            <a:off x="4067945" y="5301208"/>
            <a:ext cx="936104"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endParaRPr lang="ru-RU" dirty="0"/>
          </a:p>
          <a:p>
            <a:pPr algn="ctr"/>
            <a:r>
              <a:rPr lang="ru-RU" sz="2800" b="1" dirty="0"/>
              <a:t>3</a:t>
            </a:r>
            <a:endParaRPr lang="ru-RU" sz="2800" b="1" dirty="0"/>
          </a:p>
        </p:txBody>
      </p:sp>
      <p:pic>
        <p:nvPicPr>
          <p:cNvPr id="13" name="Picture 2" descr="https://www.factroom.ru/wp-content/uploads/2017/02/800-6-730x730.png"/>
          <p:cNvPicPr>
            <a:picLocks noChangeAspect="1" noChangeArrowheads="1"/>
          </p:cNvPicPr>
          <p:nvPr/>
        </p:nvPicPr>
        <p:blipFill>
          <a:blip r:embed="rId5" cstate="email">
            <a:clrChange>
              <a:clrFrom>
                <a:srgbClr val="FEFEFE"/>
              </a:clrFrom>
              <a:clrTo>
                <a:srgbClr val="FEFEFE">
                  <a:alpha val="0"/>
                </a:srgbClr>
              </a:clrTo>
            </a:clrChange>
          </a:blip>
          <a:srcRect/>
          <a:stretch>
            <a:fillRect/>
          </a:stretch>
        </p:blipFill>
        <p:spPr bwMode="auto">
          <a:xfrm>
            <a:off x="3707904" y="5013176"/>
            <a:ext cx="1697331" cy="1080120"/>
          </a:xfrm>
          <a:prstGeom prst="rect">
            <a:avLst/>
          </a:prstGeom>
          <a:noFill/>
        </p:spPr>
      </p:pic>
      <p:sp>
        <p:nvSpPr>
          <p:cNvPr id="14" name="Овал 13"/>
          <p:cNvSpPr/>
          <p:nvPr/>
        </p:nvSpPr>
        <p:spPr>
          <a:xfrm>
            <a:off x="5868145" y="5301208"/>
            <a:ext cx="936104"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endParaRPr lang="ru-RU" dirty="0"/>
          </a:p>
          <a:p>
            <a:pPr algn="ctr"/>
            <a:r>
              <a:rPr lang="ru-RU" sz="2800" b="1" dirty="0"/>
              <a:t>4</a:t>
            </a:r>
            <a:endParaRPr lang="ru-RU" sz="2800" b="1" dirty="0"/>
          </a:p>
        </p:txBody>
      </p:sp>
      <p:pic>
        <p:nvPicPr>
          <p:cNvPr id="15" name="Picture 2" descr="https://www.factroom.ru/wp-content/uploads/2017/02/800-6-730x730.png"/>
          <p:cNvPicPr>
            <a:picLocks noChangeAspect="1" noChangeArrowheads="1"/>
          </p:cNvPicPr>
          <p:nvPr/>
        </p:nvPicPr>
        <p:blipFill>
          <a:blip r:embed="rId5" cstate="email">
            <a:clrChange>
              <a:clrFrom>
                <a:srgbClr val="FEFEFE"/>
              </a:clrFrom>
              <a:clrTo>
                <a:srgbClr val="FEFEFE">
                  <a:alpha val="0"/>
                </a:srgbClr>
              </a:clrTo>
            </a:clrChange>
          </a:blip>
          <a:srcRect/>
          <a:stretch>
            <a:fillRect/>
          </a:stretch>
        </p:blipFill>
        <p:spPr bwMode="auto">
          <a:xfrm>
            <a:off x="5508104" y="5013176"/>
            <a:ext cx="1697331" cy="1080120"/>
          </a:xfrm>
          <a:prstGeom prst="rect">
            <a:avLst/>
          </a:prstGeom>
          <a:noFill/>
        </p:spPr>
      </p:pic>
      <p:sp>
        <p:nvSpPr>
          <p:cNvPr id="16" name="Овал 15"/>
          <p:cNvSpPr/>
          <p:nvPr/>
        </p:nvSpPr>
        <p:spPr>
          <a:xfrm>
            <a:off x="7668345" y="5301208"/>
            <a:ext cx="936104"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endParaRPr lang="ru-RU" dirty="0"/>
          </a:p>
          <a:p>
            <a:pPr algn="ctr"/>
            <a:r>
              <a:rPr lang="ru-RU" sz="2800" b="1" dirty="0"/>
              <a:t>5</a:t>
            </a:r>
            <a:endParaRPr lang="ru-RU" sz="2800" b="1" dirty="0"/>
          </a:p>
        </p:txBody>
      </p:sp>
      <p:pic>
        <p:nvPicPr>
          <p:cNvPr id="17" name="Picture 2" descr="https://www.factroom.ru/wp-content/uploads/2017/02/800-6-730x730.png"/>
          <p:cNvPicPr>
            <a:picLocks noChangeAspect="1" noChangeArrowheads="1"/>
          </p:cNvPicPr>
          <p:nvPr/>
        </p:nvPicPr>
        <p:blipFill>
          <a:blip r:embed="rId5" cstate="email">
            <a:clrChange>
              <a:clrFrom>
                <a:srgbClr val="FEFEFE"/>
              </a:clrFrom>
              <a:clrTo>
                <a:srgbClr val="FEFEFE">
                  <a:alpha val="0"/>
                </a:srgbClr>
              </a:clrTo>
            </a:clrChange>
          </a:blip>
          <a:srcRect/>
          <a:stretch>
            <a:fillRect/>
          </a:stretch>
        </p:blipFill>
        <p:spPr bwMode="auto">
          <a:xfrm>
            <a:off x="7308304" y="5013176"/>
            <a:ext cx="1697331" cy="1080120"/>
          </a:xfrm>
          <a:prstGeom prst="rect">
            <a:avLst/>
          </a:prstGeom>
          <a:noFill/>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42" presetClass="exit" presetSubtype="0" fill="hold" grpId="0" nodeType="clickEffect">
                                  <p:stCondLst>
                                    <p:cond delay="0"/>
                                  </p:stCondLst>
                                  <p:childTnLst>
                                    <p:animEffect transition="out" filter="fade">
                                      <p:cBhvr>
                                        <p:cTn id="12" dur="1000"/>
                                        <p:tgtEl>
                                          <p:spTgt spid="9"/>
                                        </p:tgtEl>
                                      </p:cBhvr>
                                    </p:animEffect>
                                    <p:anim calcmode="lin" valueType="num">
                                      <p:cBhvr>
                                        <p:cTn id="13" dur="1000"/>
                                        <p:tgtEl>
                                          <p:spTgt spid="9"/>
                                        </p:tgtEl>
                                        <p:attrNameLst>
                                          <p:attrName>ppt_x</p:attrName>
                                        </p:attrNameLst>
                                      </p:cBhvr>
                                      <p:tavLst>
                                        <p:tav tm="0">
                                          <p:val>
                                            <p:strVal val="ppt_x"/>
                                          </p:val>
                                        </p:tav>
                                        <p:tav tm="100000">
                                          <p:val>
                                            <p:strVal val="ppt_x"/>
                                          </p:val>
                                        </p:tav>
                                      </p:tavLst>
                                    </p:anim>
                                    <p:anim calcmode="lin" valueType="num">
                                      <p:cBhvr>
                                        <p:cTn id="14" dur="1000"/>
                                        <p:tgtEl>
                                          <p:spTgt spid="9"/>
                                        </p:tgtEl>
                                        <p:attrNameLst>
                                          <p:attrName>ppt_y</p:attrName>
                                        </p:attrNameLst>
                                      </p:cBhvr>
                                      <p:tavLst>
                                        <p:tav tm="0">
                                          <p:val>
                                            <p:strVal val="ppt_y"/>
                                          </p:val>
                                        </p:tav>
                                        <p:tav tm="100000">
                                          <p:val>
                                            <p:strVal val="ppt_y+.1"/>
                                          </p:val>
                                        </p:tav>
                                      </p:tavLst>
                                    </p:anim>
                                    <p:set>
                                      <p:cBhvr>
                                        <p:cTn id="15" dur="1" fill="hold">
                                          <p:stCondLst>
                                            <p:cond delay="999"/>
                                          </p:stCondLst>
                                        </p:cTn>
                                        <p:tgtEl>
                                          <p:spTgt spid="9"/>
                                        </p:tgtEl>
                                        <p:attrNameLst>
                                          <p:attrName>style.visibility</p:attrName>
                                        </p:attrNameLst>
                                      </p:cBhvr>
                                      <p:to>
                                        <p:strVal val="hidden"/>
                                      </p:to>
                                    </p:set>
                                  </p:childTnLst>
                                </p:cTn>
                              </p:par>
                              <p:par>
                                <p:cTn id="16" presetID="42" presetClass="exit" presetSubtype="0" fill="hold" nodeType="withEffect">
                                  <p:stCondLst>
                                    <p:cond delay="0"/>
                                  </p:stCondLst>
                                  <p:childTnLst>
                                    <p:animEffect transition="out" filter="fade">
                                      <p:cBhvr>
                                        <p:cTn id="17" dur="1000"/>
                                        <p:tgtEl>
                                          <p:spTgt spid="22530"/>
                                        </p:tgtEl>
                                      </p:cBhvr>
                                    </p:animEffect>
                                    <p:anim calcmode="lin" valueType="num">
                                      <p:cBhvr>
                                        <p:cTn id="18" dur="1000"/>
                                        <p:tgtEl>
                                          <p:spTgt spid="22530"/>
                                        </p:tgtEl>
                                        <p:attrNameLst>
                                          <p:attrName>ppt_x</p:attrName>
                                        </p:attrNameLst>
                                      </p:cBhvr>
                                      <p:tavLst>
                                        <p:tav tm="0">
                                          <p:val>
                                            <p:strVal val="ppt_x"/>
                                          </p:val>
                                        </p:tav>
                                        <p:tav tm="100000">
                                          <p:val>
                                            <p:strVal val="ppt_x"/>
                                          </p:val>
                                        </p:tav>
                                      </p:tavLst>
                                    </p:anim>
                                    <p:anim calcmode="lin" valueType="num">
                                      <p:cBhvr>
                                        <p:cTn id="19" dur="1000"/>
                                        <p:tgtEl>
                                          <p:spTgt spid="22530"/>
                                        </p:tgtEl>
                                        <p:attrNameLst>
                                          <p:attrName>ppt_y</p:attrName>
                                        </p:attrNameLst>
                                      </p:cBhvr>
                                      <p:tavLst>
                                        <p:tav tm="0">
                                          <p:val>
                                            <p:strVal val="ppt_y"/>
                                          </p:val>
                                        </p:tav>
                                        <p:tav tm="100000">
                                          <p:val>
                                            <p:strVal val="ppt_y+.1"/>
                                          </p:val>
                                        </p:tav>
                                      </p:tavLst>
                                    </p:anim>
                                    <p:set>
                                      <p:cBhvr>
                                        <p:cTn id="20" dur="1" fill="hold">
                                          <p:stCondLst>
                                            <p:cond delay="999"/>
                                          </p:stCondLst>
                                        </p:cTn>
                                        <p:tgtEl>
                                          <p:spTgt spid="22530"/>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1" restart="whenNotActive" fill="hold" evtFilter="cancelBubble" nodeType="interactiveSeq">
                <p:stCondLst>
                  <p:cond evt="onClick" delay="0">
                    <p:tgtEl>
                      <p:spTgt spid="10"/>
                    </p:tgtEl>
                  </p:cond>
                </p:stCondLst>
                <p:endSync evt="end" delay="0">
                  <p:rtn val="all"/>
                </p:endSync>
                <p:childTnLst>
                  <p:par>
                    <p:cTn id="22" fill="hold">
                      <p:stCondLst>
                        <p:cond delay="0"/>
                      </p:stCondLst>
                      <p:childTnLst>
                        <p:par>
                          <p:cTn id="23" fill="hold">
                            <p:stCondLst>
                              <p:cond delay="0"/>
                            </p:stCondLst>
                            <p:childTnLst>
                              <p:par>
                                <p:cTn id="24" presetID="42" presetClass="exit" presetSubtype="0" fill="hold" grpId="0" nodeType="clickEffect">
                                  <p:stCondLst>
                                    <p:cond delay="0"/>
                                  </p:stCondLst>
                                  <p:childTnLst>
                                    <p:animEffect transition="out" filter="fade">
                                      <p:cBhvr>
                                        <p:cTn id="25" dur="1000"/>
                                        <p:tgtEl>
                                          <p:spTgt spid="10"/>
                                        </p:tgtEl>
                                      </p:cBhvr>
                                    </p:animEffect>
                                    <p:anim calcmode="lin" valueType="num">
                                      <p:cBhvr>
                                        <p:cTn id="26" dur="1000"/>
                                        <p:tgtEl>
                                          <p:spTgt spid="10"/>
                                        </p:tgtEl>
                                        <p:attrNameLst>
                                          <p:attrName>ppt_x</p:attrName>
                                        </p:attrNameLst>
                                      </p:cBhvr>
                                      <p:tavLst>
                                        <p:tav tm="0">
                                          <p:val>
                                            <p:strVal val="ppt_x"/>
                                          </p:val>
                                        </p:tav>
                                        <p:tav tm="100000">
                                          <p:val>
                                            <p:strVal val="ppt_x"/>
                                          </p:val>
                                        </p:tav>
                                      </p:tavLst>
                                    </p:anim>
                                    <p:anim calcmode="lin" valueType="num">
                                      <p:cBhvr>
                                        <p:cTn id="27" dur="1000"/>
                                        <p:tgtEl>
                                          <p:spTgt spid="10"/>
                                        </p:tgtEl>
                                        <p:attrNameLst>
                                          <p:attrName>ppt_y</p:attrName>
                                        </p:attrNameLst>
                                      </p:cBhvr>
                                      <p:tavLst>
                                        <p:tav tm="0">
                                          <p:val>
                                            <p:strVal val="ppt_y"/>
                                          </p:val>
                                        </p:tav>
                                        <p:tav tm="100000">
                                          <p:val>
                                            <p:strVal val="ppt_y+.1"/>
                                          </p:val>
                                        </p:tav>
                                      </p:tavLst>
                                    </p:anim>
                                    <p:set>
                                      <p:cBhvr>
                                        <p:cTn id="28" dur="1" fill="hold">
                                          <p:stCondLst>
                                            <p:cond delay="999"/>
                                          </p:stCondLst>
                                        </p:cTn>
                                        <p:tgtEl>
                                          <p:spTgt spid="10"/>
                                        </p:tgtEl>
                                        <p:attrNameLst>
                                          <p:attrName>style.visibility</p:attrName>
                                        </p:attrNameLst>
                                      </p:cBhvr>
                                      <p:to>
                                        <p:strVal val="hidden"/>
                                      </p:to>
                                    </p:set>
                                  </p:childTnLst>
                                </p:cTn>
                              </p:par>
                              <p:par>
                                <p:cTn id="29" presetID="42" presetClass="exit" presetSubtype="0" fill="hold" nodeType="withEffect">
                                  <p:stCondLst>
                                    <p:cond delay="0"/>
                                  </p:stCondLst>
                                  <p:childTnLst>
                                    <p:animEffect transition="out" filter="fade">
                                      <p:cBhvr>
                                        <p:cTn id="30" dur="1000"/>
                                        <p:tgtEl>
                                          <p:spTgt spid="11"/>
                                        </p:tgtEl>
                                      </p:cBhvr>
                                    </p:animEffect>
                                    <p:anim calcmode="lin" valueType="num">
                                      <p:cBhvr>
                                        <p:cTn id="31" dur="1000"/>
                                        <p:tgtEl>
                                          <p:spTgt spid="11"/>
                                        </p:tgtEl>
                                        <p:attrNameLst>
                                          <p:attrName>ppt_x</p:attrName>
                                        </p:attrNameLst>
                                      </p:cBhvr>
                                      <p:tavLst>
                                        <p:tav tm="0">
                                          <p:val>
                                            <p:strVal val="ppt_x"/>
                                          </p:val>
                                        </p:tav>
                                        <p:tav tm="100000">
                                          <p:val>
                                            <p:strVal val="ppt_x"/>
                                          </p:val>
                                        </p:tav>
                                      </p:tavLst>
                                    </p:anim>
                                    <p:anim calcmode="lin" valueType="num">
                                      <p:cBhvr>
                                        <p:cTn id="32" dur="1000"/>
                                        <p:tgtEl>
                                          <p:spTgt spid="11"/>
                                        </p:tgtEl>
                                        <p:attrNameLst>
                                          <p:attrName>ppt_y</p:attrName>
                                        </p:attrNameLst>
                                      </p:cBhvr>
                                      <p:tavLst>
                                        <p:tav tm="0">
                                          <p:val>
                                            <p:strVal val="ppt_y"/>
                                          </p:val>
                                        </p:tav>
                                        <p:tav tm="100000">
                                          <p:val>
                                            <p:strVal val="ppt_y+.1"/>
                                          </p:val>
                                        </p:tav>
                                      </p:tavLst>
                                    </p:anim>
                                    <p:set>
                                      <p:cBhvr>
                                        <p:cTn id="33"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4" restart="whenNotActive" fill="hold" evtFilter="cancelBubble" nodeType="interactiveSeq">
                <p:stCondLst>
                  <p:cond evt="onClick" delay="0">
                    <p:tgtEl>
                      <p:spTgt spid="12"/>
                    </p:tgtEl>
                  </p:cond>
                </p:stCondLst>
                <p:endSync evt="end" delay="0">
                  <p:rtn val="all"/>
                </p:endSync>
                <p:childTnLst>
                  <p:par>
                    <p:cTn id="35" fill="hold">
                      <p:stCondLst>
                        <p:cond delay="0"/>
                      </p:stCondLst>
                      <p:childTnLst>
                        <p:par>
                          <p:cTn id="36" fill="hold">
                            <p:stCondLst>
                              <p:cond delay="0"/>
                            </p:stCondLst>
                            <p:childTnLst>
                              <p:par>
                                <p:cTn id="37" presetID="42" presetClass="exit" presetSubtype="0" fill="hold" grpId="0" nodeType="clickEffect">
                                  <p:stCondLst>
                                    <p:cond delay="0"/>
                                  </p:stCondLst>
                                  <p:childTnLst>
                                    <p:animEffect transition="out" filter="fade">
                                      <p:cBhvr>
                                        <p:cTn id="38" dur="1000"/>
                                        <p:tgtEl>
                                          <p:spTgt spid="12"/>
                                        </p:tgtEl>
                                      </p:cBhvr>
                                    </p:animEffect>
                                    <p:anim calcmode="lin" valueType="num">
                                      <p:cBhvr>
                                        <p:cTn id="39" dur="1000"/>
                                        <p:tgtEl>
                                          <p:spTgt spid="12"/>
                                        </p:tgtEl>
                                        <p:attrNameLst>
                                          <p:attrName>ppt_x</p:attrName>
                                        </p:attrNameLst>
                                      </p:cBhvr>
                                      <p:tavLst>
                                        <p:tav tm="0">
                                          <p:val>
                                            <p:strVal val="ppt_x"/>
                                          </p:val>
                                        </p:tav>
                                        <p:tav tm="100000">
                                          <p:val>
                                            <p:strVal val="ppt_x"/>
                                          </p:val>
                                        </p:tav>
                                      </p:tavLst>
                                    </p:anim>
                                    <p:anim calcmode="lin" valueType="num">
                                      <p:cBhvr>
                                        <p:cTn id="40" dur="1000"/>
                                        <p:tgtEl>
                                          <p:spTgt spid="12"/>
                                        </p:tgtEl>
                                        <p:attrNameLst>
                                          <p:attrName>ppt_y</p:attrName>
                                        </p:attrNameLst>
                                      </p:cBhvr>
                                      <p:tavLst>
                                        <p:tav tm="0">
                                          <p:val>
                                            <p:strVal val="ppt_y"/>
                                          </p:val>
                                        </p:tav>
                                        <p:tav tm="100000">
                                          <p:val>
                                            <p:strVal val="ppt_y+.1"/>
                                          </p:val>
                                        </p:tav>
                                      </p:tavLst>
                                    </p:anim>
                                    <p:set>
                                      <p:cBhvr>
                                        <p:cTn id="41" dur="1" fill="hold">
                                          <p:stCondLst>
                                            <p:cond delay="999"/>
                                          </p:stCondLst>
                                        </p:cTn>
                                        <p:tgtEl>
                                          <p:spTgt spid="12"/>
                                        </p:tgtEl>
                                        <p:attrNameLst>
                                          <p:attrName>style.visibility</p:attrName>
                                        </p:attrNameLst>
                                      </p:cBhvr>
                                      <p:to>
                                        <p:strVal val="hidden"/>
                                      </p:to>
                                    </p:set>
                                  </p:childTnLst>
                                </p:cTn>
                              </p:par>
                              <p:par>
                                <p:cTn id="42" presetID="42" presetClass="exit" presetSubtype="0" fill="hold" nodeType="withEffect">
                                  <p:stCondLst>
                                    <p:cond delay="0"/>
                                  </p:stCondLst>
                                  <p:childTnLst>
                                    <p:animEffect transition="out" filter="fade">
                                      <p:cBhvr>
                                        <p:cTn id="43" dur="1000"/>
                                        <p:tgtEl>
                                          <p:spTgt spid="13"/>
                                        </p:tgtEl>
                                      </p:cBhvr>
                                    </p:animEffect>
                                    <p:anim calcmode="lin" valueType="num">
                                      <p:cBhvr>
                                        <p:cTn id="44" dur="1000"/>
                                        <p:tgtEl>
                                          <p:spTgt spid="13"/>
                                        </p:tgtEl>
                                        <p:attrNameLst>
                                          <p:attrName>ppt_x</p:attrName>
                                        </p:attrNameLst>
                                      </p:cBhvr>
                                      <p:tavLst>
                                        <p:tav tm="0">
                                          <p:val>
                                            <p:strVal val="ppt_x"/>
                                          </p:val>
                                        </p:tav>
                                        <p:tav tm="100000">
                                          <p:val>
                                            <p:strVal val="ppt_x"/>
                                          </p:val>
                                        </p:tav>
                                      </p:tavLst>
                                    </p:anim>
                                    <p:anim calcmode="lin" valueType="num">
                                      <p:cBhvr>
                                        <p:cTn id="45" dur="1000"/>
                                        <p:tgtEl>
                                          <p:spTgt spid="13"/>
                                        </p:tgtEl>
                                        <p:attrNameLst>
                                          <p:attrName>ppt_y</p:attrName>
                                        </p:attrNameLst>
                                      </p:cBhvr>
                                      <p:tavLst>
                                        <p:tav tm="0">
                                          <p:val>
                                            <p:strVal val="ppt_y"/>
                                          </p:val>
                                        </p:tav>
                                        <p:tav tm="100000">
                                          <p:val>
                                            <p:strVal val="ppt_y+.1"/>
                                          </p:val>
                                        </p:tav>
                                      </p:tavLst>
                                    </p:anim>
                                    <p:set>
                                      <p:cBhvr>
                                        <p:cTn id="46"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7" restart="whenNotActive" fill="hold" evtFilter="cancelBubble" nodeType="interactiveSeq">
                <p:stCondLst>
                  <p:cond evt="onClick" delay="0">
                    <p:tgtEl>
                      <p:spTgt spid="14"/>
                    </p:tgtEl>
                  </p:cond>
                </p:stCondLst>
                <p:endSync evt="end" delay="0">
                  <p:rtn val="all"/>
                </p:endSync>
                <p:childTnLst>
                  <p:par>
                    <p:cTn id="48" fill="hold">
                      <p:stCondLst>
                        <p:cond delay="0"/>
                      </p:stCondLst>
                      <p:childTnLst>
                        <p:par>
                          <p:cTn id="49" fill="hold">
                            <p:stCondLst>
                              <p:cond delay="0"/>
                            </p:stCondLst>
                            <p:childTnLst>
                              <p:par>
                                <p:cTn id="50" presetID="42" presetClass="exit" presetSubtype="0" fill="hold" grpId="0" nodeType="clickEffect">
                                  <p:stCondLst>
                                    <p:cond delay="0"/>
                                  </p:stCondLst>
                                  <p:childTnLst>
                                    <p:animEffect transition="out" filter="fade">
                                      <p:cBhvr>
                                        <p:cTn id="51" dur="1000"/>
                                        <p:tgtEl>
                                          <p:spTgt spid="14"/>
                                        </p:tgtEl>
                                      </p:cBhvr>
                                    </p:animEffect>
                                    <p:anim calcmode="lin" valueType="num">
                                      <p:cBhvr>
                                        <p:cTn id="52" dur="1000"/>
                                        <p:tgtEl>
                                          <p:spTgt spid="14"/>
                                        </p:tgtEl>
                                        <p:attrNameLst>
                                          <p:attrName>ppt_x</p:attrName>
                                        </p:attrNameLst>
                                      </p:cBhvr>
                                      <p:tavLst>
                                        <p:tav tm="0">
                                          <p:val>
                                            <p:strVal val="ppt_x"/>
                                          </p:val>
                                        </p:tav>
                                        <p:tav tm="100000">
                                          <p:val>
                                            <p:strVal val="ppt_x"/>
                                          </p:val>
                                        </p:tav>
                                      </p:tavLst>
                                    </p:anim>
                                    <p:anim calcmode="lin" valueType="num">
                                      <p:cBhvr>
                                        <p:cTn id="53" dur="1000"/>
                                        <p:tgtEl>
                                          <p:spTgt spid="14"/>
                                        </p:tgtEl>
                                        <p:attrNameLst>
                                          <p:attrName>ppt_y</p:attrName>
                                        </p:attrNameLst>
                                      </p:cBhvr>
                                      <p:tavLst>
                                        <p:tav tm="0">
                                          <p:val>
                                            <p:strVal val="ppt_y"/>
                                          </p:val>
                                        </p:tav>
                                        <p:tav tm="100000">
                                          <p:val>
                                            <p:strVal val="ppt_y+.1"/>
                                          </p:val>
                                        </p:tav>
                                      </p:tavLst>
                                    </p:anim>
                                    <p:set>
                                      <p:cBhvr>
                                        <p:cTn id="54" dur="1" fill="hold">
                                          <p:stCondLst>
                                            <p:cond delay="999"/>
                                          </p:stCondLst>
                                        </p:cTn>
                                        <p:tgtEl>
                                          <p:spTgt spid="14"/>
                                        </p:tgtEl>
                                        <p:attrNameLst>
                                          <p:attrName>style.visibility</p:attrName>
                                        </p:attrNameLst>
                                      </p:cBhvr>
                                      <p:to>
                                        <p:strVal val="hidden"/>
                                      </p:to>
                                    </p:set>
                                  </p:childTnLst>
                                </p:cTn>
                              </p:par>
                              <p:par>
                                <p:cTn id="55" presetID="42" presetClass="exit" presetSubtype="0" fill="hold" nodeType="withEffect">
                                  <p:stCondLst>
                                    <p:cond delay="0"/>
                                  </p:stCondLst>
                                  <p:childTnLst>
                                    <p:animEffect transition="out" filter="fade">
                                      <p:cBhvr>
                                        <p:cTn id="56" dur="1000"/>
                                        <p:tgtEl>
                                          <p:spTgt spid="15"/>
                                        </p:tgtEl>
                                      </p:cBhvr>
                                    </p:animEffect>
                                    <p:anim calcmode="lin" valueType="num">
                                      <p:cBhvr>
                                        <p:cTn id="57" dur="1000"/>
                                        <p:tgtEl>
                                          <p:spTgt spid="15"/>
                                        </p:tgtEl>
                                        <p:attrNameLst>
                                          <p:attrName>ppt_x</p:attrName>
                                        </p:attrNameLst>
                                      </p:cBhvr>
                                      <p:tavLst>
                                        <p:tav tm="0">
                                          <p:val>
                                            <p:strVal val="ppt_x"/>
                                          </p:val>
                                        </p:tav>
                                        <p:tav tm="100000">
                                          <p:val>
                                            <p:strVal val="ppt_x"/>
                                          </p:val>
                                        </p:tav>
                                      </p:tavLst>
                                    </p:anim>
                                    <p:anim calcmode="lin" valueType="num">
                                      <p:cBhvr>
                                        <p:cTn id="58" dur="1000"/>
                                        <p:tgtEl>
                                          <p:spTgt spid="15"/>
                                        </p:tgtEl>
                                        <p:attrNameLst>
                                          <p:attrName>ppt_y</p:attrName>
                                        </p:attrNameLst>
                                      </p:cBhvr>
                                      <p:tavLst>
                                        <p:tav tm="0">
                                          <p:val>
                                            <p:strVal val="ppt_y"/>
                                          </p:val>
                                        </p:tav>
                                        <p:tav tm="100000">
                                          <p:val>
                                            <p:strVal val="ppt_y+.1"/>
                                          </p:val>
                                        </p:tav>
                                      </p:tavLst>
                                    </p:anim>
                                    <p:set>
                                      <p:cBhvr>
                                        <p:cTn id="59"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60" restart="whenNotActive" fill="hold" evtFilter="cancelBubble" nodeType="interactiveSeq">
                <p:stCondLst>
                  <p:cond evt="onClick" delay="0">
                    <p:tgtEl>
                      <p:spTgt spid="16"/>
                    </p:tgtEl>
                  </p:cond>
                </p:stCondLst>
                <p:endSync evt="end" delay="0">
                  <p:rtn val="all"/>
                </p:endSync>
                <p:childTnLst>
                  <p:par>
                    <p:cTn id="61" fill="hold">
                      <p:stCondLst>
                        <p:cond delay="0"/>
                      </p:stCondLst>
                      <p:childTnLst>
                        <p:par>
                          <p:cTn id="62" fill="hold">
                            <p:stCondLst>
                              <p:cond delay="0"/>
                            </p:stCondLst>
                            <p:childTnLst>
                              <p:par>
                                <p:cTn id="63" presetID="42" presetClass="exit" presetSubtype="0" fill="hold" grpId="0" nodeType="clickEffect">
                                  <p:stCondLst>
                                    <p:cond delay="0"/>
                                  </p:stCondLst>
                                  <p:childTnLst>
                                    <p:animEffect transition="out" filter="fade">
                                      <p:cBhvr>
                                        <p:cTn id="64" dur="1000"/>
                                        <p:tgtEl>
                                          <p:spTgt spid="16"/>
                                        </p:tgtEl>
                                      </p:cBhvr>
                                    </p:animEffect>
                                    <p:anim calcmode="lin" valueType="num">
                                      <p:cBhvr>
                                        <p:cTn id="65" dur="1000"/>
                                        <p:tgtEl>
                                          <p:spTgt spid="16"/>
                                        </p:tgtEl>
                                        <p:attrNameLst>
                                          <p:attrName>ppt_x</p:attrName>
                                        </p:attrNameLst>
                                      </p:cBhvr>
                                      <p:tavLst>
                                        <p:tav tm="0">
                                          <p:val>
                                            <p:strVal val="ppt_x"/>
                                          </p:val>
                                        </p:tav>
                                        <p:tav tm="100000">
                                          <p:val>
                                            <p:strVal val="ppt_x"/>
                                          </p:val>
                                        </p:tav>
                                      </p:tavLst>
                                    </p:anim>
                                    <p:anim calcmode="lin" valueType="num">
                                      <p:cBhvr>
                                        <p:cTn id="66" dur="1000"/>
                                        <p:tgtEl>
                                          <p:spTgt spid="16"/>
                                        </p:tgtEl>
                                        <p:attrNameLst>
                                          <p:attrName>ppt_y</p:attrName>
                                        </p:attrNameLst>
                                      </p:cBhvr>
                                      <p:tavLst>
                                        <p:tav tm="0">
                                          <p:val>
                                            <p:strVal val="ppt_y"/>
                                          </p:val>
                                        </p:tav>
                                        <p:tav tm="100000">
                                          <p:val>
                                            <p:strVal val="ppt_y+.1"/>
                                          </p:val>
                                        </p:tav>
                                      </p:tavLst>
                                    </p:anim>
                                    <p:set>
                                      <p:cBhvr>
                                        <p:cTn id="67" dur="1" fill="hold">
                                          <p:stCondLst>
                                            <p:cond delay="999"/>
                                          </p:stCondLst>
                                        </p:cTn>
                                        <p:tgtEl>
                                          <p:spTgt spid="16"/>
                                        </p:tgtEl>
                                        <p:attrNameLst>
                                          <p:attrName>style.visibility</p:attrName>
                                        </p:attrNameLst>
                                      </p:cBhvr>
                                      <p:to>
                                        <p:strVal val="hidden"/>
                                      </p:to>
                                    </p:set>
                                  </p:childTnLst>
                                </p:cTn>
                              </p:par>
                              <p:par>
                                <p:cTn id="68" presetID="42" presetClass="exit" presetSubtype="0" fill="hold" nodeType="withEffect">
                                  <p:stCondLst>
                                    <p:cond delay="0"/>
                                  </p:stCondLst>
                                  <p:childTnLst>
                                    <p:animEffect transition="out" filter="fade">
                                      <p:cBhvr>
                                        <p:cTn id="69" dur="1000"/>
                                        <p:tgtEl>
                                          <p:spTgt spid="17"/>
                                        </p:tgtEl>
                                      </p:cBhvr>
                                    </p:animEffect>
                                    <p:anim calcmode="lin" valueType="num">
                                      <p:cBhvr>
                                        <p:cTn id="70" dur="1000"/>
                                        <p:tgtEl>
                                          <p:spTgt spid="17"/>
                                        </p:tgtEl>
                                        <p:attrNameLst>
                                          <p:attrName>ppt_x</p:attrName>
                                        </p:attrNameLst>
                                      </p:cBhvr>
                                      <p:tavLst>
                                        <p:tav tm="0">
                                          <p:val>
                                            <p:strVal val="ppt_x"/>
                                          </p:val>
                                        </p:tav>
                                        <p:tav tm="100000">
                                          <p:val>
                                            <p:strVal val="ppt_x"/>
                                          </p:val>
                                        </p:tav>
                                      </p:tavLst>
                                    </p:anim>
                                    <p:anim calcmode="lin" valueType="num">
                                      <p:cBhvr>
                                        <p:cTn id="71" dur="1000"/>
                                        <p:tgtEl>
                                          <p:spTgt spid="17"/>
                                        </p:tgtEl>
                                        <p:attrNameLst>
                                          <p:attrName>ppt_y</p:attrName>
                                        </p:attrNameLst>
                                      </p:cBhvr>
                                      <p:tavLst>
                                        <p:tav tm="0">
                                          <p:val>
                                            <p:strVal val="ppt_y"/>
                                          </p:val>
                                        </p:tav>
                                        <p:tav tm="100000">
                                          <p:val>
                                            <p:strVal val="ppt_y+.1"/>
                                          </p:val>
                                        </p:tav>
                                      </p:tavLst>
                                    </p:anim>
                                    <p:set>
                                      <p:cBhvr>
                                        <p:cTn id="72"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9" grpId="0" animBg="1"/>
      <p:bldP spid="7" grpId="0" animBg="1"/>
      <p:bldP spid="10" grpId="0" animBg="1"/>
      <p:bldP spid="12" grpId="0" animBg="1"/>
      <p:bldP spid="14"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6B3A05"/>
        </a:solidFill>
        <a:effectLst/>
      </p:bgPr>
    </p:bg>
    <p:spTree>
      <p:nvGrpSpPr>
        <p:cNvPr id="1" name=""/>
        <p:cNvGrpSpPr/>
        <p:nvPr/>
      </p:nvGrpSpPr>
      <p:grpSpPr>
        <a:xfrm>
          <a:off x="0" y="0"/>
          <a:ext cx="0" cy="0"/>
          <a:chOff x="0" y="0"/>
          <a:chExt cx="0" cy="0"/>
        </a:xfrm>
      </p:grpSpPr>
      <p:grpSp>
        <p:nvGrpSpPr>
          <p:cNvPr id="6" name="Группа 5"/>
          <p:cNvGrpSpPr/>
          <p:nvPr/>
        </p:nvGrpSpPr>
        <p:grpSpPr>
          <a:xfrm>
            <a:off x="179512" y="260648"/>
            <a:ext cx="1368152" cy="1368152"/>
            <a:chOff x="142999" y="5013176"/>
            <a:chExt cx="1697331" cy="1656184"/>
          </a:xfrm>
        </p:grpSpPr>
        <p:sp>
          <p:nvSpPr>
            <p:cNvPr id="4" name="Овал 3"/>
            <p:cNvSpPr/>
            <p:nvPr/>
          </p:nvSpPr>
          <p:spPr>
            <a:xfrm>
              <a:off x="503040" y="5301208"/>
              <a:ext cx="936104"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endParaRPr lang="ru-RU" dirty="0"/>
            </a:p>
            <a:p>
              <a:pPr algn="ctr"/>
              <a:r>
                <a:rPr lang="ru-RU" sz="2800" b="1" dirty="0" smtClean="0"/>
                <a:t>1</a:t>
              </a:r>
              <a:endParaRPr lang="ru-RU" sz="2800" b="1" dirty="0"/>
            </a:p>
          </p:txBody>
        </p:sp>
        <p:pic>
          <p:nvPicPr>
            <p:cNvPr id="5" name="Picture 2" descr="https://www.factroom.ru/wp-content/uploads/2017/02/800-6-730x730.png"/>
            <p:cNvPicPr>
              <a:picLocks noChangeAspect="1" noChangeArrowheads="1"/>
            </p:cNvPicPr>
            <p:nvPr/>
          </p:nvPicPr>
          <p:blipFill>
            <a:blip r:embed="rId1" cstate="email">
              <a:clrChange>
                <a:clrFrom>
                  <a:srgbClr val="FEFEFE"/>
                </a:clrFrom>
                <a:clrTo>
                  <a:srgbClr val="FEFEFE">
                    <a:alpha val="0"/>
                  </a:srgbClr>
                </a:clrTo>
              </a:clrChange>
            </a:blip>
            <a:srcRect/>
            <a:stretch>
              <a:fillRect/>
            </a:stretch>
          </p:blipFill>
          <p:spPr bwMode="auto">
            <a:xfrm>
              <a:off x="142999" y="5013176"/>
              <a:ext cx="1697331" cy="1080120"/>
            </a:xfrm>
            <a:prstGeom prst="rect">
              <a:avLst/>
            </a:prstGeom>
            <a:noFill/>
          </p:spPr>
        </p:pic>
      </p:grpSp>
      <p:pic>
        <p:nvPicPr>
          <p:cNvPr id="7" name="Picture 2" descr="https://cdn.fishki.net/upload/post/201503/26/1478660/6_ja3.jpg"/>
          <p:cNvPicPr>
            <a:picLocks noChangeAspect="1" noChangeArrowheads="1"/>
          </p:cNvPicPr>
          <p:nvPr/>
        </p:nvPicPr>
        <p:blipFill>
          <a:blip r:embed="rId2" cstate="email"/>
          <a:srcRect/>
          <a:stretch>
            <a:fillRect/>
          </a:stretch>
        </p:blipFill>
        <p:spPr bwMode="auto">
          <a:xfrm>
            <a:off x="7368322" y="438228"/>
            <a:ext cx="1470457" cy="2020144"/>
          </a:xfrm>
          <a:prstGeom prst="rect">
            <a:avLst/>
          </a:prstGeom>
          <a:noFill/>
        </p:spPr>
      </p:pic>
      <p:pic>
        <p:nvPicPr>
          <p:cNvPr id="8" name="Picture 16" descr="http://www.selcuksonmez.com/wp-content/uploads/cerceve-png-1.png">
            <a:hlinkClick r:id="rId3" action="ppaction://hlinksldjump"/>
          </p:cNvPr>
          <p:cNvPicPr>
            <a:picLocks noChangeAspect="1" noChangeArrowheads="1"/>
          </p:cNvPicPr>
          <p:nvPr/>
        </p:nvPicPr>
        <p:blipFill>
          <a:blip r:embed="rId4" cstate="email"/>
          <a:srcRect/>
          <a:stretch>
            <a:fillRect/>
          </a:stretch>
        </p:blipFill>
        <p:spPr bwMode="auto">
          <a:xfrm>
            <a:off x="7164288" y="260648"/>
            <a:ext cx="1764196" cy="2328258"/>
          </a:xfrm>
          <a:prstGeom prst="rect">
            <a:avLst/>
          </a:prstGeom>
          <a:noFill/>
        </p:spPr>
      </p:pic>
      <p:pic>
        <p:nvPicPr>
          <p:cNvPr id="12290" name="Picture 2" descr="ключ"/>
          <p:cNvPicPr>
            <a:picLocks noChangeAspect="1" noChangeArrowheads="1"/>
          </p:cNvPicPr>
          <p:nvPr/>
        </p:nvPicPr>
        <p:blipFill>
          <a:blip r:embed="rId5" cstate="email"/>
          <a:srcRect/>
          <a:stretch>
            <a:fillRect/>
          </a:stretch>
        </p:blipFill>
        <p:spPr bwMode="auto">
          <a:xfrm>
            <a:off x="3419872" y="3068960"/>
            <a:ext cx="5618747" cy="2804739"/>
          </a:xfrm>
          <a:prstGeom prst="rect">
            <a:avLst/>
          </a:prstGeom>
          <a:noFill/>
        </p:spPr>
      </p:pic>
      <p:sp>
        <p:nvSpPr>
          <p:cNvPr id="9" name="TextBox 8"/>
          <p:cNvSpPr txBox="1"/>
          <p:nvPr/>
        </p:nvSpPr>
        <p:spPr>
          <a:xfrm>
            <a:off x="1403648" y="404664"/>
            <a:ext cx="5760640" cy="2585323"/>
          </a:xfrm>
          <a:prstGeom prst="rect">
            <a:avLst/>
          </a:prstGeom>
          <a:noFill/>
        </p:spPr>
        <p:txBody>
          <a:bodyPr wrap="square" rtlCol="0">
            <a:spAutoFit/>
          </a:bodyPr>
          <a:lstStyle/>
          <a:p>
            <a:r>
              <a:rPr lang="ru-RU" sz="2400" b="1" dirty="0" err="1" smtClean="0">
                <a:solidFill>
                  <a:schemeClr val="bg1"/>
                </a:solidFill>
                <a:latin typeface="Comic Sans MS" panose="030F0702030302020204" pitchFamily="66" charset="0"/>
              </a:rPr>
              <a:t>Анискин</a:t>
            </a:r>
            <a:r>
              <a:rPr lang="ru-RU" sz="2400" b="1" dirty="0" smtClean="0">
                <a:solidFill>
                  <a:schemeClr val="bg1"/>
                </a:solidFill>
                <a:latin typeface="Comic Sans MS" panose="030F0702030302020204" pitchFamily="66" charset="0"/>
              </a:rPr>
              <a:t> получил информацию, что в гараже, который можно открыть данным ключом, стоит угнанный автомобиль. Необходимо открыть один гараж из десяти. К какой скважине подходит ключ?</a:t>
            </a:r>
            <a:endParaRPr lang="ru-RU" sz="2400" b="1" dirty="0" smtClean="0">
              <a:solidFill>
                <a:schemeClr val="bg1"/>
              </a:solidFill>
              <a:latin typeface="Comic Sans MS" panose="030F0702030302020204" pitchFamily="66" charset="0"/>
            </a:endParaRPr>
          </a:p>
          <a:p>
            <a:endParaRPr lang="ru-RU" dirty="0"/>
          </a:p>
        </p:txBody>
      </p:sp>
      <p:sp>
        <p:nvSpPr>
          <p:cNvPr id="10" name="Управляющая кнопка: настраиваемая 9">
            <a:hlinkClick r:id="" action="ppaction://noaction" highlightClick="1"/>
          </p:cNvPr>
          <p:cNvSpPr/>
          <p:nvPr/>
        </p:nvSpPr>
        <p:spPr>
          <a:xfrm>
            <a:off x="6516216" y="6237312"/>
            <a:ext cx="1944216" cy="504056"/>
          </a:xfrm>
          <a:prstGeom prst="actionButtonBlank">
            <a:avLst/>
          </a:prstGeom>
          <a:solidFill>
            <a:srgbClr val="E3A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6B3A05"/>
                </a:solidFill>
                <a:latin typeface="Comic Sans MS" panose="030F0702030302020204" pitchFamily="66" charset="0"/>
              </a:rPr>
              <a:t>ОТВЕТ</a:t>
            </a:r>
            <a:endParaRPr lang="ru-RU" sz="2800" b="1" dirty="0">
              <a:solidFill>
                <a:srgbClr val="6B3A05"/>
              </a:solidFill>
              <a:latin typeface="Comic Sans MS" panose="030F0702030302020204" pitchFamily="66" charset="0"/>
            </a:endParaRPr>
          </a:p>
        </p:txBody>
      </p:sp>
      <p:pic>
        <p:nvPicPr>
          <p:cNvPr id="12292" name="Picture 4" descr="https://i.simpalsmedia.com/999.md/BoardImages/900x900/faf654818e46615f31e4ed75ac6c3650.jpg"/>
          <p:cNvPicPr>
            <a:picLocks noChangeAspect="1" noChangeArrowheads="1"/>
          </p:cNvPicPr>
          <p:nvPr/>
        </p:nvPicPr>
        <p:blipFill>
          <a:blip r:embed="rId6" cstate="email">
            <a:clrChange>
              <a:clrFrom>
                <a:srgbClr val="FFFFFF"/>
              </a:clrFrom>
              <a:clrTo>
                <a:srgbClr val="FFFFFF">
                  <a:alpha val="0"/>
                </a:srgbClr>
              </a:clrTo>
            </a:clrChange>
          </a:blip>
          <a:srcRect/>
          <a:stretch>
            <a:fillRect/>
          </a:stretch>
        </p:blipFill>
        <p:spPr bwMode="auto">
          <a:xfrm>
            <a:off x="1043608" y="2959287"/>
            <a:ext cx="2376264" cy="1366352"/>
          </a:xfrm>
          <a:prstGeom prst="rect">
            <a:avLst/>
          </a:prstGeom>
          <a:noFill/>
        </p:spPr>
      </p:pic>
      <p:pic>
        <p:nvPicPr>
          <p:cNvPr id="11" name="Picture 4" descr="https://i.simpalsmedia.com/999.md/BoardImages/900x900/faf654818e46615f31e4ed75ac6c3650.jpg"/>
          <p:cNvPicPr>
            <a:picLocks noChangeAspect="1" noChangeArrowheads="1"/>
          </p:cNvPicPr>
          <p:nvPr/>
        </p:nvPicPr>
        <p:blipFill>
          <a:blip r:embed="rId7" cstate="email">
            <a:clrChange>
              <a:clrFrom>
                <a:srgbClr val="FFFFFF"/>
              </a:clrFrom>
              <a:clrTo>
                <a:srgbClr val="FFFFFF">
                  <a:alpha val="0"/>
                </a:srgbClr>
              </a:clrTo>
            </a:clrChange>
          </a:blip>
          <a:srcRect/>
          <a:stretch>
            <a:fillRect/>
          </a:stretch>
        </p:blipFill>
        <p:spPr bwMode="auto">
          <a:xfrm>
            <a:off x="539552" y="3463343"/>
            <a:ext cx="2520280" cy="1449161"/>
          </a:xfrm>
          <a:prstGeom prst="rect">
            <a:avLst/>
          </a:prstGeom>
          <a:noFill/>
        </p:spPr>
      </p:pic>
      <p:pic>
        <p:nvPicPr>
          <p:cNvPr id="12" name="Picture 4" descr="https://i.simpalsmedia.com/999.md/BoardImages/900x900/faf654818e46615f31e4ed75ac6c3650.jpg"/>
          <p:cNvPicPr>
            <a:picLocks noChangeAspect="1" noChangeArrowheads="1"/>
          </p:cNvPicPr>
          <p:nvPr/>
        </p:nvPicPr>
        <p:blipFill>
          <a:blip r:embed="rId8" cstate="email">
            <a:clrChange>
              <a:clrFrom>
                <a:srgbClr val="FFFFFF"/>
              </a:clrFrom>
              <a:clrTo>
                <a:srgbClr val="FFFFFF">
                  <a:alpha val="0"/>
                </a:srgbClr>
              </a:clrTo>
            </a:clrChange>
          </a:blip>
          <a:srcRect/>
          <a:stretch>
            <a:fillRect/>
          </a:stretch>
        </p:blipFill>
        <p:spPr bwMode="auto">
          <a:xfrm>
            <a:off x="-91808" y="3967399"/>
            <a:ext cx="2755088" cy="1584176"/>
          </a:xfrm>
          <a:prstGeom prst="rect">
            <a:avLst/>
          </a:prstGeom>
          <a:noFill/>
        </p:spPr>
      </p:pic>
      <p:sp>
        <p:nvSpPr>
          <p:cNvPr id="13" name="Овал 12"/>
          <p:cNvSpPr/>
          <p:nvPr/>
        </p:nvSpPr>
        <p:spPr>
          <a:xfrm>
            <a:off x="4139952" y="2852936"/>
            <a:ext cx="720080" cy="1656184"/>
          </a:xfrm>
          <a:prstGeom prst="ellipse">
            <a:avLst/>
          </a:pr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294" name="Picture 6" descr="http://www.playcast.ru/uploads/2015/04/24/13314943.png"/>
          <p:cNvPicPr>
            <a:picLocks noChangeAspect="1" noChangeArrowheads="1"/>
          </p:cNvPicPr>
          <p:nvPr/>
        </p:nvPicPr>
        <p:blipFill>
          <a:blip r:embed="rId9" cstate="email"/>
          <a:srcRect/>
          <a:stretch>
            <a:fillRect/>
          </a:stretch>
        </p:blipFill>
        <p:spPr bwMode="auto">
          <a:xfrm>
            <a:off x="-2552738" y="3284984"/>
            <a:ext cx="2552738" cy="1810481"/>
          </a:xfrm>
          <a:prstGeom prst="rect">
            <a:avLst/>
          </a:prstGeom>
          <a:noFill/>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0" presetClass="path" presetSubtype="0" accel="50000" decel="50000" fill="hold" nodeType="withEffect">
                                  <p:stCondLst>
                                    <p:cond delay="0"/>
                                  </p:stCondLst>
                                  <p:childTnLst>
                                    <p:animMotion origin="layout" path="M 2.77778E-7 7.40741E-7 L 0.2875 0.27292 " pathEditMode="relative" rAng="0" ptsTypes="AA">
                                      <p:cBhvr>
                                        <p:cTn id="15" dur="2000" fill="hold"/>
                                        <p:tgtEl>
                                          <p:spTgt spid="12294"/>
                                        </p:tgtEl>
                                        <p:attrNameLst>
                                          <p:attrName>ppt_x</p:attrName>
                                          <p:attrName>ppt_y</p:attrName>
                                        </p:attrNameLst>
                                      </p:cBhvr>
                                      <p:rCtr x="144" y="136"/>
                                    </p:animMotion>
                                  </p:childTnLst>
                                </p:cTn>
                              </p:par>
                            </p:childTnLst>
                          </p:cTn>
                        </p:par>
                      </p:childTnLst>
                    </p:cTn>
                  </p:par>
                </p:childTnLst>
              </p:cTn>
              <p:nextCondLst>
                <p:cond evt="onClick" delay="0">
                  <p:tgtEl>
                    <p:spTgt spid="10"/>
                  </p:tgtEl>
                </p:cond>
              </p:nextCondLst>
            </p:seq>
          </p:childTnLst>
        </p:cTn>
      </p:par>
    </p:tnLst>
    <p:bldLst>
      <p:bldP spid="10"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6B3A05"/>
        </a:solidFill>
        <a:effectLst/>
      </p:bgPr>
    </p:bg>
    <p:spTree>
      <p:nvGrpSpPr>
        <p:cNvPr id="1" name=""/>
        <p:cNvGrpSpPr/>
        <p:nvPr/>
      </p:nvGrpSpPr>
      <p:grpSpPr>
        <a:xfrm>
          <a:off x="0" y="0"/>
          <a:ext cx="0" cy="0"/>
          <a:chOff x="0" y="0"/>
          <a:chExt cx="0" cy="0"/>
        </a:xfrm>
      </p:grpSpPr>
      <p:grpSp>
        <p:nvGrpSpPr>
          <p:cNvPr id="2" name="Группа 5"/>
          <p:cNvGrpSpPr/>
          <p:nvPr/>
        </p:nvGrpSpPr>
        <p:grpSpPr>
          <a:xfrm>
            <a:off x="179512" y="260648"/>
            <a:ext cx="1368152" cy="1368152"/>
            <a:chOff x="142999" y="5013176"/>
            <a:chExt cx="1697331" cy="1656184"/>
          </a:xfrm>
        </p:grpSpPr>
        <p:sp>
          <p:nvSpPr>
            <p:cNvPr id="4" name="Овал 3"/>
            <p:cNvSpPr/>
            <p:nvPr/>
          </p:nvSpPr>
          <p:spPr>
            <a:xfrm>
              <a:off x="503040" y="5301208"/>
              <a:ext cx="936104"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endParaRPr lang="ru-RU" dirty="0"/>
            </a:p>
            <a:p>
              <a:pPr algn="ctr"/>
              <a:r>
                <a:rPr lang="ru-RU" sz="2800" b="1" dirty="0" smtClean="0"/>
                <a:t>2</a:t>
              </a:r>
              <a:endParaRPr lang="ru-RU" sz="2800" b="1" dirty="0"/>
            </a:p>
          </p:txBody>
        </p:sp>
        <p:pic>
          <p:nvPicPr>
            <p:cNvPr id="5" name="Picture 2" descr="https://www.factroom.ru/wp-content/uploads/2017/02/800-6-730x730.png"/>
            <p:cNvPicPr>
              <a:picLocks noChangeAspect="1" noChangeArrowheads="1"/>
            </p:cNvPicPr>
            <p:nvPr/>
          </p:nvPicPr>
          <p:blipFill>
            <a:blip r:embed="rId1" cstate="email">
              <a:clrChange>
                <a:clrFrom>
                  <a:srgbClr val="FEFEFE"/>
                </a:clrFrom>
                <a:clrTo>
                  <a:srgbClr val="FEFEFE">
                    <a:alpha val="0"/>
                  </a:srgbClr>
                </a:clrTo>
              </a:clrChange>
            </a:blip>
            <a:srcRect/>
            <a:stretch>
              <a:fillRect/>
            </a:stretch>
          </p:blipFill>
          <p:spPr bwMode="auto">
            <a:xfrm>
              <a:off x="142999" y="5013176"/>
              <a:ext cx="1697331" cy="1080120"/>
            </a:xfrm>
            <a:prstGeom prst="rect">
              <a:avLst/>
            </a:prstGeom>
            <a:noFill/>
          </p:spPr>
        </p:pic>
      </p:grpSp>
      <p:pic>
        <p:nvPicPr>
          <p:cNvPr id="7" name="Picture 2" descr="https://cdn.fishki.net/upload/post/201503/26/1478660/6_ja3.jpg"/>
          <p:cNvPicPr>
            <a:picLocks noChangeAspect="1" noChangeArrowheads="1"/>
          </p:cNvPicPr>
          <p:nvPr/>
        </p:nvPicPr>
        <p:blipFill>
          <a:blip r:embed="rId2" cstate="email"/>
          <a:srcRect/>
          <a:stretch>
            <a:fillRect/>
          </a:stretch>
        </p:blipFill>
        <p:spPr bwMode="auto">
          <a:xfrm>
            <a:off x="7368322" y="438228"/>
            <a:ext cx="1470457" cy="2020144"/>
          </a:xfrm>
          <a:prstGeom prst="rect">
            <a:avLst/>
          </a:prstGeom>
          <a:noFill/>
        </p:spPr>
      </p:pic>
      <p:pic>
        <p:nvPicPr>
          <p:cNvPr id="8" name="Picture 16" descr="http://www.selcuksonmez.com/wp-content/uploads/cerceve-png-1.png">
            <a:hlinkClick r:id="rId3" action="ppaction://hlinksldjump"/>
          </p:cNvPr>
          <p:cNvPicPr>
            <a:picLocks noChangeAspect="1" noChangeArrowheads="1"/>
          </p:cNvPicPr>
          <p:nvPr/>
        </p:nvPicPr>
        <p:blipFill>
          <a:blip r:embed="rId4" cstate="email"/>
          <a:srcRect/>
          <a:stretch>
            <a:fillRect/>
          </a:stretch>
        </p:blipFill>
        <p:spPr bwMode="auto">
          <a:xfrm>
            <a:off x="7164288" y="260648"/>
            <a:ext cx="1764196" cy="2328258"/>
          </a:xfrm>
          <a:prstGeom prst="rect">
            <a:avLst/>
          </a:prstGeom>
          <a:noFill/>
        </p:spPr>
      </p:pic>
      <p:sp>
        <p:nvSpPr>
          <p:cNvPr id="9" name="TextBox 8"/>
          <p:cNvSpPr txBox="1"/>
          <p:nvPr/>
        </p:nvSpPr>
        <p:spPr>
          <a:xfrm>
            <a:off x="251520" y="404664"/>
            <a:ext cx="7056784" cy="3693319"/>
          </a:xfrm>
          <a:prstGeom prst="rect">
            <a:avLst/>
          </a:prstGeom>
          <a:noFill/>
        </p:spPr>
        <p:txBody>
          <a:bodyPr wrap="square" rtlCol="0">
            <a:spAutoFit/>
          </a:bodyPr>
          <a:lstStyle/>
          <a:p>
            <a:r>
              <a:rPr lang="ru-RU" sz="2400" b="1" dirty="0" smtClean="0">
                <a:solidFill>
                  <a:schemeClr val="bg1"/>
                </a:solidFill>
                <a:latin typeface="Comic Sans MS" panose="030F0702030302020204" pitchFamily="66" charset="0"/>
              </a:rPr>
              <a:t>         </a:t>
            </a:r>
            <a:r>
              <a:rPr lang="ru-RU" sz="2400" b="1" dirty="0" err="1" smtClean="0">
                <a:solidFill>
                  <a:schemeClr val="bg1"/>
                </a:solidFill>
                <a:latin typeface="Comic Sans MS" panose="030F0702030302020204" pitchFamily="66" charset="0"/>
              </a:rPr>
              <a:t>Анискин</a:t>
            </a:r>
            <a:r>
              <a:rPr lang="ru-RU" sz="2400" b="1" dirty="0" smtClean="0">
                <a:solidFill>
                  <a:schemeClr val="bg1"/>
                </a:solidFill>
                <a:latin typeface="Comic Sans MS" panose="030F0702030302020204" pitchFamily="66" charset="0"/>
              </a:rPr>
              <a:t>, расследуя хищение на </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         заводе, должен запомнить номера </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         телефонов начальников цехов. Рассматривая список телефонов, </a:t>
            </a:r>
            <a:r>
              <a:rPr lang="ru-RU" sz="2400" b="1" dirty="0" err="1" smtClean="0">
                <a:solidFill>
                  <a:schemeClr val="bg1"/>
                </a:solidFill>
                <a:latin typeface="Comic Sans MS" panose="030F0702030302020204" pitchFamily="66" charset="0"/>
              </a:rPr>
              <a:t>Анискин</a:t>
            </a:r>
            <a:r>
              <a:rPr lang="ru-RU" sz="2400" b="1" dirty="0" smtClean="0">
                <a:solidFill>
                  <a:schemeClr val="bg1"/>
                </a:solidFill>
                <a:latin typeface="Comic Sans MS" panose="030F0702030302020204" pitchFamily="66" charset="0"/>
              </a:rPr>
              <a:t> заметил, что фамилии и номера телефонов находятся в определённой взаимосвязи. Установив характер этой взаимосвязи, </a:t>
            </a:r>
            <a:r>
              <a:rPr lang="ru-RU" sz="2400" b="1" dirty="0" err="1" smtClean="0">
                <a:solidFill>
                  <a:schemeClr val="bg1"/>
                </a:solidFill>
                <a:latin typeface="Comic Sans MS" panose="030F0702030302020204" pitchFamily="66" charset="0"/>
              </a:rPr>
              <a:t>Анискин</a:t>
            </a:r>
            <a:r>
              <a:rPr lang="ru-RU" sz="2400" b="1" dirty="0" smtClean="0">
                <a:solidFill>
                  <a:schemeClr val="bg1"/>
                </a:solidFill>
                <a:latin typeface="Comic Sans MS" panose="030F0702030302020204" pitchFamily="66" charset="0"/>
              </a:rPr>
              <a:t> без труда справился со своей задачей. </a:t>
            </a:r>
            <a:endParaRPr lang="ru-RU" sz="2400" b="1" dirty="0" smtClean="0">
              <a:solidFill>
                <a:schemeClr val="bg1"/>
              </a:solidFill>
              <a:latin typeface="Comic Sans MS" panose="030F0702030302020204" pitchFamily="66" charset="0"/>
            </a:endParaRPr>
          </a:p>
          <a:p>
            <a:endParaRPr lang="ru-RU" dirty="0"/>
          </a:p>
        </p:txBody>
      </p:sp>
      <p:sp>
        <p:nvSpPr>
          <p:cNvPr id="10" name="Управляющая кнопка: настраиваемая 9">
            <a:hlinkClick r:id="" action="ppaction://noaction" highlightClick="1"/>
          </p:cNvPr>
          <p:cNvSpPr/>
          <p:nvPr/>
        </p:nvSpPr>
        <p:spPr>
          <a:xfrm>
            <a:off x="6516216" y="6237312"/>
            <a:ext cx="1944216" cy="504056"/>
          </a:xfrm>
          <a:prstGeom prst="actionButtonBlank">
            <a:avLst/>
          </a:prstGeom>
          <a:solidFill>
            <a:srgbClr val="E3A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6B3A05"/>
                </a:solidFill>
                <a:latin typeface="Comic Sans MS" panose="030F0702030302020204" pitchFamily="66" charset="0"/>
              </a:rPr>
              <a:t>ОТВЕТ</a:t>
            </a:r>
            <a:endParaRPr lang="ru-RU" sz="2800" b="1" dirty="0">
              <a:solidFill>
                <a:srgbClr val="6B3A05"/>
              </a:solidFill>
              <a:latin typeface="Comic Sans MS" panose="030F0702030302020204" pitchFamily="66" charset="0"/>
            </a:endParaRPr>
          </a:p>
        </p:txBody>
      </p:sp>
      <p:grpSp>
        <p:nvGrpSpPr>
          <p:cNvPr id="21" name="Группа 20"/>
          <p:cNvGrpSpPr/>
          <p:nvPr/>
        </p:nvGrpSpPr>
        <p:grpSpPr>
          <a:xfrm>
            <a:off x="179512" y="3717032"/>
            <a:ext cx="8784977" cy="2708921"/>
            <a:chOff x="1331640" y="3429000"/>
            <a:chExt cx="7632849" cy="2996953"/>
          </a:xfrm>
        </p:grpSpPr>
        <p:sp>
          <p:nvSpPr>
            <p:cNvPr id="19" name="Прямоугольник 18"/>
            <p:cNvSpPr/>
            <p:nvPr/>
          </p:nvSpPr>
          <p:spPr>
            <a:xfrm>
              <a:off x="2051720" y="3645024"/>
              <a:ext cx="6336704" cy="2520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7830" name="Picture 6" descr="https://static8.depositphotos.com/1007115/958/v/950/depositphotos_9587272-stock-illustration-blank-notepad.jpg"/>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rot="16200000">
              <a:off x="3649588" y="1111052"/>
              <a:ext cx="2996953" cy="7632849"/>
            </a:xfrm>
            <a:prstGeom prst="rect">
              <a:avLst/>
            </a:prstGeom>
            <a:noFill/>
          </p:spPr>
        </p:pic>
      </p:grpSp>
      <p:sp>
        <p:nvSpPr>
          <p:cNvPr id="20" name="TextBox 19"/>
          <p:cNvSpPr txBox="1"/>
          <p:nvPr/>
        </p:nvSpPr>
        <p:spPr>
          <a:xfrm>
            <a:off x="1475656" y="4149080"/>
            <a:ext cx="6792244" cy="1569660"/>
          </a:xfrm>
          <a:prstGeom prst="rect">
            <a:avLst/>
          </a:prstGeom>
          <a:noFill/>
        </p:spPr>
        <p:txBody>
          <a:bodyPr wrap="none" rtlCol="0">
            <a:spAutoFit/>
          </a:bodyPr>
          <a:lstStyle/>
          <a:p>
            <a:r>
              <a:rPr lang="ru-RU" sz="3200" b="1" dirty="0" smtClean="0">
                <a:latin typeface="Comic Sans MS" panose="030F0702030302020204" pitchFamily="66" charset="0"/>
              </a:rPr>
              <a:t>Авербах 7123   </a:t>
            </a:r>
            <a:r>
              <a:rPr lang="ru-RU" sz="3200" b="1" dirty="0" err="1" smtClean="0">
                <a:latin typeface="Comic Sans MS" panose="030F0702030302020204" pitchFamily="66" charset="0"/>
              </a:rPr>
              <a:t>Дорончук</a:t>
            </a:r>
            <a:r>
              <a:rPr lang="ru-RU" sz="3200" b="1" dirty="0" smtClean="0">
                <a:latin typeface="Comic Sans MS" panose="030F0702030302020204" pitchFamily="66" charset="0"/>
              </a:rPr>
              <a:t> 8512 </a:t>
            </a:r>
            <a:endParaRPr lang="ru-RU" sz="3200" b="1" dirty="0" smtClean="0">
              <a:latin typeface="Comic Sans MS" panose="030F0702030302020204" pitchFamily="66" charset="0"/>
            </a:endParaRPr>
          </a:p>
          <a:p>
            <a:r>
              <a:rPr lang="ru-RU" sz="3200" b="1" dirty="0" smtClean="0">
                <a:latin typeface="Comic Sans MS" panose="030F0702030302020204" pitchFamily="66" charset="0"/>
              </a:rPr>
              <a:t>Бурый 5211     Ерохин 6615 </a:t>
            </a:r>
            <a:endParaRPr lang="ru-RU" sz="3200" b="1" dirty="0" smtClean="0">
              <a:latin typeface="Comic Sans MS" panose="030F0702030302020204" pitchFamily="66" charset="0"/>
            </a:endParaRPr>
          </a:p>
          <a:p>
            <a:r>
              <a:rPr lang="ru-RU" sz="3200" b="1" dirty="0" smtClean="0">
                <a:latin typeface="Comic Sans MS" panose="030F0702030302020204" pitchFamily="66" charset="0"/>
              </a:rPr>
              <a:t>Галич 5425     </a:t>
            </a:r>
            <a:r>
              <a:rPr lang="ru-RU" sz="3200" b="1" dirty="0" err="1" smtClean="0">
                <a:latin typeface="Comic Sans MS" panose="030F0702030302020204" pitchFamily="66" charset="0"/>
              </a:rPr>
              <a:t>Огнев</a:t>
            </a:r>
            <a:r>
              <a:rPr lang="ru-RU" sz="3200" b="1" dirty="0" smtClean="0">
                <a:latin typeface="Comic Sans MS" panose="030F0702030302020204" pitchFamily="66" charset="0"/>
              </a:rPr>
              <a:t> </a:t>
            </a:r>
            <a:r>
              <a:rPr lang="ru-RU" sz="3200" b="1" dirty="0" smtClean="0">
                <a:solidFill>
                  <a:srgbClr val="FF0000"/>
                </a:solidFill>
                <a:latin typeface="Comic Sans MS" panose="030F0702030302020204" pitchFamily="66" charset="0"/>
              </a:rPr>
              <a:t>? ? ? ?</a:t>
            </a:r>
            <a:endParaRPr lang="ru-RU" sz="3200" b="1" dirty="0" smtClean="0">
              <a:solidFill>
                <a:srgbClr val="FF0000"/>
              </a:solidFill>
              <a:latin typeface="Comic Sans MS" panose="030F0702030302020204" pitchFamily="66" charset="0"/>
            </a:endParaRPr>
          </a:p>
        </p:txBody>
      </p:sp>
      <p:sp>
        <p:nvSpPr>
          <p:cNvPr id="22" name="Прямоугольник 21"/>
          <p:cNvSpPr/>
          <p:nvPr/>
        </p:nvSpPr>
        <p:spPr>
          <a:xfrm>
            <a:off x="6084168" y="5157192"/>
            <a:ext cx="1728192" cy="5040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rgbClr val="C00000"/>
                </a:solidFill>
                <a:latin typeface="Comic Sans MS" panose="030F0702030302020204" pitchFamily="66" charset="0"/>
              </a:rPr>
              <a:t>5163</a:t>
            </a:r>
            <a:endParaRPr lang="ru-RU" sz="3200" b="1" dirty="0">
              <a:solidFill>
                <a:srgbClr val="C00000"/>
              </a:solidFill>
              <a:latin typeface="Comic Sans MS" panose="030F0702030302020204" pitchFamily="66"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1000" fill="hold"/>
                                        <p:tgtEl>
                                          <p:spTgt spid="22"/>
                                        </p:tgtEl>
                                        <p:attrNameLst>
                                          <p:attrName>ppt_x</p:attrName>
                                        </p:attrNameLst>
                                      </p:cBhvr>
                                      <p:tavLst>
                                        <p:tav tm="0">
                                          <p:val>
                                            <p:strVal val="#ppt_x-.2"/>
                                          </p:val>
                                        </p:tav>
                                        <p:tav tm="100000">
                                          <p:val>
                                            <p:strVal val="#ppt_x"/>
                                          </p:val>
                                        </p:tav>
                                      </p:tavLst>
                                    </p:anim>
                                    <p:anim calcmode="lin" valueType="num">
                                      <p:cBhvr>
                                        <p:cTn id="14"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2"/>
                                        </p:tgtEl>
                                      </p:cBhvr>
                                    </p:animEffect>
                                  </p:childTnLst>
                                </p:cTn>
                              </p:par>
                            </p:childTnLst>
                          </p:cTn>
                        </p:par>
                      </p:childTnLst>
                    </p:cTn>
                  </p:par>
                </p:childTnLst>
              </p:cTn>
              <p:nextCondLst>
                <p:cond evt="onClick" delay="0">
                  <p:tgtEl>
                    <p:spTgt spid="10"/>
                  </p:tgtEl>
                </p:cond>
              </p:nextCondLst>
            </p:seq>
          </p:childTnLst>
        </p:cTn>
      </p:par>
    </p:tnLst>
    <p:bldLst>
      <p:bldP spid="10" grpId="0" animBg="1"/>
      <p:bldP spid="2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6B3A05"/>
        </a:solidFill>
        <a:effectLst/>
      </p:bgPr>
    </p:bg>
    <p:spTree>
      <p:nvGrpSpPr>
        <p:cNvPr id="1" name=""/>
        <p:cNvGrpSpPr/>
        <p:nvPr/>
      </p:nvGrpSpPr>
      <p:grpSpPr>
        <a:xfrm>
          <a:off x="0" y="0"/>
          <a:ext cx="0" cy="0"/>
          <a:chOff x="0" y="0"/>
          <a:chExt cx="0" cy="0"/>
        </a:xfrm>
      </p:grpSpPr>
      <p:grpSp>
        <p:nvGrpSpPr>
          <p:cNvPr id="2" name="Группа 5"/>
          <p:cNvGrpSpPr/>
          <p:nvPr/>
        </p:nvGrpSpPr>
        <p:grpSpPr>
          <a:xfrm>
            <a:off x="179512" y="260648"/>
            <a:ext cx="1368152" cy="1368152"/>
            <a:chOff x="142999" y="5013176"/>
            <a:chExt cx="1697331" cy="1656184"/>
          </a:xfrm>
        </p:grpSpPr>
        <p:sp>
          <p:nvSpPr>
            <p:cNvPr id="4" name="Овал 3"/>
            <p:cNvSpPr/>
            <p:nvPr/>
          </p:nvSpPr>
          <p:spPr>
            <a:xfrm>
              <a:off x="503040" y="5301208"/>
              <a:ext cx="936104"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endParaRPr lang="ru-RU" dirty="0"/>
            </a:p>
            <a:p>
              <a:pPr algn="ctr"/>
              <a:r>
                <a:rPr lang="ru-RU" sz="2800" b="1" dirty="0" smtClean="0"/>
                <a:t>3</a:t>
              </a:r>
              <a:endParaRPr lang="ru-RU" sz="2800" b="1" dirty="0"/>
            </a:p>
          </p:txBody>
        </p:sp>
        <p:pic>
          <p:nvPicPr>
            <p:cNvPr id="5" name="Picture 2" descr="https://www.factroom.ru/wp-content/uploads/2017/02/800-6-730x730.png"/>
            <p:cNvPicPr>
              <a:picLocks noChangeAspect="1" noChangeArrowheads="1"/>
            </p:cNvPicPr>
            <p:nvPr/>
          </p:nvPicPr>
          <p:blipFill>
            <a:blip r:embed="rId1" cstate="email">
              <a:clrChange>
                <a:clrFrom>
                  <a:srgbClr val="FEFEFE"/>
                </a:clrFrom>
                <a:clrTo>
                  <a:srgbClr val="FEFEFE">
                    <a:alpha val="0"/>
                  </a:srgbClr>
                </a:clrTo>
              </a:clrChange>
            </a:blip>
            <a:srcRect/>
            <a:stretch>
              <a:fillRect/>
            </a:stretch>
          </p:blipFill>
          <p:spPr bwMode="auto">
            <a:xfrm>
              <a:off x="142999" y="5013176"/>
              <a:ext cx="1697331" cy="1080120"/>
            </a:xfrm>
            <a:prstGeom prst="rect">
              <a:avLst/>
            </a:prstGeom>
            <a:noFill/>
          </p:spPr>
        </p:pic>
      </p:grpSp>
      <p:sp>
        <p:nvSpPr>
          <p:cNvPr id="9" name="TextBox 8"/>
          <p:cNvSpPr txBox="1"/>
          <p:nvPr/>
        </p:nvSpPr>
        <p:spPr>
          <a:xfrm>
            <a:off x="395536" y="404664"/>
            <a:ext cx="6768752" cy="2677656"/>
          </a:xfrm>
          <a:prstGeom prst="rect">
            <a:avLst/>
          </a:prstGeom>
          <a:noFill/>
        </p:spPr>
        <p:txBody>
          <a:bodyPr wrap="square" rtlCol="0">
            <a:spAutoFit/>
          </a:bodyPr>
          <a:lstStyle/>
          <a:p>
            <a:r>
              <a:rPr lang="ru-RU" sz="2400" b="1" dirty="0" smtClean="0">
                <a:solidFill>
                  <a:schemeClr val="bg1"/>
                </a:solidFill>
                <a:latin typeface="Comic Sans MS" panose="030F0702030302020204" pitchFamily="66" charset="0"/>
              </a:rPr>
              <a:t>           Одного подозреваемого </a:t>
            </a:r>
            <a:r>
              <a:rPr lang="ru-RU" sz="2400" b="1" dirty="0" err="1" smtClean="0">
                <a:solidFill>
                  <a:schemeClr val="bg1"/>
                </a:solidFill>
                <a:latin typeface="Comic Sans MS" panose="030F0702030302020204" pitchFamily="66" charset="0"/>
              </a:rPr>
              <a:t>Анискин</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           как-то спросил : «Сколько у   </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           тебя детей?» Тот ответил: «Число моих детей можно поделить на две части так, что разность этих чисел будет равна разности их квадратов. Вот и прикиньте сами, сколько у меня детей».</a:t>
            </a:r>
            <a:endParaRPr lang="ru-RU" sz="2400" b="1" dirty="0" smtClean="0">
              <a:solidFill>
                <a:schemeClr val="bg1"/>
              </a:solidFill>
              <a:latin typeface="Comic Sans MS" panose="030F0702030302020204" pitchFamily="66" charset="0"/>
            </a:endParaRPr>
          </a:p>
        </p:txBody>
      </p:sp>
      <p:sp>
        <p:nvSpPr>
          <p:cNvPr id="10" name="Управляющая кнопка: настраиваемая 9">
            <a:hlinkClick r:id="" action="ppaction://noaction" highlightClick="1"/>
          </p:cNvPr>
          <p:cNvSpPr/>
          <p:nvPr/>
        </p:nvSpPr>
        <p:spPr>
          <a:xfrm>
            <a:off x="6516216" y="6237312"/>
            <a:ext cx="1944216" cy="504056"/>
          </a:xfrm>
          <a:prstGeom prst="actionButtonBlank">
            <a:avLst/>
          </a:prstGeom>
          <a:solidFill>
            <a:srgbClr val="E3A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6B3A05"/>
                </a:solidFill>
                <a:latin typeface="Comic Sans MS" panose="030F0702030302020204" pitchFamily="66" charset="0"/>
              </a:rPr>
              <a:t>ОТВЕТ</a:t>
            </a:r>
            <a:endParaRPr lang="ru-RU" sz="2800" b="1" dirty="0">
              <a:solidFill>
                <a:srgbClr val="6B3A05"/>
              </a:solidFill>
              <a:latin typeface="Comic Sans MS" panose="030F0702030302020204" pitchFamily="66" charset="0"/>
            </a:endParaRPr>
          </a:p>
        </p:txBody>
      </p:sp>
      <p:pic>
        <p:nvPicPr>
          <p:cNvPr id="11" name="Picture 2" descr="https://cdn.fishki.net/upload/post/201503/26/1478660/6_ja3.jpg"/>
          <p:cNvPicPr>
            <a:picLocks noChangeAspect="1" noChangeArrowheads="1"/>
          </p:cNvPicPr>
          <p:nvPr/>
        </p:nvPicPr>
        <p:blipFill>
          <a:blip r:embed="rId2" cstate="email"/>
          <a:srcRect/>
          <a:stretch>
            <a:fillRect/>
          </a:stretch>
        </p:blipFill>
        <p:spPr bwMode="auto">
          <a:xfrm>
            <a:off x="7368322" y="438228"/>
            <a:ext cx="1470457" cy="2020144"/>
          </a:xfrm>
          <a:prstGeom prst="rect">
            <a:avLst/>
          </a:prstGeom>
          <a:noFill/>
        </p:spPr>
      </p:pic>
      <p:pic>
        <p:nvPicPr>
          <p:cNvPr id="12" name="Picture 16" descr="http://www.selcuksonmez.com/wp-content/uploads/cerceve-png-1.png">
            <a:hlinkClick r:id="rId3" action="ppaction://hlinksldjump"/>
          </p:cNvPr>
          <p:cNvPicPr>
            <a:picLocks noChangeAspect="1" noChangeArrowheads="1"/>
          </p:cNvPicPr>
          <p:nvPr/>
        </p:nvPicPr>
        <p:blipFill>
          <a:blip r:embed="rId4" cstate="email"/>
          <a:srcRect/>
          <a:stretch>
            <a:fillRect/>
          </a:stretch>
        </p:blipFill>
        <p:spPr bwMode="auto">
          <a:xfrm>
            <a:off x="7164288" y="260648"/>
            <a:ext cx="1764196" cy="2328258"/>
          </a:xfrm>
          <a:prstGeom prst="rect">
            <a:avLst/>
          </a:prstGeom>
          <a:noFill/>
        </p:spPr>
      </p:pic>
      <p:pic>
        <p:nvPicPr>
          <p:cNvPr id="76804" name="Picture 4" descr="http://dutsadok.com.ua/clipart/ljudi/malchik_mach.png"/>
          <p:cNvPicPr>
            <a:picLocks noChangeAspect="1" noChangeArrowheads="1"/>
          </p:cNvPicPr>
          <p:nvPr/>
        </p:nvPicPr>
        <p:blipFill>
          <a:blip r:embed="rId5" cstate="email"/>
          <a:srcRect/>
          <a:stretch>
            <a:fillRect/>
          </a:stretch>
        </p:blipFill>
        <p:spPr bwMode="auto">
          <a:xfrm>
            <a:off x="467544" y="3284984"/>
            <a:ext cx="2265632" cy="3573016"/>
          </a:xfrm>
          <a:prstGeom prst="rect">
            <a:avLst/>
          </a:prstGeom>
          <a:noFill/>
        </p:spPr>
      </p:pic>
      <p:pic>
        <p:nvPicPr>
          <p:cNvPr id="13" name="Picture 4" descr="http://dutsadok.com.ua/clipart/ljudi/malchik_mach.png"/>
          <p:cNvPicPr>
            <a:picLocks noChangeAspect="1" noChangeArrowheads="1"/>
          </p:cNvPicPr>
          <p:nvPr/>
        </p:nvPicPr>
        <p:blipFill>
          <a:blip r:embed="rId5" cstate="email"/>
          <a:srcRect/>
          <a:stretch>
            <a:fillRect/>
          </a:stretch>
        </p:blipFill>
        <p:spPr bwMode="auto">
          <a:xfrm>
            <a:off x="971600" y="3284984"/>
            <a:ext cx="2265632" cy="3573016"/>
          </a:xfrm>
          <a:prstGeom prst="rect">
            <a:avLst/>
          </a:prstGeom>
          <a:noFill/>
        </p:spPr>
      </p:pic>
      <p:pic>
        <p:nvPicPr>
          <p:cNvPr id="14" name="Picture 4" descr="http://dutsadok.com.ua/clipart/ljudi/malchik_mach.png"/>
          <p:cNvPicPr>
            <a:picLocks noChangeAspect="1" noChangeArrowheads="1"/>
          </p:cNvPicPr>
          <p:nvPr/>
        </p:nvPicPr>
        <p:blipFill>
          <a:blip r:embed="rId5" cstate="email"/>
          <a:srcRect/>
          <a:stretch>
            <a:fillRect/>
          </a:stretch>
        </p:blipFill>
        <p:spPr bwMode="auto">
          <a:xfrm>
            <a:off x="1547664" y="3284984"/>
            <a:ext cx="2265632" cy="3573016"/>
          </a:xfrm>
          <a:prstGeom prst="rect">
            <a:avLst/>
          </a:prstGeom>
          <a:noFill/>
        </p:spPr>
      </p:pic>
      <p:pic>
        <p:nvPicPr>
          <p:cNvPr id="15" name="Picture 4" descr="http://dutsadok.com.ua/clipart/ljudi/malchik_mach.png"/>
          <p:cNvPicPr>
            <a:picLocks noChangeAspect="1" noChangeArrowheads="1"/>
          </p:cNvPicPr>
          <p:nvPr/>
        </p:nvPicPr>
        <p:blipFill>
          <a:blip r:embed="rId5" cstate="email"/>
          <a:srcRect/>
          <a:stretch>
            <a:fillRect/>
          </a:stretch>
        </p:blipFill>
        <p:spPr bwMode="auto">
          <a:xfrm>
            <a:off x="2123728" y="3284984"/>
            <a:ext cx="2265632" cy="3573016"/>
          </a:xfrm>
          <a:prstGeom prst="rect">
            <a:avLst/>
          </a:prstGeom>
          <a:noFill/>
        </p:spPr>
      </p:pic>
      <p:pic>
        <p:nvPicPr>
          <p:cNvPr id="16" name="Picture 4" descr="http://dutsadok.com.ua/clipart/ljudi/malchik_mach.png"/>
          <p:cNvPicPr>
            <a:picLocks noChangeAspect="1" noChangeArrowheads="1"/>
          </p:cNvPicPr>
          <p:nvPr/>
        </p:nvPicPr>
        <p:blipFill>
          <a:blip r:embed="rId5" cstate="email"/>
          <a:srcRect/>
          <a:stretch>
            <a:fillRect/>
          </a:stretch>
        </p:blipFill>
        <p:spPr bwMode="auto">
          <a:xfrm>
            <a:off x="2627784" y="3284984"/>
            <a:ext cx="2265632" cy="3573016"/>
          </a:xfrm>
          <a:prstGeom prst="rect">
            <a:avLst/>
          </a:prstGeom>
          <a:noFill/>
        </p:spPr>
      </p:pic>
      <p:pic>
        <p:nvPicPr>
          <p:cNvPr id="17" name="Picture 4" descr="http://dutsadok.com.ua/clipart/ljudi/malchik_mach.png"/>
          <p:cNvPicPr>
            <a:picLocks noChangeAspect="1" noChangeArrowheads="1"/>
          </p:cNvPicPr>
          <p:nvPr/>
        </p:nvPicPr>
        <p:blipFill>
          <a:blip r:embed="rId5" cstate="email"/>
          <a:srcRect/>
          <a:stretch>
            <a:fillRect/>
          </a:stretch>
        </p:blipFill>
        <p:spPr bwMode="auto">
          <a:xfrm>
            <a:off x="3203848" y="3284984"/>
            <a:ext cx="2265632" cy="3573016"/>
          </a:xfrm>
          <a:prstGeom prst="rect">
            <a:avLst/>
          </a:prstGeom>
          <a:noFill/>
        </p:spPr>
      </p:pic>
      <p:pic>
        <p:nvPicPr>
          <p:cNvPr id="18" name="Picture 4" descr="http://dutsadok.com.ua/clipart/ljudi/malchik_mach.png"/>
          <p:cNvPicPr>
            <a:picLocks noChangeAspect="1" noChangeArrowheads="1"/>
          </p:cNvPicPr>
          <p:nvPr/>
        </p:nvPicPr>
        <p:blipFill>
          <a:blip r:embed="rId5" cstate="email"/>
          <a:srcRect/>
          <a:stretch>
            <a:fillRect/>
          </a:stretch>
        </p:blipFill>
        <p:spPr bwMode="auto">
          <a:xfrm>
            <a:off x="3635896" y="3284984"/>
            <a:ext cx="2265632" cy="3573016"/>
          </a:xfrm>
          <a:prstGeom prst="rect">
            <a:avLst/>
          </a:prstGeom>
          <a:noFill/>
        </p:spPr>
      </p:pic>
      <p:pic>
        <p:nvPicPr>
          <p:cNvPr id="19" name="Picture 4" descr="http://dutsadok.com.ua/clipart/ljudi/malchik_mach.png"/>
          <p:cNvPicPr>
            <a:picLocks noChangeAspect="1" noChangeArrowheads="1"/>
          </p:cNvPicPr>
          <p:nvPr/>
        </p:nvPicPr>
        <p:blipFill>
          <a:blip r:embed="rId5" cstate="email"/>
          <a:srcRect/>
          <a:stretch>
            <a:fillRect/>
          </a:stretch>
        </p:blipFill>
        <p:spPr bwMode="auto">
          <a:xfrm>
            <a:off x="4139952" y="3284984"/>
            <a:ext cx="2265632" cy="3573016"/>
          </a:xfrm>
          <a:prstGeom prst="rect">
            <a:avLst/>
          </a:prstGeom>
          <a:noFill/>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exit" presetSubtype="2" fill="hold" nodeType="afterEffect">
                                  <p:stCondLst>
                                    <p:cond delay="0"/>
                                  </p:stCondLst>
                                  <p:childTnLst>
                                    <p:anim calcmode="lin" valueType="num">
                                      <p:cBhvr additive="base">
                                        <p:cTn id="12" dur="500"/>
                                        <p:tgtEl>
                                          <p:spTgt spid="19"/>
                                        </p:tgtEl>
                                        <p:attrNameLst>
                                          <p:attrName>ppt_x</p:attrName>
                                        </p:attrNameLst>
                                      </p:cBhvr>
                                      <p:tavLst>
                                        <p:tav tm="0">
                                          <p:val>
                                            <p:strVal val="ppt_x"/>
                                          </p:val>
                                        </p:tav>
                                        <p:tav tm="100000">
                                          <p:val>
                                            <p:strVal val="1+ppt_w/2"/>
                                          </p:val>
                                        </p:tav>
                                      </p:tavLst>
                                    </p:anim>
                                    <p:anim calcmode="lin" valueType="num">
                                      <p:cBhvr additive="base">
                                        <p:cTn id="13" dur="500"/>
                                        <p:tgtEl>
                                          <p:spTgt spid="19"/>
                                        </p:tgtEl>
                                        <p:attrNameLst>
                                          <p:attrName>ppt_y</p:attrName>
                                        </p:attrNameLst>
                                      </p:cBhvr>
                                      <p:tavLst>
                                        <p:tav tm="0">
                                          <p:val>
                                            <p:strVal val="ppt_y"/>
                                          </p:val>
                                        </p:tav>
                                        <p:tav tm="100000">
                                          <p:val>
                                            <p:strVal val="ppt_y"/>
                                          </p:val>
                                        </p:tav>
                                      </p:tavLst>
                                    </p:anim>
                                    <p:set>
                                      <p:cBhvr>
                                        <p:cTn id="14" dur="1" fill="hold">
                                          <p:stCondLst>
                                            <p:cond delay="499"/>
                                          </p:stCondLst>
                                        </p:cTn>
                                        <p:tgtEl>
                                          <p:spTgt spid="19"/>
                                        </p:tgtEl>
                                        <p:attrNameLst>
                                          <p:attrName>style.visibility</p:attrName>
                                        </p:attrNameLst>
                                      </p:cBhvr>
                                      <p:to>
                                        <p:strVal val="hidden"/>
                                      </p:to>
                                    </p:set>
                                  </p:childTnLst>
                                </p:cTn>
                              </p:par>
                            </p:childTnLst>
                          </p:cTn>
                        </p:par>
                        <p:par>
                          <p:cTn id="15" fill="hold">
                            <p:stCondLst>
                              <p:cond delay="500"/>
                            </p:stCondLst>
                            <p:childTnLst>
                              <p:par>
                                <p:cTn id="16" presetID="2" presetClass="exit" presetSubtype="2" fill="hold" nodeType="afterEffect">
                                  <p:stCondLst>
                                    <p:cond delay="0"/>
                                  </p:stCondLst>
                                  <p:childTnLst>
                                    <p:anim calcmode="lin" valueType="num">
                                      <p:cBhvr additive="base">
                                        <p:cTn id="17" dur="500"/>
                                        <p:tgtEl>
                                          <p:spTgt spid="18"/>
                                        </p:tgtEl>
                                        <p:attrNameLst>
                                          <p:attrName>ppt_x</p:attrName>
                                        </p:attrNameLst>
                                      </p:cBhvr>
                                      <p:tavLst>
                                        <p:tav tm="0">
                                          <p:val>
                                            <p:strVal val="ppt_x"/>
                                          </p:val>
                                        </p:tav>
                                        <p:tav tm="100000">
                                          <p:val>
                                            <p:strVal val="1+ppt_w/2"/>
                                          </p:val>
                                        </p:tav>
                                      </p:tavLst>
                                    </p:anim>
                                    <p:anim calcmode="lin" valueType="num">
                                      <p:cBhvr additive="base">
                                        <p:cTn id="18" dur="500"/>
                                        <p:tgtEl>
                                          <p:spTgt spid="18"/>
                                        </p:tgtEl>
                                        <p:attrNameLst>
                                          <p:attrName>ppt_y</p:attrName>
                                        </p:attrNameLst>
                                      </p:cBhvr>
                                      <p:tavLst>
                                        <p:tav tm="0">
                                          <p:val>
                                            <p:strVal val="ppt_y"/>
                                          </p:val>
                                        </p:tav>
                                        <p:tav tm="100000">
                                          <p:val>
                                            <p:strVal val="ppt_y"/>
                                          </p:val>
                                        </p:tav>
                                      </p:tavLst>
                                    </p:anim>
                                    <p:set>
                                      <p:cBhvr>
                                        <p:cTn id="19" dur="1" fill="hold">
                                          <p:stCondLst>
                                            <p:cond delay="499"/>
                                          </p:stCondLst>
                                        </p:cTn>
                                        <p:tgtEl>
                                          <p:spTgt spid="18"/>
                                        </p:tgtEl>
                                        <p:attrNameLst>
                                          <p:attrName>style.visibility</p:attrName>
                                        </p:attrNameLst>
                                      </p:cBhvr>
                                      <p:to>
                                        <p:strVal val="hidden"/>
                                      </p:to>
                                    </p:set>
                                  </p:childTnLst>
                                </p:cTn>
                              </p:par>
                            </p:childTnLst>
                          </p:cTn>
                        </p:par>
                        <p:par>
                          <p:cTn id="20" fill="hold">
                            <p:stCondLst>
                              <p:cond delay="1000"/>
                            </p:stCondLst>
                            <p:childTnLst>
                              <p:par>
                                <p:cTn id="21" presetID="2" presetClass="exit" presetSubtype="2" fill="hold" nodeType="afterEffect">
                                  <p:stCondLst>
                                    <p:cond delay="0"/>
                                  </p:stCondLst>
                                  <p:childTnLst>
                                    <p:anim calcmode="lin" valueType="num">
                                      <p:cBhvr additive="base">
                                        <p:cTn id="22" dur="500"/>
                                        <p:tgtEl>
                                          <p:spTgt spid="17"/>
                                        </p:tgtEl>
                                        <p:attrNameLst>
                                          <p:attrName>ppt_x</p:attrName>
                                        </p:attrNameLst>
                                      </p:cBhvr>
                                      <p:tavLst>
                                        <p:tav tm="0">
                                          <p:val>
                                            <p:strVal val="ppt_x"/>
                                          </p:val>
                                        </p:tav>
                                        <p:tav tm="100000">
                                          <p:val>
                                            <p:strVal val="1+ppt_w/2"/>
                                          </p:val>
                                        </p:tav>
                                      </p:tavLst>
                                    </p:anim>
                                    <p:anim calcmode="lin" valueType="num">
                                      <p:cBhvr additive="base">
                                        <p:cTn id="23" dur="500"/>
                                        <p:tgtEl>
                                          <p:spTgt spid="17"/>
                                        </p:tgtEl>
                                        <p:attrNameLst>
                                          <p:attrName>ppt_y</p:attrName>
                                        </p:attrNameLst>
                                      </p:cBhvr>
                                      <p:tavLst>
                                        <p:tav tm="0">
                                          <p:val>
                                            <p:strVal val="ppt_y"/>
                                          </p:val>
                                        </p:tav>
                                        <p:tav tm="100000">
                                          <p:val>
                                            <p:strVal val="ppt_y"/>
                                          </p:val>
                                        </p:tav>
                                      </p:tavLst>
                                    </p:anim>
                                    <p:set>
                                      <p:cBhvr>
                                        <p:cTn id="24" dur="1" fill="hold">
                                          <p:stCondLst>
                                            <p:cond delay="499"/>
                                          </p:stCondLst>
                                        </p:cTn>
                                        <p:tgtEl>
                                          <p:spTgt spid="17"/>
                                        </p:tgtEl>
                                        <p:attrNameLst>
                                          <p:attrName>style.visibility</p:attrName>
                                        </p:attrNameLst>
                                      </p:cBhvr>
                                      <p:to>
                                        <p:strVal val="hidden"/>
                                      </p:to>
                                    </p:set>
                                  </p:childTnLst>
                                </p:cTn>
                              </p:par>
                            </p:childTnLst>
                          </p:cTn>
                        </p:par>
                        <p:par>
                          <p:cTn id="25" fill="hold">
                            <p:stCondLst>
                              <p:cond delay="1500"/>
                            </p:stCondLst>
                            <p:childTnLst>
                              <p:par>
                                <p:cTn id="26" presetID="2" presetClass="exit" presetSubtype="2" fill="hold" nodeType="afterEffect">
                                  <p:stCondLst>
                                    <p:cond delay="0"/>
                                  </p:stCondLst>
                                  <p:childTnLst>
                                    <p:anim calcmode="lin" valueType="num">
                                      <p:cBhvr additive="base">
                                        <p:cTn id="27" dur="500"/>
                                        <p:tgtEl>
                                          <p:spTgt spid="16"/>
                                        </p:tgtEl>
                                        <p:attrNameLst>
                                          <p:attrName>ppt_x</p:attrName>
                                        </p:attrNameLst>
                                      </p:cBhvr>
                                      <p:tavLst>
                                        <p:tav tm="0">
                                          <p:val>
                                            <p:strVal val="ppt_x"/>
                                          </p:val>
                                        </p:tav>
                                        <p:tav tm="100000">
                                          <p:val>
                                            <p:strVal val="1+ppt_w/2"/>
                                          </p:val>
                                        </p:tav>
                                      </p:tavLst>
                                    </p:anim>
                                    <p:anim calcmode="lin" valueType="num">
                                      <p:cBhvr additive="base">
                                        <p:cTn id="28" dur="500"/>
                                        <p:tgtEl>
                                          <p:spTgt spid="16"/>
                                        </p:tgtEl>
                                        <p:attrNameLst>
                                          <p:attrName>ppt_y</p:attrName>
                                        </p:attrNameLst>
                                      </p:cBhvr>
                                      <p:tavLst>
                                        <p:tav tm="0">
                                          <p:val>
                                            <p:strVal val="ppt_y"/>
                                          </p:val>
                                        </p:tav>
                                        <p:tav tm="100000">
                                          <p:val>
                                            <p:strVal val="ppt_y"/>
                                          </p:val>
                                        </p:tav>
                                      </p:tavLst>
                                    </p:anim>
                                    <p:set>
                                      <p:cBhvr>
                                        <p:cTn id="29" dur="1" fill="hold">
                                          <p:stCondLst>
                                            <p:cond delay="499"/>
                                          </p:stCondLst>
                                        </p:cTn>
                                        <p:tgtEl>
                                          <p:spTgt spid="16"/>
                                        </p:tgtEl>
                                        <p:attrNameLst>
                                          <p:attrName>style.visibility</p:attrName>
                                        </p:attrNameLst>
                                      </p:cBhvr>
                                      <p:to>
                                        <p:strVal val="hidden"/>
                                      </p:to>
                                    </p:set>
                                  </p:childTnLst>
                                </p:cTn>
                              </p:par>
                            </p:childTnLst>
                          </p:cTn>
                        </p:par>
                        <p:par>
                          <p:cTn id="30" fill="hold">
                            <p:stCondLst>
                              <p:cond delay="2000"/>
                            </p:stCondLst>
                            <p:childTnLst>
                              <p:par>
                                <p:cTn id="31" presetID="2" presetClass="exit" presetSubtype="2" fill="hold" nodeType="afterEffect">
                                  <p:stCondLst>
                                    <p:cond delay="0"/>
                                  </p:stCondLst>
                                  <p:childTnLst>
                                    <p:anim calcmode="lin" valueType="num">
                                      <p:cBhvr additive="base">
                                        <p:cTn id="32" dur="500"/>
                                        <p:tgtEl>
                                          <p:spTgt spid="15"/>
                                        </p:tgtEl>
                                        <p:attrNameLst>
                                          <p:attrName>ppt_x</p:attrName>
                                        </p:attrNameLst>
                                      </p:cBhvr>
                                      <p:tavLst>
                                        <p:tav tm="0">
                                          <p:val>
                                            <p:strVal val="ppt_x"/>
                                          </p:val>
                                        </p:tav>
                                        <p:tav tm="100000">
                                          <p:val>
                                            <p:strVal val="1+ppt_w/2"/>
                                          </p:val>
                                        </p:tav>
                                      </p:tavLst>
                                    </p:anim>
                                    <p:anim calcmode="lin" valueType="num">
                                      <p:cBhvr additive="base">
                                        <p:cTn id="33" dur="500"/>
                                        <p:tgtEl>
                                          <p:spTgt spid="15"/>
                                        </p:tgtEl>
                                        <p:attrNameLst>
                                          <p:attrName>ppt_y</p:attrName>
                                        </p:attrNameLst>
                                      </p:cBhvr>
                                      <p:tavLst>
                                        <p:tav tm="0">
                                          <p:val>
                                            <p:strVal val="ppt_y"/>
                                          </p:val>
                                        </p:tav>
                                        <p:tav tm="100000">
                                          <p:val>
                                            <p:strVal val="ppt_y"/>
                                          </p:val>
                                        </p:tav>
                                      </p:tavLst>
                                    </p:anim>
                                    <p:set>
                                      <p:cBhvr>
                                        <p:cTn id="34" dur="1" fill="hold">
                                          <p:stCondLst>
                                            <p:cond delay="499"/>
                                          </p:stCondLst>
                                        </p:cTn>
                                        <p:tgtEl>
                                          <p:spTgt spid="15"/>
                                        </p:tgtEl>
                                        <p:attrNameLst>
                                          <p:attrName>style.visibility</p:attrName>
                                        </p:attrNameLst>
                                      </p:cBhvr>
                                      <p:to>
                                        <p:strVal val="hidden"/>
                                      </p:to>
                                    </p:set>
                                  </p:childTnLst>
                                </p:cTn>
                              </p:par>
                            </p:childTnLst>
                          </p:cTn>
                        </p:par>
                        <p:par>
                          <p:cTn id="35" fill="hold">
                            <p:stCondLst>
                              <p:cond delay="2500"/>
                            </p:stCondLst>
                            <p:childTnLst>
                              <p:par>
                                <p:cTn id="36" presetID="2" presetClass="exit" presetSubtype="2" fill="hold" nodeType="afterEffect">
                                  <p:stCondLst>
                                    <p:cond delay="0"/>
                                  </p:stCondLst>
                                  <p:childTnLst>
                                    <p:anim calcmode="lin" valueType="num">
                                      <p:cBhvr additive="base">
                                        <p:cTn id="37" dur="500"/>
                                        <p:tgtEl>
                                          <p:spTgt spid="14"/>
                                        </p:tgtEl>
                                        <p:attrNameLst>
                                          <p:attrName>ppt_x</p:attrName>
                                        </p:attrNameLst>
                                      </p:cBhvr>
                                      <p:tavLst>
                                        <p:tav tm="0">
                                          <p:val>
                                            <p:strVal val="ppt_x"/>
                                          </p:val>
                                        </p:tav>
                                        <p:tav tm="100000">
                                          <p:val>
                                            <p:strVal val="1+ppt_w/2"/>
                                          </p:val>
                                        </p:tav>
                                      </p:tavLst>
                                    </p:anim>
                                    <p:anim calcmode="lin" valueType="num">
                                      <p:cBhvr additive="base">
                                        <p:cTn id="38" dur="500"/>
                                        <p:tgtEl>
                                          <p:spTgt spid="14"/>
                                        </p:tgtEl>
                                        <p:attrNameLst>
                                          <p:attrName>ppt_y</p:attrName>
                                        </p:attrNameLst>
                                      </p:cBhvr>
                                      <p:tavLst>
                                        <p:tav tm="0">
                                          <p:val>
                                            <p:strVal val="ppt_y"/>
                                          </p:val>
                                        </p:tav>
                                        <p:tav tm="100000">
                                          <p:val>
                                            <p:strVal val="ppt_y"/>
                                          </p:val>
                                        </p:tav>
                                      </p:tavLst>
                                    </p:anim>
                                    <p:set>
                                      <p:cBhvr>
                                        <p:cTn id="39" dur="1" fill="hold">
                                          <p:stCondLst>
                                            <p:cond delay="499"/>
                                          </p:stCondLst>
                                        </p:cTn>
                                        <p:tgtEl>
                                          <p:spTgt spid="14"/>
                                        </p:tgtEl>
                                        <p:attrNameLst>
                                          <p:attrName>style.visibility</p:attrName>
                                        </p:attrNameLst>
                                      </p:cBhvr>
                                      <p:to>
                                        <p:strVal val="hidden"/>
                                      </p:to>
                                    </p:set>
                                  </p:childTnLst>
                                </p:cTn>
                              </p:par>
                            </p:childTnLst>
                          </p:cTn>
                        </p:par>
                        <p:par>
                          <p:cTn id="40" fill="hold">
                            <p:stCondLst>
                              <p:cond delay="3000"/>
                            </p:stCondLst>
                            <p:childTnLst>
                              <p:par>
                                <p:cTn id="41" presetID="2" presetClass="exit" presetSubtype="2" fill="hold" nodeType="afterEffect">
                                  <p:stCondLst>
                                    <p:cond delay="0"/>
                                  </p:stCondLst>
                                  <p:childTnLst>
                                    <p:anim calcmode="lin" valueType="num">
                                      <p:cBhvr additive="base">
                                        <p:cTn id="42" dur="500"/>
                                        <p:tgtEl>
                                          <p:spTgt spid="13"/>
                                        </p:tgtEl>
                                        <p:attrNameLst>
                                          <p:attrName>ppt_x</p:attrName>
                                        </p:attrNameLst>
                                      </p:cBhvr>
                                      <p:tavLst>
                                        <p:tav tm="0">
                                          <p:val>
                                            <p:strVal val="ppt_x"/>
                                          </p:val>
                                        </p:tav>
                                        <p:tav tm="100000">
                                          <p:val>
                                            <p:strVal val="1+ppt_w/2"/>
                                          </p:val>
                                        </p:tav>
                                      </p:tavLst>
                                    </p:anim>
                                    <p:anim calcmode="lin" valueType="num">
                                      <p:cBhvr additive="base">
                                        <p:cTn id="43" dur="500"/>
                                        <p:tgtEl>
                                          <p:spTgt spid="13"/>
                                        </p:tgtEl>
                                        <p:attrNameLst>
                                          <p:attrName>ppt_y</p:attrName>
                                        </p:attrNameLst>
                                      </p:cBhvr>
                                      <p:tavLst>
                                        <p:tav tm="0">
                                          <p:val>
                                            <p:strVal val="ppt_y"/>
                                          </p:val>
                                        </p:tav>
                                        <p:tav tm="100000">
                                          <p:val>
                                            <p:strVal val="ppt_y"/>
                                          </p:val>
                                        </p:tav>
                                      </p:tavLst>
                                    </p:anim>
                                    <p:set>
                                      <p:cBhvr>
                                        <p:cTn id="44" dur="1" fill="hold">
                                          <p:stCondLst>
                                            <p:cond delay="499"/>
                                          </p:stCondLst>
                                        </p:cTn>
                                        <p:tgtEl>
                                          <p:spTgt spid="13"/>
                                        </p:tgtEl>
                                        <p:attrNameLst>
                                          <p:attrName>style.visibility</p:attrName>
                                        </p:attrNameLst>
                                      </p:cBhvr>
                                      <p:to>
                                        <p:strVal val="hidden"/>
                                      </p:to>
                                    </p:set>
                                  </p:childTnLst>
                                </p:cTn>
                              </p:par>
                              <p:par>
                                <p:cTn id="45" presetID="63" presetClass="path" presetSubtype="0" accel="50000" decel="50000" fill="hold" nodeType="withEffect">
                                  <p:stCondLst>
                                    <p:cond delay="0"/>
                                  </p:stCondLst>
                                  <p:childTnLst>
                                    <p:animMotion origin="layout" path="M 0 0  L 0.25 0  E" pathEditMode="relative" ptsTypes="">
                                      <p:cBhvr>
                                        <p:cTn id="46" dur="1000" fill="hold"/>
                                        <p:tgtEl>
                                          <p:spTgt spid="76804"/>
                                        </p:tgtEl>
                                        <p:attrNameLst>
                                          <p:attrName>ppt_x</p:attrName>
                                          <p:attrName>ppt_y</p:attrName>
                                        </p:attrNameLst>
                                      </p:cBhvr>
                                    </p:animMotion>
                                  </p:childTnLst>
                                </p:cTn>
                              </p:par>
                            </p:childTnLst>
                          </p:cTn>
                        </p:par>
                      </p:childTnLst>
                    </p:cTn>
                  </p:par>
                </p:childTnLst>
              </p:cTn>
              <p:nextCondLst>
                <p:cond evt="onClick" delay="0">
                  <p:tgtEl>
                    <p:spTgt spid="10"/>
                  </p:tgtEl>
                </p:cond>
              </p:nextCondLst>
            </p:seq>
          </p:childTnLst>
        </p:cTn>
      </p:par>
    </p:tnLst>
    <p:bldLst>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6B3A05"/>
        </a:solidFill>
        <a:effectLst/>
      </p:bgPr>
    </p:bg>
    <p:spTree>
      <p:nvGrpSpPr>
        <p:cNvPr id="1" name=""/>
        <p:cNvGrpSpPr/>
        <p:nvPr/>
      </p:nvGrpSpPr>
      <p:grpSpPr>
        <a:xfrm>
          <a:off x="0" y="0"/>
          <a:ext cx="0" cy="0"/>
          <a:chOff x="0" y="0"/>
          <a:chExt cx="0" cy="0"/>
        </a:xfrm>
      </p:grpSpPr>
      <p:pic>
        <p:nvPicPr>
          <p:cNvPr id="20" name="Picture 12" descr="https://static5.depositphotos.com/1000205/519/i/950/depositphotos_5198127-stock-photo-broom-sweeping-various-debris.jpg"/>
          <p:cNvPicPr>
            <a:picLocks noChangeAspect="1" noChangeArrowheads="1"/>
          </p:cNvPicPr>
          <p:nvPr/>
        </p:nvPicPr>
        <p:blipFill>
          <a:blip r:embed="rId1" cstate="email">
            <a:clrChange>
              <a:clrFrom>
                <a:srgbClr val="FAFAFC"/>
              </a:clrFrom>
              <a:clrTo>
                <a:srgbClr val="FAFAFC">
                  <a:alpha val="0"/>
                </a:srgbClr>
              </a:clrTo>
            </a:clrChange>
          </a:blip>
          <a:srcRect/>
          <a:stretch>
            <a:fillRect/>
          </a:stretch>
        </p:blipFill>
        <p:spPr bwMode="auto">
          <a:xfrm>
            <a:off x="6012160" y="6165304"/>
            <a:ext cx="1763688" cy="692696"/>
          </a:xfrm>
          <a:prstGeom prst="rect">
            <a:avLst/>
          </a:prstGeom>
          <a:noFill/>
        </p:spPr>
      </p:pic>
      <p:pic>
        <p:nvPicPr>
          <p:cNvPr id="14348" name="Picture 12" descr="https://static5.depositphotos.com/1000205/519/i/950/depositphotos_5198127-stock-photo-broom-sweeping-various-debris.jpg"/>
          <p:cNvPicPr>
            <a:picLocks noChangeAspect="1" noChangeArrowheads="1"/>
          </p:cNvPicPr>
          <p:nvPr/>
        </p:nvPicPr>
        <p:blipFill>
          <a:blip r:embed="rId2" cstate="email">
            <a:clrChange>
              <a:clrFrom>
                <a:srgbClr val="FAFAFC"/>
              </a:clrFrom>
              <a:clrTo>
                <a:srgbClr val="FAFAFC">
                  <a:alpha val="0"/>
                </a:srgbClr>
              </a:clrTo>
            </a:clrChange>
          </a:blip>
          <a:srcRect/>
          <a:stretch>
            <a:fillRect/>
          </a:stretch>
        </p:blipFill>
        <p:spPr bwMode="auto">
          <a:xfrm flipH="1">
            <a:off x="4499992" y="6165304"/>
            <a:ext cx="1512168" cy="692696"/>
          </a:xfrm>
          <a:prstGeom prst="rect">
            <a:avLst/>
          </a:prstGeom>
          <a:noFill/>
        </p:spPr>
      </p:pic>
      <p:pic>
        <p:nvPicPr>
          <p:cNvPr id="14346" name="Picture 10" descr="https://png.pngtree.com/element_origin_min_pic/16/12/08/a2587a07c531611604b7c743148e4858.jpg"/>
          <p:cNvPicPr>
            <a:picLocks noChangeAspect="1" noChangeArrowheads="1"/>
          </p:cNvPicPr>
          <p:nvPr/>
        </p:nvPicPr>
        <p:blipFill>
          <a:blip r:embed="rId3" cstate="email">
            <a:clrChange>
              <a:clrFrom>
                <a:srgbClr val="F6F6F6"/>
              </a:clrFrom>
              <a:clrTo>
                <a:srgbClr val="F6F6F6">
                  <a:alpha val="0"/>
                </a:srgbClr>
              </a:clrTo>
            </a:clrChange>
          </a:blip>
          <a:srcRect/>
          <a:stretch>
            <a:fillRect/>
          </a:stretch>
        </p:blipFill>
        <p:spPr bwMode="auto">
          <a:xfrm flipH="1">
            <a:off x="323528" y="3906395"/>
            <a:ext cx="2592288" cy="2951606"/>
          </a:xfrm>
          <a:prstGeom prst="rect">
            <a:avLst/>
          </a:prstGeom>
          <a:noFill/>
        </p:spPr>
      </p:pic>
      <p:grpSp>
        <p:nvGrpSpPr>
          <p:cNvPr id="2" name="Группа 5"/>
          <p:cNvGrpSpPr/>
          <p:nvPr/>
        </p:nvGrpSpPr>
        <p:grpSpPr>
          <a:xfrm>
            <a:off x="179512" y="260648"/>
            <a:ext cx="1368152" cy="1368152"/>
            <a:chOff x="142999" y="5013176"/>
            <a:chExt cx="1697331" cy="1656184"/>
          </a:xfrm>
        </p:grpSpPr>
        <p:sp>
          <p:nvSpPr>
            <p:cNvPr id="4" name="Овал 3"/>
            <p:cNvSpPr/>
            <p:nvPr/>
          </p:nvSpPr>
          <p:spPr>
            <a:xfrm>
              <a:off x="503040" y="5301208"/>
              <a:ext cx="936104"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endParaRPr lang="ru-RU" dirty="0"/>
            </a:p>
            <a:p>
              <a:pPr algn="ctr"/>
              <a:r>
                <a:rPr lang="ru-RU" sz="2800" b="1" dirty="0" smtClean="0"/>
                <a:t>4</a:t>
              </a:r>
              <a:endParaRPr lang="ru-RU" sz="2800" b="1" dirty="0"/>
            </a:p>
          </p:txBody>
        </p:sp>
        <p:pic>
          <p:nvPicPr>
            <p:cNvPr id="5" name="Picture 2" descr="https://www.factroom.ru/wp-content/uploads/2017/02/800-6-730x730.png"/>
            <p:cNvPicPr>
              <a:picLocks noChangeAspect="1" noChangeArrowheads="1"/>
            </p:cNvPicPr>
            <p:nvPr/>
          </p:nvPicPr>
          <p:blipFill>
            <a:blip r:embed="rId4" cstate="email">
              <a:clrChange>
                <a:clrFrom>
                  <a:srgbClr val="FEFEFE"/>
                </a:clrFrom>
                <a:clrTo>
                  <a:srgbClr val="FEFEFE">
                    <a:alpha val="0"/>
                  </a:srgbClr>
                </a:clrTo>
              </a:clrChange>
            </a:blip>
            <a:srcRect/>
            <a:stretch>
              <a:fillRect/>
            </a:stretch>
          </p:blipFill>
          <p:spPr bwMode="auto">
            <a:xfrm>
              <a:off x="142999" y="5013176"/>
              <a:ext cx="1697331" cy="1080120"/>
            </a:xfrm>
            <a:prstGeom prst="rect">
              <a:avLst/>
            </a:prstGeom>
            <a:noFill/>
          </p:spPr>
        </p:pic>
      </p:grpSp>
      <p:sp>
        <p:nvSpPr>
          <p:cNvPr id="9" name="TextBox 8"/>
          <p:cNvSpPr txBox="1"/>
          <p:nvPr/>
        </p:nvSpPr>
        <p:spPr>
          <a:xfrm>
            <a:off x="179512" y="404664"/>
            <a:ext cx="7200800" cy="2585323"/>
          </a:xfrm>
          <a:prstGeom prst="rect">
            <a:avLst/>
          </a:prstGeom>
          <a:noFill/>
        </p:spPr>
        <p:txBody>
          <a:bodyPr wrap="square" rtlCol="0">
            <a:spAutoFit/>
          </a:bodyPr>
          <a:lstStyle/>
          <a:p>
            <a:r>
              <a:rPr lang="ru-RU" sz="2400" b="1" dirty="0" smtClean="0">
                <a:solidFill>
                  <a:schemeClr val="bg1"/>
                </a:solidFill>
                <a:latin typeface="Comic Sans MS" panose="030F0702030302020204" pitchFamily="66" charset="0"/>
              </a:rPr>
              <a:t>          Однажды </a:t>
            </a:r>
            <a:r>
              <a:rPr lang="ru-RU" sz="2400" b="1" dirty="0" err="1" smtClean="0">
                <a:solidFill>
                  <a:schemeClr val="bg1"/>
                </a:solidFill>
                <a:latin typeface="Comic Sans MS" panose="030F0702030302020204" pitchFamily="66" charset="0"/>
              </a:rPr>
              <a:t>Анискин</a:t>
            </a:r>
            <a:r>
              <a:rPr lang="ru-RU" sz="2400" b="1" dirty="0" smtClean="0">
                <a:solidFill>
                  <a:schemeClr val="bg1"/>
                </a:solidFill>
                <a:latin typeface="Comic Sans MS" panose="030F0702030302020204" pitchFamily="66" charset="0"/>
              </a:rPr>
              <a:t>, не успев   </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        подстричься, срочно по служебным</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        делам приехал в маленький городок, где было всего 2 мастера-парикмахера. В салоне первого всегда было грязно и сам мастер был неряшливо подстрижен.</a:t>
            </a:r>
            <a:endParaRPr lang="ru-RU" sz="2400" b="1" dirty="0" smtClean="0">
              <a:solidFill>
                <a:schemeClr val="bg1"/>
              </a:solidFill>
              <a:latin typeface="Comic Sans MS" panose="030F0702030302020204" pitchFamily="66" charset="0"/>
            </a:endParaRPr>
          </a:p>
          <a:p>
            <a:endParaRPr lang="ru-RU" dirty="0"/>
          </a:p>
        </p:txBody>
      </p:sp>
      <p:sp>
        <p:nvSpPr>
          <p:cNvPr id="10" name="Управляющая кнопка: настраиваемая 9">
            <a:hlinkClick r:id="" action="ppaction://noaction" highlightClick="1"/>
          </p:cNvPr>
          <p:cNvSpPr/>
          <p:nvPr/>
        </p:nvSpPr>
        <p:spPr>
          <a:xfrm>
            <a:off x="7092280" y="3501008"/>
            <a:ext cx="1944216" cy="504056"/>
          </a:xfrm>
          <a:prstGeom prst="actionButtonBlank">
            <a:avLst/>
          </a:prstGeom>
          <a:solidFill>
            <a:srgbClr val="E3A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6B3A05"/>
                </a:solidFill>
                <a:latin typeface="Comic Sans MS" panose="030F0702030302020204" pitchFamily="66" charset="0"/>
              </a:rPr>
              <a:t>ОТВЕТ</a:t>
            </a:r>
            <a:endParaRPr lang="ru-RU" sz="2800" b="1" dirty="0">
              <a:solidFill>
                <a:srgbClr val="6B3A05"/>
              </a:solidFill>
              <a:latin typeface="Comic Sans MS" panose="030F0702030302020204" pitchFamily="66" charset="0"/>
            </a:endParaRPr>
          </a:p>
        </p:txBody>
      </p:sp>
      <p:pic>
        <p:nvPicPr>
          <p:cNvPr id="11" name="Picture 2" descr="https://cdn.fishki.net/upload/post/201503/26/1478660/6_ja3.jpg"/>
          <p:cNvPicPr>
            <a:picLocks noChangeAspect="1" noChangeArrowheads="1"/>
          </p:cNvPicPr>
          <p:nvPr/>
        </p:nvPicPr>
        <p:blipFill>
          <a:blip r:embed="rId5" cstate="email"/>
          <a:srcRect/>
          <a:stretch>
            <a:fillRect/>
          </a:stretch>
        </p:blipFill>
        <p:spPr bwMode="auto">
          <a:xfrm>
            <a:off x="7368322" y="438228"/>
            <a:ext cx="1470457" cy="2020144"/>
          </a:xfrm>
          <a:prstGeom prst="rect">
            <a:avLst/>
          </a:prstGeom>
          <a:noFill/>
        </p:spPr>
      </p:pic>
      <p:pic>
        <p:nvPicPr>
          <p:cNvPr id="12" name="Picture 16" descr="http://www.selcuksonmez.com/wp-content/uploads/cerceve-png-1.png">
            <a:hlinkClick r:id="rId6" action="ppaction://hlinksldjump"/>
          </p:cNvPr>
          <p:cNvPicPr>
            <a:picLocks noChangeAspect="1" noChangeArrowheads="1"/>
          </p:cNvPicPr>
          <p:nvPr/>
        </p:nvPicPr>
        <p:blipFill>
          <a:blip r:embed="rId7" cstate="email"/>
          <a:srcRect/>
          <a:stretch>
            <a:fillRect/>
          </a:stretch>
        </p:blipFill>
        <p:spPr bwMode="auto">
          <a:xfrm>
            <a:off x="7164288" y="260648"/>
            <a:ext cx="1764196" cy="2328258"/>
          </a:xfrm>
          <a:prstGeom prst="rect">
            <a:avLst/>
          </a:prstGeom>
          <a:noFill/>
        </p:spPr>
      </p:pic>
      <p:sp>
        <p:nvSpPr>
          <p:cNvPr id="13" name="TextBox 12"/>
          <p:cNvSpPr txBox="1"/>
          <p:nvPr/>
        </p:nvSpPr>
        <p:spPr>
          <a:xfrm>
            <a:off x="107504" y="2564904"/>
            <a:ext cx="8712968" cy="1477328"/>
          </a:xfrm>
          <a:prstGeom prst="rect">
            <a:avLst/>
          </a:prstGeom>
          <a:noFill/>
        </p:spPr>
        <p:txBody>
          <a:bodyPr wrap="square" rtlCol="0">
            <a:spAutoFit/>
          </a:bodyPr>
          <a:lstStyle/>
          <a:p>
            <a:r>
              <a:rPr lang="ru-RU" sz="2400" b="1" dirty="0" smtClean="0">
                <a:solidFill>
                  <a:schemeClr val="bg1"/>
                </a:solidFill>
                <a:latin typeface="Comic Sans MS" panose="030F0702030302020204" pitchFamily="66" charset="0"/>
              </a:rPr>
              <a:t>В салоне второго мастера было чисто, он хорошо одет и аккуратно подстрижен. </a:t>
            </a:r>
            <a:r>
              <a:rPr lang="ru-RU" sz="2400" b="1" dirty="0" err="1" smtClean="0">
                <a:solidFill>
                  <a:schemeClr val="bg1"/>
                </a:solidFill>
                <a:latin typeface="Comic Sans MS" panose="030F0702030302020204" pitchFamily="66" charset="0"/>
              </a:rPr>
              <a:t>Анискин</a:t>
            </a:r>
            <a:r>
              <a:rPr lang="ru-RU" sz="2400" b="1" dirty="0" smtClean="0">
                <a:solidFill>
                  <a:schemeClr val="bg1"/>
                </a:solidFill>
                <a:latin typeface="Comic Sans MS" panose="030F0702030302020204" pitchFamily="66" charset="0"/>
              </a:rPr>
              <a:t> пошёл стричься к самому лучшему мастеру… </a:t>
            </a:r>
            <a:endParaRPr lang="ru-RU" sz="2400" b="1" dirty="0" smtClean="0">
              <a:solidFill>
                <a:schemeClr val="bg1"/>
              </a:solidFill>
              <a:latin typeface="Comic Sans MS" panose="030F0702030302020204" pitchFamily="66" charset="0"/>
            </a:endParaRPr>
          </a:p>
          <a:p>
            <a:endParaRPr lang="ru-RU" dirty="0"/>
          </a:p>
        </p:txBody>
      </p:sp>
      <p:pic>
        <p:nvPicPr>
          <p:cNvPr id="14338" name="Picture 2" descr="http://minskby.com.s56.hhos.ru/uploads/posts/2015-08/1440748374_brest_mult_uchastkovyj_2.jpg"/>
          <p:cNvPicPr>
            <a:picLocks noChangeAspect="1" noChangeArrowheads="1"/>
          </p:cNvPicPr>
          <p:nvPr/>
        </p:nvPicPr>
        <p:blipFill>
          <a:blip r:embed="rId8" cstate="email">
            <a:clrChange>
              <a:clrFrom>
                <a:srgbClr val="FFFFFE"/>
              </a:clrFrom>
              <a:clrTo>
                <a:srgbClr val="FFFFFE">
                  <a:alpha val="0"/>
                </a:srgbClr>
              </a:clrTo>
            </a:clrChange>
          </a:blip>
          <a:srcRect l="12404" t="2405" r="15486" b="8583"/>
          <a:stretch>
            <a:fillRect/>
          </a:stretch>
        </p:blipFill>
        <p:spPr bwMode="auto">
          <a:xfrm>
            <a:off x="3059832" y="3861048"/>
            <a:ext cx="1272678" cy="2996952"/>
          </a:xfrm>
          <a:prstGeom prst="rect">
            <a:avLst/>
          </a:prstGeom>
          <a:noFill/>
        </p:spPr>
      </p:pic>
      <p:grpSp>
        <p:nvGrpSpPr>
          <p:cNvPr id="15" name="Группа 14"/>
          <p:cNvGrpSpPr/>
          <p:nvPr/>
        </p:nvGrpSpPr>
        <p:grpSpPr>
          <a:xfrm flipH="1">
            <a:off x="0" y="4293096"/>
            <a:ext cx="1835696" cy="2564904"/>
            <a:chOff x="4638322" y="4365104"/>
            <a:chExt cx="1786951" cy="2376264"/>
          </a:xfrm>
        </p:grpSpPr>
        <p:sp>
          <p:nvSpPr>
            <p:cNvPr id="14" name="Овал 13"/>
            <p:cNvSpPr/>
            <p:nvPr/>
          </p:nvSpPr>
          <p:spPr>
            <a:xfrm rot="2145066">
              <a:off x="5544454" y="4502498"/>
              <a:ext cx="294595" cy="2194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342" name="Picture 6" descr="https://t3.ftcdn.net/jpg/00/61/54/70/500_F_61547024_kwI37qKzynWDfIuXZAID6gBJrfSPTh13.jpg"/>
            <p:cNvPicPr>
              <a:picLocks noChangeAspect="1" noChangeArrowheads="1"/>
            </p:cNvPicPr>
            <p:nvPr/>
          </p:nvPicPr>
          <p:blipFill>
            <a:blip r:embed="rId9" cstate="email">
              <a:clrChange>
                <a:clrFrom>
                  <a:srgbClr val="FFFFFF"/>
                </a:clrFrom>
                <a:clrTo>
                  <a:srgbClr val="FFFFFF">
                    <a:alpha val="0"/>
                  </a:srgbClr>
                </a:clrTo>
              </a:clrChange>
            </a:blip>
            <a:srcRect/>
            <a:stretch>
              <a:fillRect/>
            </a:stretch>
          </p:blipFill>
          <p:spPr bwMode="auto">
            <a:xfrm>
              <a:off x="4638322" y="4365104"/>
              <a:ext cx="1786951" cy="2376264"/>
            </a:xfrm>
            <a:prstGeom prst="rect">
              <a:avLst/>
            </a:prstGeom>
            <a:noFill/>
          </p:spPr>
        </p:pic>
      </p:grpSp>
      <p:pic>
        <p:nvPicPr>
          <p:cNvPr id="21" name="Picture 10" descr="https://png.pngtree.com/element_origin_min_pic/16/12/08/a2587a07c531611604b7c743148e4858.jpg"/>
          <p:cNvPicPr>
            <a:picLocks noChangeAspect="1" noChangeArrowheads="1"/>
          </p:cNvPicPr>
          <p:nvPr/>
        </p:nvPicPr>
        <p:blipFill>
          <a:blip r:embed="rId10" cstate="email">
            <a:clrChange>
              <a:clrFrom>
                <a:srgbClr val="F6F6F6"/>
              </a:clrFrom>
              <a:clrTo>
                <a:srgbClr val="F6F6F6">
                  <a:alpha val="0"/>
                </a:srgbClr>
              </a:clrTo>
            </a:clrChange>
          </a:blip>
          <a:srcRect/>
          <a:stretch>
            <a:fillRect/>
          </a:stretch>
        </p:blipFill>
        <p:spPr bwMode="auto">
          <a:xfrm>
            <a:off x="6228184" y="4005064"/>
            <a:ext cx="1368152" cy="2852936"/>
          </a:xfrm>
          <a:prstGeom prst="rect">
            <a:avLst/>
          </a:prstGeom>
          <a:noFill/>
        </p:spPr>
      </p:pic>
      <p:grpSp>
        <p:nvGrpSpPr>
          <p:cNvPr id="17" name="Группа 16"/>
          <p:cNvGrpSpPr/>
          <p:nvPr/>
        </p:nvGrpSpPr>
        <p:grpSpPr>
          <a:xfrm flipH="1">
            <a:off x="5076056" y="4365104"/>
            <a:ext cx="1944216" cy="2492896"/>
            <a:chOff x="306650" y="4365104"/>
            <a:chExt cx="1980360" cy="2243250"/>
          </a:xfrm>
        </p:grpSpPr>
        <p:sp>
          <p:nvSpPr>
            <p:cNvPr id="16" name="Скругленный прямоугольник 15"/>
            <p:cNvSpPr/>
            <p:nvPr/>
          </p:nvSpPr>
          <p:spPr>
            <a:xfrm rot="19481316">
              <a:off x="970549" y="4711634"/>
              <a:ext cx="256847" cy="17103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344" name="Picture 8" descr="https://us.123rf.com/450wm/dedmazay/dedmazay1110/dedmazay111000042/10930409-%D0%9F%D0%B0%D1%80%D0%B8%D0%BA%D0%BC%D0%B0%D1%85%D0%B5%D1%80%D1%81%D0%BA%D0%B0%D1%8F-%D0%BD%D0%B0-%D0%B1%D0%B5%D0%BB%D0%BE%D0%BC-%D1%84%D0%BE%D0%BD%D0%B5.jpg?ver=6"/>
            <p:cNvPicPr>
              <a:picLocks noChangeAspect="1" noChangeArrowheads="1"/>
            </p:cNvPicPr>
            <p:nvPr/>
          </p:nvPicPr>
          <p:blipFill>
            <a:blip r:embed="rId11" cstate="email">
              <a:clrChange>
                <a:clrFrom>
                  <a:srgbClr val="FFFFFF"/>
                </a:clrFrom>
                <a:clrTo>
                  <a:srgbClr val="FFFFFF">
                    <a:alpha val="0"/>
                  </a:srgbClr>
                </a:clrTo>
              </a:clrChange>
            </a:blip>
            <a:srcRect/>
            <a:stretch>
              <a:fillRect/>
            </a:stretch>
          </p:blipFill>
          <p:spPr bwMode="auto">
            <a:xfrm flipH="1">
              <a:off x="306650" y="4365104"/>
              <a:ext cx="1980360" cy="2243250"/>
            </a:xfrm>
            <a:prstGeom prst="rect">
              <a:avLst/>
            </a:prstGeom>
            <a:noFill/>
          </p:spPr>
        </p:pic>
      </p:grpSp>
      <p:sp>
        <p:nvSpPr>
          <p:cNvPr id="23" name="Овальная выноска 22"/>
          <p:cNvSpPr/>
          <p:nvPr/>
        </p:nvSpPr>
        <p:spPr>
          <a:xfrm>
            <a:off x="4572000" y="3573016"/>
            <a:ext cx="1274440" cy="756664"/>
          </a:xfrm>
          <a:prstGeom prst="wedgeEllipseCallout">
            <a:avLst>
              <a:gd name="adj1" fmla="val -85883"/>
              <a:gd name="adj2" fmla="val 69461"/>
            </a:avLst>
          </a:prstGeom>
          <a:solidFill>
            <a:srgbClr val="EFD1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400" b="1" dirty="0" smtClean="0">
                <a:solidFill>
                  <a:srgbClr val="FF0000"/>
                </a:solidFill>
                <a:latin typeface="Times New Roman" panose="02020603050405020304" pitchFamily="18" charset="0"/>
                <a:cs typeface="Times New Roman" panose="02020603050405020304" pitchFamily="18" charset="0"/>
              </a:rPr>
              <a:t>?</a:t>
            </a:r>
            <a:endParaRPr lang="ru-RU" sz="5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55" presetClass="exit" presetSubtype="0" fill="hold" grpId="0" nodeType="clickEffect">
                                  <p:stCondLst>
                                    <p:cond delay="0"/>
                                  </p:stCondLst>
                                  <p:childTnLst>
                                    <p:anim calcmode="lin" valueType="num">
                                      <p:cBhvr>
                                        <p:cTn id="12" dur="1000"/>
                                        <p:tgtEl>
                                          <p:spTgt spid="23"/>
                                        </p:tgtEl>
                                        <p:attrNameLst>
                                          <p:attrName>ppt_w</p:attrName>
                                        </p:attrNameLst>
                                      </p:cBhvr>
                                      <p:tavLst>
                                        <p:tav tm="0">
                                          <p:val>
                                            <p:strVal val="ppt_w"/>
                                          </p:val>
                                        </p:tav>
                                        <p:tav tm="100000">
                                          <p:val>
                                            <p:strVal val="ppt_w*0.70"/>
                                          </p:val>
                                        </p:tav>
                                      </p:tavLst>
                                    </p:anim>
                                    <p:anim calcmode="lin" valueType="num">
                                      <p:cBhvr>
                                        <p:cTn id="13" dur="1000"/>
                                        <p:tgtEl>
                                          <p:spTgt spid="23"/>
                                        </p:tgtEl>
                                        <p:attrNameLst>
                                          <p:attrName>ppt_h</p:attrName>
                                        </p:attrNameLst>
                                      </p:cBhvr>
                                      <p:tavLst>
                                        <p:tav tm="0">
                                          <p:val>
                                            <p:strVal val="ppt_h"/>
                                          </p:val>
                                        </p:tav>
                                        <p:tav tm="100000">
                                          <p:val>
                                            <p:strVal val="ppt_h"/>
                                          </p:val>
                                        </p:tav>
                                      </p:tavLst>
                                    </p:anim>
                                    <p:animEffect transition="out" filter="fade">
                                      <p:cBhvr>
                                        <p:cTn id="14" dur="1000"/>
                                        <p:tgtEl>
                                          <p:spTgt spid="23"/>
                                        </p:tgtEl>
                                      </p:cBhvr>
                                    </p:animEffect>
                                    <p:set>
                                      <p:cBhvr>
                                        <p:cTn id="15" dur="1" fill="hold">
                                          <p:stCondLst>
                                            <p:cond delay="999"/>
                                          </p:stCondLst>
                                        </p:cTn>
                                        <p:tgtEl>
                                          <p:spTgt spid="23"/>
                                        </p:tgtEl>
                                        <p:attrNameLst>
                                          <p:attrName>style.visibility</p:attrName>
                                        </p:attrNameLst>
                                      </p:cBhvr>
                                      <p:to>
                                        <p:strVal val="hidden"/>
                                      </p:to>
                                    </p:set>
                                  </p:childTnLst>
                                </p:cTn>
                              </p:par>
                            </p:childTnLst>
                          </p:cTn>
                        </p:par>
                        <p:par>
                          <p:cTn id="16" fill="hold">
                            <p:stCondLst>
                              <p:cond delay="1000"/>
                            </p:stCondLst>
                            <p:childTnLst>
                              <p:par>
                                <p:cTn id="17" presetID="9" presetClass="exit" presetSubtype="0" fill="hold" nodeType="afterEffect">
                                  <p:stCondLst>
                                    <p:cond delay="0"/>
                                  </p:stCondLst>
                                  <p:childTnLst>
                                    <p:animEffect transition="out" filter="dissolve">
                                      <p:cBhvr>
                                        <p:cTn id="18" dur="1000"/>
                                        <p:tgtEl>
                                          <p:spTgt spid="14346"/>
                                        </p:tgtEl>
                                      </p:cBhvr>
                                    </p:animEffect>
                                    <p:set>
                                      <p:cBhvr>
                                        <p:cTn id="19" dur="1" fill="hold">
                                          <p:stCondLst>
                                            <p:cond delay="999"/>
                                          </p:stCondLst>
                                        </p:cTn>
                                        <p:tgtEl>
                                          <p:spTgt spid="14346"/>
                                        </p:tgtEl>
                                        <p:attrNameLst>
                                          <p:attrName>style.visibility</p:attrName>
                                        </p:attrNameLst>
                                      </p:cBhvr>
                                      <p:to>
                                        <p:strVal val="hidden"/>
                                      </p:to>
                                    </p:set>
                                  </p:childTnLst>
                                </p:cTn>
                              </p:par>
                              <p:par>
                                <p:cTn id="20" presetID="9" presetClass="exit" presetSubtype="0" fill="hold" nodeType="withEffect">
                                  <p:stCondLst>
                                    <p:cond delay="0"/>
                                  </p:stCondLst>
                                  <p:childTnLst>
                                    <p:animEffect transition="out" filter="dissolve">
                                      <p:cBhvr>
                                        <p:cTn id="21" dur="1000"/>
                                        <p:tgtEl>
                                          <p:spTgt spid="15"/>
                                        </p:tgtEl>
                                      </p:cBhvr>
                                    </p:animEffect>
                                    <p:set>
                                      <p:cBhvr>
                                        <p:cTn id="22"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0" grpId="0" animBg="1"/>
      <p:bldP spid="2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6B3A05"/>
        </a:solidFill>
        <a:effectLst/>
      </p:bgPr>
    </p:bg>
    <p:spTree>
      <p:nvGrpSpPr>
        <p:cNvPr id="1" name=""/>
        <p:cNvGrpSpPr/>
        <p:nvPr/>
      </p:nvGrpSpPr>
      <p:grpSpPr>
        <a:xfrm>
          <a:off x="0" y="0"/>
          <a:ext cx="0" cy="0"/>
          <a:chOff x="0" y="0"/>
          <a:chExt cx="0" cy="0"/>
        </a:xfrm>
      </p:grpSpPr>
      <p:grpSp>
        <p:nvGrpSpPr>
          <p:cNvPr id="2" name="Группа 5"/>
          <p:cNvGrpSpPr/>
          <p:nvPr/>
        </p:nvGrpSpPr>
        <p:grpSpPr>
          <a:xfrm>
            <a:off x="179512" y="260648"/>
            <a:ext cx="1368152" cy="1368152"/>
            <a:chOff x="142999" y="5013176"/>
            <a:chExt cx="1697331" cy="1656184"/>
          </a:xfrm>
        </p:grpSpPr>
        <p:sp>
          <p:nvSpPr>
            <p:cNvPr id="4" name="Овал 3"/>
            <p:cNvSpPr/>
            <p:nvPr/>
          </p:nvSpPr>
          <p:spPr>
            <a:xfrm>
              <a:off x="503040" y="5301208"/>
              <a:ext cx="936104"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endParaRPr lang="ru-RU" dirty="0"/>
            </a:p>
            <a:p>
              <a:pPr algn="ctr"/>
              <a:r>
                <a:rPr lang="ru-RU" sz="2800" b="1" dirty="0" smtClean="0"/>
                <a:t>5</a:t>
              </a:r>
              <a:endParaRPr lang="ru-RU" sz="2800" b="1" dirty="0"/>
            </a:p>
          </p:txBody>
        </p:sp>
        <p:pic>
          <p:nvPicPr>
            <p:cNvPr id="5" name="Picture 2" descr="https://www.factroom.ru/wp-content/uploads/2017/02/800-6-730x730.png"/>
            <p:cNvPicPr>
              <a:picLocks noChangeAspect="1" noChangeArrowheads="1"/>
            </p:cNvPicPr>
            <p:nvPr/>
          </p:nvPicPr>
          <p:blipFill>
            <a:blip r:embed="rId1" cstate="email">
              <a:clrChange>
                <a:clrFrom>
                  <a:srgbClr val="FEFEFE"/>
                </a:clrFrom>
                <a:clrTo>
                  <a:srgbClr val="FEFEFE">
                    <a:alpha val="0"/>
                  </a:srgbClr>
                </a:clrTo>
              </a:clrChange>
            </a:blip>
            <a:srcRect/>
            <a:stretch>
              <a:fillRect/>
            </a:stretch>
          </p:blipFill>
          <p:spPr bwMode="auto">
            <a:xfrm>
              <a:off x="142999" y="5013176"/>
              <a:ext cx="1697331" cy="1080120"/>
            </a:xfrm>
            <a:prstGeom prst="rect">
              <a:avLst/>
            </a:prstGeom>
            <a:noFill/>
          </p:spPr>
        </p:pic>
      </p:grpSp>
      <p:sp>
        <p:nvSpPr>
          <p:cNvPr id="9" name="TextBox 8"/>
          <p:cNvSpPr txBox="1"/>
          <p:nvPr/>
        </p:nvSpPr>
        <p:spPr>
          <a:xfrm>
            <a:off x="1403648" y="404664"/>
            <a:ext cx="5976664" cy="1846659"/>
          </a:xfrm>
          <a:prstGeom prst="rect">
            <a:avLst/>
          </a:prstGeom>
          <a:noFill/>
        </p:spPr>
        <p:txBody>
          <a:bodyPr wrap="square" rtlCol="0">
            <a:spAutoFit/>
          </a:bodyPr>
          <a:lstStyle/>
          <a:p>
            <a:r>
              <a:rPr lang="ru-RU" sz="2400" b="1" dirty="0" smtClean="0">
                <a:solidFill>
                  <a:schemeClr val="bg1"/>
                </a:solidFill>
                <a:latin typeface="Comic Sans MS" panose="030F0702030302020204" pitchFamily="66" charset="0"/>
              </a:rPr>
              <a:t>Работая с подозреваемым </a:t>
            </a:r>
            <a:r>
              <a:rPr lang="ru-RU" sz="2400" b="1" dirty="0" err="1" smtClean="0">
                <a:solidFill>
                  <a:schemeClr val="bg1"/>
                </a:solidFill>
                <a:latin typeface="Comic Sans MS" panose="030F0702030302020204" pitchFamily="66" charset="0"/>
              </a:rPr>
              <a:t>Анискин</a:t>
            </a:r>
            <a:r>
              <a:rPr lang="ru-RU" sz="2400" b="1" dirty="0" smtClean="0">
                <a:solidFill>
                  <a:schemeClr val="bg1"/>
                </a:solidFill>
                <a:latin typeface="Comic Sans MS" panose="030F0702030302020204" pitchFamily="66" charset="0"/>
              </a:rPr>
              <a:t> обнаружил у него в кармане записку.</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Необходимо найти и исправить ошибку в этой записке. </a:t>
            </a:r>
            <a:endParaRPr lang="ru-RU" sz="2400" b="1" dirty="0" smtClean="0">
              <a:solidFill>
                <a:schemeClr val="bg1"/>
              </a:solidFill>
              <a:latin typeface="Comic Sans MS" panose="030F0702030302020204" pitchFamily="66" charset="0"/>
            </a:endParaRPr>
          </a:p>
          <a:p>
            <a:endParaRPr lang="ru-RU" dirty="0"/>
          </a:p>
        </p:txBody>
      </p:sp>
      <p:sp>
        <p:nvSpPr>
          <p:cNvPr id="10" name="Управляющая кнопка: настраиваемая 9">
            <a:hlinkClick r:id="" action="ppaction://noaction" highlightClick="1"/>
          </p:cNvPr>
          <p:cNvSpPr/>
          <p:nvPr/>
        </p:nvSpPr>
        <p:spPr>
          <a:xfrm>
            <a:off x="6516216" y="6237312"/>
            <a:ext cx="1872208" cy="504056"/>
          </a:xfrm>
          <a:prstGeom prst="actionButtonBlank">
            <a:avLst/>
          </a:prstGeom>
          <a:solidFill>
            <a:srgbClr val="E3A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6B3A05"/>
                </a:solidFill>
                <a:latin typeface="Comic Sans MS" panose="030F0702030302020204" pitchFamily="66" charset="0"/>
              </a:rPr>
              <a:t>ОТВЕТ</a:t>
            </a:r>
            <a:endParaRPr lang="ru-RU" sz="2800" b="1" dirty="0">
              <a:solidFill>
                <a:srgbClr val="6B3A05"/>
              </a:solidFill>
              <a:latin typeface="Comic Sans MS" panose="030F0702030302020204" pitchFamily="66" charset="0"/>
            </a:endParaRPr>
          </a:p>
        </p:txBody>
      </p:sp>
      <p:pic>
        <p:nvPicPr>
          <p:cNvPr id="11" name="Picture 2" descr="https://cdn.fishki.net/upload/post/201503/26/1478660/6_ja3.jpg"/>
          <p:cNvPicPr>
            <a:picLocks noChangeAspect="1" noChangeArrowheads="1"/>
          </p:cNvPicPr>
          <p:nvPr/>
        </p:nvPicPr>
        <p:blipFill>
          <a:blip r:embed="rId2" cstate="email"/>
          <a:srcRect/>
          <a:stretch>
            <a:fillRect/>
          </a:stretch>
        </p:blipFill>
        <p:spPr bwMode="auto">
          <a:xfrm>
            <a:off x="7368322" y="438228"/>
            <a:ext cx="1470457" cy="2020144"/>
          </a:xfrm>
          <a:prstGeom prst="rect">
            <a:avLst/>
          </a:prstGeom>
          <a:noFill/>
        </p:spPr>
      </p:pic>
      <p:pic>
        <p:nvPicPr>
          <p:cNvPr id="12" name="Picture 16" descr="http://www.selcuksonmez.com/wp-content/uploads/cerceve-png-1.png">
            <a:hlinkClick r:id="rId3" action="ppaction://hlinksldjump"/>
          </p:cNvPr>
          <p:cNvPicPr>
            <a:picLocks noChangeAspect="1" noChangeArrowheads="1"/>
          </p:cNvPicPr>
          <p:nvPr/>
        </p:nvPicPr>
        <p:blipFill>
          <a:blip r:embed="rId4" cstate="email"/>
          <a:srcRect/>
          <a:stretch>
            <a:fillRect/>
          </a:stretch>
        </p:blipFill>
        <p:spPr bwMode="auto">
          <a:xfrm>
            <a:off x="7164288" y="260648"/>
            <a:ext cx="1764196" cy="2328258"/>
          </a:xfrm>
          <a:prstGeom prst="rect">
            <a:avLst/>
          </a:prstGeom>
          <a:noFill/>
        </p:spPr>
      </p:pic>
      <p:pic>
        <p:nvPicPr>
          <p:cNvPr id="13314" name="Picture 2" descr="http://ramki-photoshop.ru/fon/bumaga/fon43.png"/>
          <p:cNvPicPr>
            <a:picLocks noChangeAspect="1" noChangeArrowheads="1"/>
          </p:cNvPicPr>
          <p:nvPr/>
        </p:nvPicPr>
        <p:blipFill>
          <a:blip r:embed="rId5" cstate="email"/>
          <a:srcRect/>
          <a:stretch>
            <a:fillRect/>
          </a:stretch>
        </p:blipFill>
        <p:spPr bwMode="auto">
          <a:xfrm>
            <a:off x="0" y="1844824"/>
            <a:ext cx="6336704" cy="4865379"/>
          </a:xfrm>
          <a:prstGeom prst="rect">
            <a:avLst/>
          </a:prstGeom>
          <a:noFill/>
        </p:spPr>
      </p:pic>
      <p:sp>
        <p:nvSpPr>
          <p:cNvPr id="13" name="TextBox 12"/>
          <p:cNvSpPr txBox="1"/>
          <p:nvPr/>
        </p:nvSpPr>
        <p:spPr>
          <a:xfrm>
            <a:off x="971600" y="2276872"/>
            <a:ext cx="1245854" cy="707886"/>
          </a:xfrm>
          <a:prstGeom prst="rect">
            <a:avLst/>
          </a:prstGeom>
          <a:noFill/>
        </p:spPr>
        <p:txBody>
          <a:bodyPr wrap="none" rtlCol="0">
            <a:spAutoFit/>
          </a:bodyPr>
          <a:lstStyle/>
          <a:p>
            <a:r>
              <a:rPr lang="ru-RU" sz="4000" b="1" dirty="0" smtClean="0">
                <a:latin typeface="Times New Roman" panose="02020603050405020304" pitchFamily="18" charset="0"/>
                <a:cs typeface="Times New Roman" panose="02020603050405020304" pitchFamily="18" charset="0"/>
              </a:rPr>
              <a:t>4 = 5</a:t>
            </a:r>
            <a:endParaRPr lang="ru-RU" sz="4000"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971600" y="4293096"/>
            <a:ext cx="3411255" cy="1323439"/>
          </a:xfrm>
          <a:prstGeom prst="rect">
            <a:avLst/>
          </a:prstGeom>
          <a:noFill/>
        </p:spPr>
        <p:txBody>
          <a:bodyPr wrap="none" rtlCol="0">
            <a:spAutoFit/>
          </a:bodyPr>
          <a:lstStyle/>
          <a:p>
            <a:r>
              <a:rPr lang="ru-RU" sz="4000" b="1" dirty="0" smtClean="0">
                <a:latin typeface="Times New Roman" panose="02020603050405020304" pitchFamily="18" charset="0"/>
                <a:cs typeface="Times New Roman" panose="02020603050405020304" pitchFamily="18" charset="0"/>
              </a:rPr>
              <a:t>1 : 1 = 1,  </a:t>
            </a:r>
            <a:endParaRPr lang="ru-RU" sz="4000" b="1" dirty="0" smtClean="0">
              <a:latin typeface="Times New Roman" panose="02020603050405020304" pitchFamily="18" charset="0"/>
              <a:cs typeface="Times New Roman" panose="02020603050405020304" pitchFamily="18" charset="0"/>
            </a:endParaRPr>
          </a:p>
          <a:p>
            <a:r>
              <a:rPr lang="ru-RU" sz="4000" i="1" dirty="0" smtClean="0">
                <a:latin typeface="Times New Roman" panose="02020603050405020304" pitchFamily="18" charset="0"/>
                <a:cs typeface="Times New Roman" panose="02020603050405020304" pitchFamily="18" charset="0"/>
              </a:rPr>
              <a:t>следовательно</a:t>
            </a:r>
            <a:endParaRPr lang="ru-RU" sz="4000" i="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971600" y="3573016"/>
            <a:ext cx="4583306" cy="707886"/>
          </a:xfrm>
          <a:prstGeom prst="rect">
            <a:avLst/>
          </a:prstGeom>
          <a:noFill/>
        </p:spPr>
        <p:txBody>
          <a:bodyPr wrap="none" rtlCol="0">
            <a:spAutoFit/>
          </a:bodyPr>
          <a:lstStyle/>
          <a:p>
            <a:r>
              <a:rPr lang="ru-RU" sz="4000" b="1" dirty="0" smtClean="0">
                <a:latin typeface="Times New Roman" panose="02020603050405020304" pitchFamily="18" charset="0"/>
                <a:cs typeface="Times New Roman" panose="02020603050405020304" pitchFamily="18" charset="0"/>
              </a:rPr>
              <a:t>4 ( 1 : 1 ) = 5 ( 1 : 1 )</a:t>
            </a:r>
            <a:endParaRPr lang="ru-RU" sz="4000"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971600" y="2924944"/>
            <a:ext cx="2614818" cy="707886"/>
          </a:xfrm>
          <a:prstGeom prst="rect">
            <a:avLst/>
          </a:prstGeom>
          <a:noFill/>
        </p:spPr>
        <p:txBody>
          <a:bodyPr wrap="none" rtlCol="0">
            <a:spAutoFit/>
          </a:bodyPr>
          <a:lstStyle/>
          <a:p>
            <a:r>
              <a:rPr lang="ru-RU" sz="4000" b="1" dirty="0" smtClean="0">
                <a:latin typeface="Times New Roman" panose="02020603050405020304" pitchFamily="18" charset="0"/>
                <a:cs typeface="Times New Roman" panose="02020603050405020304" pitchFamily="18" charset="0"/>
              </a:rPr>
              <a:t>4 : 4 = 5 : 5</a:t>
            </a:r>
            <a:endParaRPr lang="ru-RU" sz="400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1043608" y="5589240"/>
            <a:ext cx="1245854" cy="707886"/>
          </a:xfrm>
          <a:prstGeom prst="rect">
            <a:avLst/>
          </a:prstGeom>
          <a:noFill/>
        </p:spPr>
        <p:txBody>
          <a:bodyPr wrap="none" rtlCol="0">
            <a:spAutoFit/>
          </a:bodyPr>
          <a:lstStyle/>
          <a:p>
            <a:r>
              <a:rPr lang="ru-RU" sz="4000" b="1" dirty="0" smtClean="0">
                <a:latin typeface="Times New Roman" panose="02020603050405020304" pitchFamily="18" charset="0"/>
                <a:cs typeface="Times New Roman" panose="02020603050405020304" pitchFamily="18" charset="0"/>
              </a:rPr>
              <a:t>4 = 5</a:t>
            </a:r>
            <a:endParaRPr lang="ru-RU" sz="4000" b="1" dirty="0">
              <a:latin typeface="Times New Roman" panose="02020603050405020304" pitchFamily="18" charset="0"/>
              <a:cs typeface="Times New Roman" panose="02020603050405020304" pitchFamily="18" charset="0"/>
            </a:endParaRPr>
          </a:p>
        </p:txBody>
      </p:sp>
      <p:pic>
        <p:nvPicPr>
          <p:cNvPr id="13316" name="Picture 4" descr="http://anglolandnn.ru/images/0_9118d_4448a16b_orig.png"/>
          <p:cNvPicPr>
            <a:picLocks noChangeAspect="1" noChangeArrowheads="1"/>
          </p:cNvPicPr>
          <p:nvPr/>
        </p:nvPicPr>
        <p:blipFill>
          <a:blip r:embed="rId6" cstate="email"/>
          <a:srcRect/>
          <a:stretch>
            <a:fillRect/>
          </a:stretch>
        </p:blipFill>
        <p:spPr bwMode="auto">
          <a:xfrm flipH="1">
            <a:off x="755576" y="4149080"/>
            <a:ext cx="954115" cy="1082787"/>
          </a:xfrm>
          <a:prstGeom prst="rect">
            <a:avLst/>
          </a:prstGeom>
          <a:noFill/>
        </p:spPr>
      </p:pic>
      <p:cxnSp>
        <p:nvCxnSpPr>
          <p:cNvPr id="19" name="Прямая соединительная линия 18"/>
          <p:cNvCxnSpPr/>
          <p:nvPr/>
        </p:nvCxnSpPr>
        <p:spPr>
          <a:xfrm flipV="1">
            <a:off x="755576" y="3789040"/>
            <a:ext cx="4824536" cy="360040"/>
          </a:xfrm>
          <a:prstGeom prst="line">
            <a:avLst/>
          </a:prstGeom>
          <a:ln w="666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13316"/>
                                        </p:tgtEl>
                                        <p:attrNameLst>
                                          <p:attrName>style.visibility</p:attrName>
                                        </p:attrNameLst>
                                      </p:cBhvr>
                                      <p:to>
                                        <p:strVal val="visible"/>
                                      </p:to>
                                    </p:set>
                                    <p:animEffect transition="in" filter="fade">
                                      <p:cBhvr>
                                        <p:cTn id="13" dur="1000"/>
                                        <p:tgtEl>
                                          <p:spTgt spid="13316"/>
                                        </p:tgtEl>
                                      </p:cBhvr>
                                    </p:animEffect>
                                    <p:anim calcmode="lin" valueType="num">
                                      <p:cBhvr>
                                        <p:cTn id="14" dur="1000" fill="hold"/>
                                        <p:tgtEl>
                                          <p:spTgt spid="13316"/>
                                        </p:tgtEl>
                                        <p:attrNameLst>
                                          <p:attrName>ppt_x</p:attrName>
                                        </p:attrNameLst>
                                      </p:cBhvr>
                                      <p:tavLst>
                                        <p:tav tm="0">
                                          <p:val>
                                            <p:strVal val="#ppt_x"/>
                                          </p:val>
                                        </p:tav>
                                        <p:tav tm="100000">
                                          <p:val>
                                            <p:strVal val="#ppt_x"/>
                                          </p:val>
                                        </p:tav>
                                      </p:tavLst>
                                    </p:anim>
                                    <p:anim calcmode="lin" valueType="num">
                                      <p:cBhvr>
                                        <p:cTn id="15" dur="1000" fill="hold"/>
                                        <p:tgtEl>
                                          <p:spTgt spid="1331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2000"/>
                                        <p:tgtEl>
                                          <p:spTgt spid="19"/>
                                        </p:tgtEl>
                                      </p:cBhvr>
                                    </p:animEffect>
                                  </p:childTnLst>
                                </p:cTn>
                              </p:par>
                              <p:par>
                                <p:cTn id="20" presetID="0" presetClass="path" presetSubtype="0" accel="50000" decel="50000" fill="hold" nodeType="withEffect">
                                  <p:stCondLst>
                                    <p:cond delay="0"/>
                                  </p:stCondLst>
                                  <p:childTnLst>
                                    <p:animMotion origin="layout" path="M -2.22222E-6 2.22222E-6 L 0.53073 -0.03704 " pathEditMode="relative" rAng="0" ptsTypes="AA">
                                      <p:cBhvr>
                                        <p:cTn id="21" dur="2000" fill="hold"/>
                                        <p:tgtEl>
                                          <p:spTgt spid="13316"/>
                                        </p:tgtEl>
                                        <p:attrNameLst>
                                          <p:attrName>ppt_x</p:attrName>
                                          <p:attrName>ppt_y</p:attrName>
                                        </p:attrNameLst>
                                      </p:cBhvr>
                                      <p:rCtr x="265" y="-19"/>
                                    </p:animMotion>
                                  </p:childTnLst>
                                </p:cTn>
                              </p:par>
                            </p:childTnLst>
                          </p:cTn>
                        </p:par>
                      </p:childTnLst>
                    </p:cTn>
                  </p:par>
                </p:childTnLst>
              </p:cTn>
              <p:nextCondLst>
                <p:cond evt="onClick" delay="0">
                  <p:tgtEl>
                    <p:spTgt spid="10"/>
                  </p:tgtEl>
                </p:cond>
              </p:nextCondLst>
            </p:seq>
          </p:childTnLst>
        </p:cTn>
      </p:par>
    </p:tnLst>
    <p:bldLst>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6B3A05"/>
        </a:solidFill>
        <a:effectLst/>
      </p:bgPr>
    </p:bg>
    <p:spTree>
      <p:nvGrpSpPr>
        <p:cNvPr id="1" name=""/>
        <p:cNvGrpSpPr/>
        <p:nvPr/>
      </p:nvGrpSpPr>
      <p:grpSpPr>
        <a:xfrm>
          <a:off x="0" y="0"/>
          <a:ext cx="0" cy="0"/>
          <a:chOff x="0" y="0"/>
          <a:chExt cx="0" cy="0"/>
        </a:xfrm>
      </p:grpSpPr>
      <p:sp>
        <p:nvSpPr>
          <p:cNvPr id="11" name="Выноска-облако 10">
            <a:hlinkClick r:id="rId1" action="ppaction://hlinksldjump"/>
          </p:cNvPr>
          <p:cNvSpPr/>
          <p:nvPr/>
        </p:nvSpPr>
        <p:spPr>
          <a:xfrm rot="21256455">
            <a:off x="5291918" y="5378528"/>
            <a:ext cx="1477420" cy="946536"/>
          </a:xfrm>
          <a:prstGeom prst="cloudCallout">
            <a:avLst>
              <a:gd name="adj1" fmla="val -427874"/>
              <a:gd name="adj2" fmla="val 20033"/>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solidFill>
              </a:rPr>
              <a:t>3</a:t>
            </a:r>
            <a:endParaRPr lang="ru-RU" sz="3200" b="1" dirty="0">
              <a:solidFill>
                <a:schemeClr val="tx1"/>
              </a:solidFill>
            </a:endParaRPr>
          </a:p>
        </p:txBody>
      </p:sp>
      <p:pic>
        <p:nvPicPr>
          <p:cNvPr id="4" name="Picture 2" descr="http://static.etvnet.com/shared/persons/person/000/010/403/megre_1.jpg"/>
          <p:cNvPicPr>
            <a:picLocks noChangeAspect="1" noChangeArrowheads="1"/>
          </p:cNvPicPr>
          <p:nvPr/>
        </p:nvPicPr>
        <p:blipFill>
          <a:blip r:embed="rId2" cstate="email"/>
          <a:srcRect/>
          <a:stretch>
            <a:fillRect/>
          </a:stretch>
        </p:blipFill>
        <p:spPr bwMode="auto">
          <a:xfrm>
            <a:off x="347137" y="810724"/>
            <a:ext cx="1962768" cy="2557143"/>
          </a:xfrm>
          <a:prstGeom prst="rect">
            <a:avLst/>
          </a:prstGeom>
          <a:noFill/>
        </p:spPr>
      </p:pic>
      <p:pic>
        <p:nvPicPr>
          <p:cNvPr id="5" name="Picture 8" descr="https://avatanplus.com/files/resources/mid/5742f28d8b35e154dd837902.png">
            <a:hlinkClick r:id="rId3" action="ppaction://hlinksldjump"/>
          </p:cNvPr>
          <p:cNvPicPr>
            <a:picLocks noChangeAspect="1" noChangeArrowheads="1"/>
          </p:cNvPicPr>
          <p:nvPr/>
        </p:nvPicPr>
        <p:blipFill>
          <a:blip r:embed="rId4" cstate="email"/>
          <a:srcRect/>
          <a:stretch>
            <a:fillRect/>
          </a:stretch>
        </p:blipFill>
        <p:spPr bwMode="auto">
          <a:xfrm>
            <a:off x="179512" y="476672"/>
            <a:ext cx="2304256" cy="3096344"/>
          </a:xfrm>
          <a:prstGeom prst="rect">
            <a:avLst/>
          </a:prstGeom>
          <a:noFill/>
        </p:spPr>
      </p:pic>
      <p:sp>
        <p:nvSpPr>
          <p:cNvPr id="7" name="Вертикальный свиток 6"/>
          <p:cNvSpPr/>
          <p:nvPr/>
        </p:nvSpPr>
        <p:spPr>
          <a:xfrm flipH="1">
            <a:off x="1763688" y="188640"/>
            <a:ext cx="7776864" cy="4896544"/>
          </a:xfrm>
          <a:prstGeom prst="verticalScroll">
            <a:avLst/>
          </a:prstGeom>
          <a:gradFill flip="none" rotWithShape="1">
            <a:gsLst>
              <a:gs pos="0">
                <a:srgbClr val="FFEFD1"/>
              </a:gs>
              <a:gs pos="64999">
                <a:srgbClr val="F0EBD5"/>
              </a:gs>
              <a:gs pos="100000">
                <a:srgbClr val="D1C39F"/>
              </a:gs>
            </a:gsLst>
            <a:lin ang="5400000" scaled="0"/>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2400" b="1" dirty="0" smtClean="0">
                <a:solidFill>
                  <a:srgbClr val="6B3A05"/>
                </a:solidFill>
                <a:latin typeface="Comic Sans MS" panose="030F0702030302020204" pitchFamily="66" charset="0"/>
              </a:rPr>
              <a:t>Комиссар </a:t>
            </a:r>
            <a:r>
              <a:rPr lang="ru-RU" sz="2400" b="1" dirty="0" err="1" smtClean="0">
                <a:solidFill>
                  <a:srgbClr val="6B3A05"/>
                </a:solidFill>
                <a:latin typeface="Comic Sans MS" panose="030F0702030302020204" pitchFamily="66" charset="0"/>
              </a:rPr>
              <a:t>Жюль</a:t>
            </a:r>
            <a:r>
              <a:rPr lang="ru-RU" sz="2400" b="1" dirty="0" smtClean="0">
                <a:solidFill>
                  <a:srgbClr val="6B3A05"/>
                </a:solidFill>
                <a:latin typeface="Comic Sans MS" panose="030F0702030302020204" pitchFamily="66" charset="0"/>
              </a:rPr>
              <a:t> </a:t>
            </a:r>
            <a:r>
              <a:rPr lang="ru-RU" sz="2400" b="1" dirty="0" err="1" smtClean="0">
                <a:solidFill>
                  <a:srgbClr val="6B3A05"/>
                </a:solidFill>
                <a:latin typeface="Comic Sans MS" panose="030F0702030302020204" pitchFamily="66" charset="0"/>
              </a:rPr>
              <a:t>Мегрэ</a:t>
            </a:r>
            <a:r>
              <a:rPr lang="ru-RU" sz="2400" b="1" dirty="0" smtClean="0">
                <a:solidFill>
                  <a:srgbClr val="6B3A05"/>
                </a:solidFill>
                <a:latin typeface="Comic Sans MS" panose="030F0702030302020204" pitchFamily="66" charset="0"/>
              </a:rPr>
              <a:t>́ — герой популярной серии детективных романов и рассказов Жоржа Сименона, мудрый полицейский. </a:t>
            </a:r>
            <a:r>
              <a:rPr lang="ru-RU" sz="2400" b="1" dirty="0" err="1" smtClean="0">
                <a:solidFill>
                  <a:srgbClr val="6B3A05"/>
                </a:solidFill>
                <a:latin typeface="Comic Sans MS" panose="030F0702030302020204" pitchFamily="66" charset="0"/>
              </a:rPr>
              <a:t>Мегрэ</a:t>
            </a:r>
            <a:r>
              <a:rPr lang="ru-RU" sz="2400" b="1" dirty="0" smtClean="0">
                <a:solidFill>
                  <a:srgbClr val="6B3A05"/>
                </a:solidFill>
                <a:latin typeface="Comic Sans MS" panose="030F0702030302020204" pitchFamily="66" charset="0"/>
              </a:rPr>
              <a:t> своим талантом и упорством дослужился от рядового инспектора до должности дивизионного комиссара, руководителя бригады по расследованию особо тяжких преступлений. Он был наставником и примером для молодых, начинающих инспекторов.</a:t>
            </a:r>
            <a:endParaRPr lang="ru-RU" sz="2400" b="1" dirty="0" smtClean="0">
              <a:solidFill>
                <a:srgbClr val="6B3A05"/>
              </a:solidFill>
              <a:latin typeface="Comic Sans MS" panose="030F0702030302020204" pitchFamily="66" charset="0"/>
            </a:endParaRPr>
          </a:p>
        </p:txBody>
      </p:sp>
      <p:pic>
        <p:nvPicPr>
          <p:cNvPr id="32770" name="Picture 2" descr="https://arhivurokov.ru/multiurok/html/2017/05/31/s_592eb2dc60984/638359_4.png"/>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flipH="1">
            <a:off x="107504" y="4769768"/>
            <a:ext cx="2088232" cy="2088232"/>
          </a:xfrm>
          <a:prstGeom prst="rect">
            <a:avLst/>
          </a:prstGeom>
          <a:noFill/>
        </p:spPr>
      </p:pic>
      <p:sp>
        <p:nvSpPr>
          <p:cNvPr id="9" name="Выноска-облако 8">
            <a:hlinkClick r:id="rId6" action="ppaction://hlinksldjump"/>
          </p:cNvPr>
          <p:cNvSpPr/>
          <p:nvPr/>
        </p:nvSpPr>
        <p:spPr>
          <a:xfrm>
            <a:off x="2619182" y="5181330"/>
            <a:ext cx="1553842" cy="1025414"/>
          </a:xfrm>
          <a:prstGeom prst="cloudCallout">
            <a:avLst>
              <a:gd name="adj1" fmla="val -150564"/>
              <a:gd name="adj2" fmla="val 66272"/>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solidFill>
              </a:rPr>
              <a:t>1</a:t>
            </a:r>
            <a:endParaRPr lang="ru-RU" sz="3200" b="1" dirty="0">
              <a:solidFill>
                <a:schemeClr val="tx1"/>
              </a:solidFill>
            </a:endParaRPr>
          </a:p>
        </p:txBody>
      </p:sp>
      <p:sp>
        <p:nvSpPr>
          <p:cNvPr id="10" name="Выноска-облако 9">
            <a:hlinkClick r:id="rId7" action="ppaction://hlinksldjump"/>
          </p:cNvPr>
          <p:cNvSpPr/>
          <p:nvPr/>
        </p:nvSpPr>
        <p:spPr>
          <a:xfrm rot="651037">
            <a:off x="3966847" y="5691175"/>
            <a:ext cx="1462798" cy="831350"/>
          </a:xfrm>
          <a:prstGeom prst="cloudCallout">
            <a:avLst>
              <a:gd name="adj1" fmla="val -193830"/>
              <a:gd name="adj2" fmla="val 73366"/>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solidFill>
              </a:rPr>
              <a:t>2</a:t>
            </a:r>
            <a:endParaRPr lang="ru-RU" sz="3200" b="1" dirty="0">
              <a:solidFill>
                <a:schemeClr val="tx1"/>
              </a:solidFill>
            </a:endParaRPr>
          </a:p>
        </p:txBody>
      </p:sp>
      <p:sp>
        <p:nvSpPr>
          <p:cNvPr id="12" name="Выноска-облако 11">
            <a:hlinkClick r:id="rId8" action="ppaction://hlinksldjump"/>
          </p:cNvPr>
          <p:cNvSpPr/>
          <p:nvPr/>
        </p:nvSpPr>
        <p:spPr>
          <a:xfrm rot="719840">
            <a:off x="6548171" y="5865747"/>
            <a:ext cx="1405541" cy="866148"/>
          </a:xfrm>
          <a:prstGeom prst="cloudCallout">
            <a:avLst>
              <a:gd name="adj1" fmla="val -481564"/>
              <a:gd name="adj2" fmla="val 197072"/>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solidFill>
              </a:rPr>
              <a:t>4</a:t>
            </a:r>
            <a:endParaRPr lang="ru-RU" sz="3200" b="1" dirty="0">
              <a:solidFill>
                <a:schemeClr val="tx1"/>
              </a:solidFill>
            </a:endParaRPr>
          </a:p>
        </p:txBody>
      </p:sp>
      <p:sp>
        <p:nvSpPr>
          <p:cNvPr id="13" name="Выноска-облако 12">
            <a:hlinkClick r:id="rId9" action="ppaction://hlinksldjump"/>
          </p:cNvPr>
          <p:cNvSpPr/>
          <p:nvPr/>
        </p:nvSpPr>
        <p:spPr>
          <a:xfrm rot="915481">
            <a:off x="7694845" y="5376353"/>
            <a:ext cx="1477420" cy="946536"/>
          </a:xfrm>
          <a:prstGeom prst="cloudCallout">
            <a:avLst>
              <a:gd name="adj1" fmla="val -144733"/>
              <a:gd name="adj2" fmla="val 68173"/>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solidFill>
              </a:rPr>
              <a:t>5</a:t>
            </a:r>
            <a:endParaRPr lang="ru-RU" sz="3200" b="1" dirty="0">
              <a:solidFill>
                <a:schemeClr val="tx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9" presetClass="exit" presetSubtype="0" fill="hold" grpId="0" nodeType="clickEffect">
                                  <p:stCondLst>
                                    <p:cond delay="0"/>
                                  </p:stCondLst>
                                  <p:childTnLst>
                                    <p:animEffect transition="out" filter="dissolve">
                                      <p:cBhvr>
                                        <p:cTn id="12" dur="1000"/>
                                        <p:tgtEl>
                                          <p:spTgt spid="9"/>
                                        </p:tgtEl>
                                      </p:cBhvr>
                                    </p:animEffect>
                                    <p:set>
                                      <p:cBhvr>
                                        <p:cTn id="13"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9" presetClass="exit" presetSubtype="0" fill="hold" grpId="0" nodeType="clickEffect">
                                  <p:stCondLst>
                                    <p:cond delay="0"/>
                                  </p:stCondLst>
                                  <p:childTnLst>
                                    <p:animEffect transition="out" filter="dissolve">
                                      <p:cBhvr>
                                        <p:cTn id="18" dur="1000"/>
                                        <p:tgtEl>
                                          <p:spTgt spid="10"/>
                                        </p:tgtEl>
                                      </p:cBhvr>
                                    </p:animEffect>
                                    <p:set>
                                      <p:cBhvr>
                                        <p:cTn id="19"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9" presetClass="exit" presetSubtype="0" fill="hold" grpId="0" nodeType="clickEffect">
                                  <p:stCondLst>
                                    <p:cond delay="0"/>
                                  </p:stCondLst>
                                  <p:childTnLst>
                                    <p:animEffect transition="out" filter="dissolve">
                                      <p:cBhvr>
                                        <p:cTn id="24" dur="1000"/>
                                        <p:tgtEl>
                                          <p:spTgt spid="11"/>
                                        </p:tgtEl>
                                      </p:cBhvr>
                                    </p:animEffect>
                                    <p:set>
                                      <p:cBhvr>
                                        <p:cTn id="25"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9" presetClass="exit" presetSubtype="0" fill="hold" grpId="0" nodeType="clickEffect">
                                  <p:stCondLst>
                                    <p:cond delay="0"/>
                                  </p:stCondLst>
                                  <p:childTnLst>
                                    <p:animEffect transition="out" filter="dissolve">
                                      <p:cBhvr>
                                        <p:cTn id="30" dur="1000"/>
                                        <p:tgtEl>
                                          <p:spTgt spid="12"/>
                                        </p:tgtEl>
                                      </p:cBhvr>
                                    </p:animEffect>
                                    <p:set>
                                      <p:cBhvr>
                                        <p:cTn id="31"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2" restart="whenNotActive" fill="hold" evtFilter="cancelBubble" nodeType="interactiveSeq">
                <p:stCondLst>
                  <p:cond evt="onClick" delay="0">
                    <p:tgtEl>
                      <p:spTgt spid="13"/>
                    </p:tgtEl>
                  </p:cond>
                </p:stCondLst>
                <p:endSync evt="end" delay="0">
                  <p:rtn val="all"/>
                </p:endSync>
                <p:childTnLst>
                  <p:par>
                    <p:cTn id="33" fill="hold">
                      <p:stCondLst>
                        <p:cond delay="0"/>
                      </p:stCondLst>
                      <p:childTnLst>
                        <p:par>
                          <p:cTn id="34" fill="hold">
                            <p:stCondLst>
                              <p:cond delay="0"/>
                            </p:stCondLst>
                            <p:childTnLst>
                              <p:par>
                                <p:cTn id="35" presetID="9" presetClass="exit" presetSubtype="0" fill="hold" grpId="0" nodeType="clickEffect">
                                  <p:stCondLst>
                                    <p:cond delay="0"/>
                                  </p:stCondLst>
                                  <p:childTnLst>
                                    <p:animEffect transition="out" filter="dissolve">
                                      <p:cBhvr>
                                        <p:cTn id="36" dur="1000"/>
                                        <p:tgtEl>
                                          <p:spTgt spid="13"/>
                                        </p:tgtEl>
                                      </p:cBhvr>
                                    </p:animEffect>
                                    <p:set>
                                      <p:cBhvr>
                                        <p:cTn id="37"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1" grpId="0" animBg="1"/>
      <p:bldP spid="7" grpId="0" animBg="1"/>
      <p:bldP spid="9" grpId="0" animBg="1"/>
      <p:bldP spid="10"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B3A05"/>
        </a:solidFill>
        <a:effectLst/>
      </p:bgPr>
    </p:bg>
    <p:spTree>
      <p:nvGrpSpPr>
        <p:cNvPr id="1" name=""/>
        <p:cNvGrpSpPr/>
        <p:nvPr/>
      </p:nvGrpSpPr>
      <p:grpSpPr>
        <a:xfrm>
          <a:off x="0" y="0"/>
          <a:ext cx="0" cy="0"/>
          <a:chOff x="0" y="0"/>
          <a:chExt cx="0" cy="0"/>
        </a:xfrm>
      </p:grpSpPr>
      <p:sp>
        <p:nvSpPr>
          <p:cNvPr id="9" name="TextBox 8"/>
          <p:cNvSpPr txBox="1"/>
          <p:nvPr/>
        </p:nvSpPr>
        <p:spPr>
          <a:xfrm>
            <a:off x="107504" y="1268760"/>
            <a:ext cx="8856984" cy="5539978"/>
          </a:xfrm>
          <a:prstGeom prst="rect">
            <a:avLst/>
          </a:prstGeom>
          <a:noFill/>
        </p:spPr>
        <p:txBody>
          <a:bodyPr wrap="square" rtlCol="0">
            <a:spAutoFit/>
          </a:bodyPr>
          <a:lstStyle/>
          <a:p>
            <a:r>
              <a:rPr lang="ru-RU" sz="2400" b="1" dirty="0" smtClean="0">
                <a:solidFill>
                  <a:schemeClr val="bg1"/>
                </a:solidFill>
                <a:latin typeface="Comic Sans MS" panose="030F0702030302020204" pitchFamily="66" charset="0"/>
              </a:rPr>
              <a:t>Инспектор </a:t>
            </a:r>
            <a:r>
              <a:rPr lang="ru-RU" sz="2400" b="1" dirty="0" err="1" smtClean="0">
                <a:solidFill>
                  <a:schemeClr val="bg1"/>
                </a:solidFill>
                <a:latin typeface="Comic Sans MS" panose="030F0702030302020204" pitchFamily="66" charset="0"/>
              </a:rPr>
              <a:t>Варнике</a:t>
            </a:r>
            <a:r>
              <a:rPr lang="ru-RU" sz="2400" b="1" dirty="0" smtClean="0">
                <a:solidFill>
                  <a:schemeClr val="bg1"/>
                </a:solidFill>
                <a:latin typeface="Comic Sans MS" panose="030F0702030302020204" pitchFamily="66" charset="0"/>
              </a:rPr>
              <a:t> и два его помощника </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гнались за преступниками. Следы привели их </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к окну подвала. Укрепив на выступе стены канат, сыщики спустились в подвал. Не успели они осмотреться, как раздался смех, и веревка, свисавшая из окна, исчезла. Как же теперь выбраться наверх? </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Прикинув высоту подвала, незадачливые  блюстители закона решили, что если они встанут друг другу на плечи, то верхний сможет дотянуться до подоконника. </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Но как инспектор </a:t>
            </a:r>
            <a:r>
              <a:rPr lang="ru-RU" sz="2400" b="1" dirty="0" err="1" smtClean="0">
                <a:solidFill>
                  <a:schemeClr val="bg1"/>
                </a:solidFill>
                <a:latin typeface="Comic Sans MS" panose="030F0702030302020204" pitchFamily="66" charset="0"/>
              </a:rPr>
              <a:t>Варнике</a:t>
            </a:r>
            <a:r>
              <a:rPr lang="ru-RU" sz="2400" b="1" dirty="0" smtClean="0">
                <a:solidFill>
                  <a:schemeClr val="bg1"/>
                </a:solidFill>
                <a:latin typeface="Comic Sans MS" panose="030F0702030302020204" pitchFamily="66" charset="0"/>
              </a:rPr>
              <a:t> ни старался, достать до окна ему не удалось. Не хватало всего каких-нибудь пяти сантиметров. Оставалось только смириться со своим </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положением и, сидя в подвале, терпеливо ждать помощи. Но вдруг </a:t>
            </a:r>
            <a:r>
              <a:rPr lang="ru-RU" sz="2400" b="1" dirty="0" err="1" smtClean="0">
                <a:solidFill>
                  <a:schemeClr val="bg1"/>
                </a:solidFill>
                <a:latin typeface="Comic Sans MS" panose="030F0702030302020204" pitchFamily="66" charset="0"/>
              </a:rPr>
              <a:t>Варнике</a:t>
            </a:r>
            <a:r>
              <a:rPr lang="ru-RU" sz="2400" b="1" dirty="0" smtClean="0">
                <a:solidFill>
                  <a:schemeClr val="bg1"/>
                </a:solidFill>
                <a:latin typeface="Comic Sans MS" panose="030F0702030302020204" pitchFamily="66" charset="0"/>
              </a:rPr>
              <a:t> воскликнул: </a:t>
            </a:r>
            <a:endParaRPr lang="ru-RU" sz="2400" b="1" dirty="0" smtClean="0">
              <a:solidFill>
                <a:schemeClr val="bg1"/>
              </a:solidFill>
              <a:latin typeface="Comic Sans MS" panose="030F0702030302020204" pitchFamily="66" charset="0"/>
            </a:endParaRPr>
          </a:p>
          <a:p>
            <a:endParaRPr lang="ru-RU" dirty="0"/>
          </a:p>
        </p:txBody>
      </p:sp>
      <p:pic>
        <p:nvPicPr>
          <p:cNvPr id="12290" name="Picture 2" descr="logo"/>
          <p:cNvPicPr>
            <a:picLocks noChangeAspect="1" noChangeArrowheads="1"/>
          </p:cNvPicPr>
          <p:nvPr/>
        </p:nvPicPr>
        <p:blipFill>
          <a:blip r:embed="rId1" cstate="email"/>
          <a:srcRect/>
          <a:stretch>
            <a:fillRect/>
          </a:stretch>
        </p:blipFill>
        <p:spPr bwMode="auto">
          <a:xfrm>
            <a:off x="5508104" y="332656"/>
            <a:ext cx="2808312" cy="6065954"/>
          </a:xfrm>
          <a:prstGeom prst="rect">
            <a:avLst/>
          </a:prstGeom>
          <a:noFill/>
        </p:spPr>
      </p:pic>
      <p:pic>
        <p:nvPicPr>
          <p:cNvPr id="4" name="Picture 4" descr="http://cliparts.co/cliparts/8iE/jne/8iEjneayT.png">
            <a:hlinkClick r:id="rId2" action="ppaction://hlinksldjump"/>
          </p:cNvPr>
          <p:cNvPicPr>
            <a:picLocks noChangeAspect="1" noChangeArrowheads="1"/>
          </p:cNvPicPr>
          <p:nvPr/>
        </p:nvPicPr>
        <p:blipFill>
          <a:blip r:embed="rId3" cstate="email"/>
          <a:srcRect/>
          <a:stretch>
            <a:fillRect/>
          </a:stretch>
        </p:blipFill>
        <p:spPr bwMode="auto">
          <a:xfrm>
            <a:off x="179513" y="1"/>
            <a:ext cx="1440159" cy="1221952"/>
          </a:xfrm>
          <a:prstGeom prst="rect">
            <a:avLst/>
          </a:prstGeom>
          <a:noFill/>
        </p:spPr>
      </p:pic>
      <p:sp>
        <p:nvSpPr>
          <p:cNvPr id="5" name="Овал 4">
            <a:hlinkClick r:id="rId2" action="ppaction://hlinksldjump"/>
          </p:cNvPr>
          <p:cNvSpPr/>
          <p:nvPr/>
        </p:nvSpPr>
        <p:spPr>
          <a:xfrm>
            <a:off x="179512" y="0"/>
            <a:ext cx="914400" cy="914400"/>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chemeClr val="tx1"/>
                </a:solidFill>
              </a:rPr>
              <a:t>1</a:t>
            </a:r>
            <a:endParaRPr lang="ru-RU" sz="3600" b="1" dirty="0">
              <a:solidFill>
                <a:schemeClr val="tx1"/>
              </a:solidFill>
            </a:endParaRPr>
          </a:p>
        </p:txBody>
      </p:sp>
      <p:pic>
        <p:nvPicPr>
          <p:cNvPr id="8" name="Picture 2" descr="https://media.istockphoto.com/vectors/investigator-with-pipe-and-magnifying-glass-vector-id466069292?k=6&amp;m=466069292&amp;s=612x612&amp;w=0&amp;h=SHZkr8iYIw95X2cBwhorOwr-GzoZLsBT_dDd9zjApFc="/>
          <p:cNvPicPr>
            <a:picLocks noChangeAspect="1" noChangeArrowheads="1"/>
          </p:cNvPicPr>
          <p:nvPr/>
        </p:nvPicPr>
        <p:blipFill>
          <a:blip r:embed="rId4" cstate="email"/>
          <a:srcRect/>
          <a:stretch>
            <a:fillRect/>
          </a:stretch>
        </p:blipFill>
        <p:spPr bwMode="auto">
          <a:xfrm>
            <a:off x="7648705" y="424303"/>
            <a:ext cx="1094874" cy="1513805"/>
          </a:xfrm>
          <a:prstGeom prst="rect">
            <a:avLst/>
          </a:prstGeom>
          <a:noFill/>
        </p:spPr>
      </p:pic>
      <p:sp>
        <p:nvSpPr>
          <p:cNvPr id="11" name="Управляющая кнопка: настраиваемая 10">
            <a:hlinkClick r:id="" action="ppaction://noaction" highlightClick="1"/>
          </p:cNvPr>
          <p:cNvSpPr/>
          <p:nvPr/>
        </p:nvSpPr>
        <p:spPr>
          <a:xfrm>
            <a:off x="6732240" y="6309320"/>
            <a:ext cx="2016224" cy="432048"/>
          </a:xfrm>
          <a:prstGeom prst="actionButtonBlank">
            <a:avLst/>
          </a:prstGeom>
          <a:solidFill>
            <a:srgbClr val="EFD19B"/>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rgbClr val="6B3A05"/>
                </a:solidFill>
              </a:rPr>
              <a:t>ОТВЕТ (2)</a:t>
            </a:r>
            <a:endParaRPr lang="ru-RU" sz="3200" b="1" dirty="0">
              <a:solidFill>
                <a:srgbClr val="6B3A05"/>
              </a:solidFill>
            </a:endParaRPr>
          </a:p>
        </p:txBody>
      </p:sp>
      <p:pic>
        <p:nvPicPr>
          <p:cNvPr id="7" name="Picture 22" descr="http://www.playcast.ru/uploads/2014/02/19/7517998.png">
            <a:hlinkClick r:id="rId5" action="ppaction://hlinksldjump"/>
          </p:cNvPr>
          <p:cNvPicPr>
            <a:picLocks noChangeAspect="1" noChangeArrowheads="1"/>
          </p:cNvPicPr>
          <p:nvPr/>
        </p:nvPicPr>
        <p:blipFill>
          <a:blip r:embed="rId6" cstate="email"/>
          <a:srcRect/>
          <a:stretch>
            <a:fillRect/>
          </a:stretch>
        </p:blipFill>
        <p:spPr bwMode="auto">
          <a:xfrm>
            <a:off x="7524328" y="260648"/>
            <a:ext cx="1368152" cy="1800200"/>
          </a:xfrm>
          <a:prstGeom prst="rect">
            <a:avLst/>
          </a:prstGeom>
          <a:noFill/>
        </p:spPr>
      </p:pic>
      <p:sp>
        <p:nvSpPr>
          <p:cNvPr id="12" name="Прямоугольник 11"/>
          <p:cNvSpPr/>
          <p:nvPr/>
        </p:nvSpPr>
        <p:spPr>
          <a:xfrm>
            <a:off x="179512" y="1268760"/>
            <a:ext cx="5184576" cy="1440160"/>
          </a:xfrm>
          <a:prstGeom prst="rect">
            <a:avLst/>
          </a:prstGeom>
          <a:solidFill>
            <a:srgbClr val="EFD1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rgbClr val="6B3A05"/>
                </a:solidFill>
                <a:latin typeface="Comic Sans MS" panose="030F0702030302020204" pitchFamily="66" charset="0"/>
              </a:rPr>
              <a:t>«Эврика! </a:t>
            </a:r>
            <a:endParaRPr lang="ru-RU" sz="3200" b="1" dirty="0" smtClean="0">
              <a:solidFill>
                <a:srgbClr val="6B3A05"/>
              </a:solidFill>
              <a:latin typeface="Comic Sans MS" panose="030F0702030302020204" pitchFamily="66" charset="0"/>
            </a:endParaRPr>
          </a:p>
          <a:p>
            <a:pPr algn="ctr"/>
            <a:r>
              <a:rPr lang="ru-RU" sz="3200" b="1" dirty="0" smtClean="0">
                <a:solidFill>
                  <a:srgbClr val="6B3A05"/>
                </a:solidFill>
                <a:latin typeface="Comic Sans MS" panose="030F0702030302020204" pitchFamily="66" charset="0"/>
              </a:rPr>
              <a:t>Нашел выход».</a:t>
            </a:r>
            <a:endParaRPr lang="ru-RU" sz="3200" b="1" dirty="0" smtClean="0">
              <a:solidFill>
                <a:srgbClr val="6B3A05"/>
              </a:solidFill>
              <a:latin typeface="Comic Sans MS" panose="030F0702030302020204" pitchFamily="66" charset="0"/>
            </a:endParaRPr>
          </a:p>
        </p:txBody>
      </p:sp>
      <p:sp>
        <p:nvSpPr>
          <p:cNvPr id="13" name="Прямоугольник 12"/>
          <p:cNvSpPr/>
          <p:nvPr/>
        </p:nvSpPr>
        <p:spPr>
          <a:xfrm>
            <a:off x="179512" y="2780928"/>
            <a:ext cx="5184576" cy="3600400"/>
          </a:xfrm>
          <a:prstGeom prst="rect">
            <a:avLst/>
          </a:prstGeom>
          <a:solidFill>
            <a:srgbClr val="EFD1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6B3A05"/>
                </a:solidFill>
                <a:latin typeface="Comic Sans MS" panose="030F0702030302020204" pitchFamily="66" charset="0"/>
              </a:rPr>
              <a:t>- Мы должны поменяться местами – Самый высокий должен стать наверх пирамиды. У него самые длинные руки и он дотянется до окна.</a:t>
            </a:r>
            <a:endParaRPr lang="ru-RU" sz="2800" b="1" dirty="0" smtClean="0">
              <a:solidFill>
                <a:srgbClr val="6B3A05"/>
              </a:solidFill>
              <a:latin typeface="Comic Sans MS" panose="030F0702030302020204" pitchFamily="66" charset="0"/>
            </a:endParaRP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fade">
                                      <p:cBhvr>
                                        <p:cTn id="12" dur="1000"/>
                                        <p:tgtEl>
                                          <p:spTgt spid="12290"/>
                                        </p:tgtEl>
                                      </p:cBhvr>
                                    </p:animEffect>
                                    <p:anim calcmode="lin" valueType="num">
                                      <p:cBhvr>
                                        <p:cTn id="13" dur="1000" fill="hold"/>
                                        <p:tgtEl>
                                          <p:spTgt spid="12290"/>
                                        </p:tgtEl>
                                        <p:attrNameLst>
                                          <p:attrName>ppt_x</p:attrName>
                                        </p:attrNameLst>
                                      </p:cBhvr>
                                      <p:tavLst>
                                        <p:tav tm="0">
                                          <p:val>
                                            <p:strVal val="#ppt_x"/>
                                          </p:val>
                                        </p:tav>
                                        <p:tav tm="100000">
                                          <p:val>
                                            <p:strVal val="#ppt_x"/>
                                          </p:val>
                                        </p:tav>
                                      </p:tavLst>
                                    </p:anim>
                                    <p:anim calcmode="lin" valueType="num">
                                      <p:cBhvr>
                                        <p:cTn id="14" dur="1000" fill="hold"/>
                                        <p:tgtEl>
                                          <p:spTgt spid="12290"/>
                                        </p:tgtEl>
                                        <p:attrNameLst>
                                          <p:attrName>ppt_y</p:attrName>
                                        </p:attrNameLst>
                                      </p:cBhvr>
                                      <p:tavLst>
                                        <p:tav tm="0">
                                          <p:val>
                                            <p:strVal val="#ppt_y-.1"/>
                                          </p:val>
                                        </p:tav>
                                        <p:tav tm="100000">
                                          <p:val>
                                            <p:strVal val="#ppt_y"/>
                                          </p:val>
                                        </p:tav>
                                      </p:tavLst>
                                    </p:anim>
                                  </p:childTnLst>
                                </p:cTn>
                              </p:par>
                              <p:par>
                                <p:cTn id="15" presetID="10" presetClass="exit" presetSubtype="0" fill="hold" grpId="0" nodeType="withEffect">
                                  <p:stCondLst>
                                    <p:cond delay="0"/>
                                  </p:stCondLst>
                                  <p:childTnLst>
                                    <p:animEffect transition="out" filter="fade">
                                      <p:cBhvr>
                                        <p:cTn id="16" dur="2000"/>
                                        <p:tgtEl>
                                          <p:spTgt spid="9"/>
                                        </p:tgtEl>
                                      </p:cBhvr>
                                    </p:animEffect>
                                    <p:set>
                                      <p:cBhvr>
                                        <p:cTn id="17" dur="1" fill="hold">
                                          <p:stCondLst>
                                            <p:cond delay="19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1"/>
                  </p:tgtEl>
                </p:cond>
              </p:nextCondLst>
            </p:seq>
          </p:childTnLst>
        </p:cTn>
      </p:par>
    </p:tnLst>
    <p:bldLst>
      <p:bldP spid="9" grpId="0"/>
      <p:bldP spid="12" grpId="0" animBg="1"/>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6B3A05"/>
        </a:solidFill>
        <a:effectLst/>
      </p:bgPr>
    </p:bg>
    <p:spTree>
      <p:nvGrpSpPr>
        <p:cNvPr id="1" name=""/>
        <p:cNvGrpSpPr/>
        <p:nvPr/>
      </p:nvGrpSpPr>
      <p:grpSpPr>
        <a:xfrm>
          <a:off x="0" y="0"/>
          <a:ext cx="0" cy="0"/>
          <a:chOff x="0" y="0"/>
          <a:chExt cx="0" cy="0"/>
        </a:xfrm>
      </p:grpSpPr>
      <p:pic>
        <p:nvPicPr>
          <p:cNvPr id="12292" name="Picture 4" descr="http://www.knigisosklada.ru/images/books/1851/big/1851058.jpg"/>
          <p:cNvPicPr>
            <a:picLocks noChangeAspect="1" noChangeArrowheads="1"/>
          </p:cNvPicPr>
          <p:nvPr/>
        </p:nvPicPr>
        <p:blipFill>
          <a:blip r:embed="rId1" cstate="email"/>
          <a:srcRect/>
          <a:stretch>
            <a:fillRect/>
          </a:stretch>
        </p:blipFill>
        <p:spPr bwMode="auto">
          <a:xfrm rot="21422984">
            <a:off x="3396327" y="4469497"/>
            <a:ext cx="1307780" cy="1916832"/>
          </a:xfrm>
          <a:prstGeom prst="rect">
            <a:avLst/>
          </a:prstGeom>
          <a:noFill/>
        </p:spPr>
      </p:pic>
      <p:sp>
        <p:nvSpPr>
          <p:cNvPr id="4" name="Выноска-облако 3"/>
          <p:cNvSpPr/>
          <p:nvPr/>
        </p:nvSpPr>
        <p:spPr>
          <a:xfrm>
            <a:off x="107504" y="188640"/>
            <a:ext cx="1152128" cy="792088"/>
          </a:xfrm>
          <a:prstGeom prst="cloudCallout">
            <a:avLst>
              <a:gd name="adj1" fmla="val -46212"/>
              <a:gd name="adj2" fmla="val 4795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solidFill>
              </a:rPr>
              <a:t>1</a:t>
            </a:r>
            <a:endParaRPr lang="ru-RU" sz="3200" b="1" dirty="0">
              <a:solidFill>
                <a:schemeClr val="tx1"/>
              </a:solidFill>
            </a:endParaRPr>
          </a:p>
        </p:txBody>
      </p:sp>
      <p:pic>
        <p:nvPicPr>
          <p:cNvPr id="5" name="Picture 2" descr="http://static.etvnet.com/shared/persons/person/000/010/403/megre_1.jpg"/>
          <p:cNvPicPr>
            <a:picLocks noChangeAspect="1" noChangeArrowheads="1"/>
          </p:cNvPicPr>
          <p:nvPr/>
        </p:nvPicPr>
        <p:blipFill>
          <a:blip r:embed="rId2" cstate="email"/>
          <a:srcRect/>
          <a:stretch>
            <a:fillRect/>
          </a:stretch>
        </p:blipFill>
        <p:spPr bwMode="auto">
          <a:xfrm>
            <a:off x="7187896" y="438443"/>
            <a:ext cx="1656085" cy="2157588"/>
          </a:xfrm>
          <a:prstGeom prst="rect">
            <a:avLst/>
          </a:prstGeom>
          <a:noFill/>
        </p:spPr>
      </p:pic>
      <p:pic>
        <p:nvPicPr>
          <p:cNvPr id="6" name="Picture 8" descr="https://avatanplus.com/files/resources/mid/5742f28d8b35e154dd837902.png">
            <a:hlinkClick r:id="rId3" action="ppaction://hlinksldjump"/>
          </p:cNvPr>
          <p:cNvPicPr>
            <a:picLocks noChangeAspect="1" noChangeArrowheads="1"/>
          </p:cNvPicPr>
          <p:nvPr/>
        </p:nvPicPr>
        <p:blipFill>
          <a:blip r:embed="rId4" cstate="email"/>
          <a:srcRect/>
          <a:stretch>
            <a:fillRect/>
          </a:stretch>
        </p:blipFill>
        <p:spPr bwMode="auto">
          <a:xfrm>
            <a:off x="7088930" y="188640"/>
            <a:ext cx="1875557" cy="2520280"/>
          </a:xfrm>
          <a:prstGeom prst="rect">
            <a:avLst/>
          </a:prstGeom>
          <a:noFill/>
        </p:spPr>
      </p:pic>
      <p:sp>
        <p:nvSpPr>
          <p:cNvPr id="8" name="TextBox 7"/>
          <p:cNvSpPr txBox="1"/>
          <p:nvPr/>
        </p:nvSpPr>
        <p:spPr>
          <a:xfrm>
            <a:off x="1331641" y="548680"/>
            <a:ext cx="5832648" cy="830997"/>
          </a:xfrm>
          <a:prstGeom prst="rect">
            <a:avLst/>
          </a:prstGeom>
          <a:noFill/>
        </p:spPr>
        <p:txBody>
          <a:bodyPr wrap="square" rtlCol="0">
            <a:spAutoFit/>
          </a:bodyPr>
          <a:lstStyle/>
          <a:p>
            <a:r>
              <a:rPr lang="ru-RU" sz="2400" b="1" dirty="0" smtClean="0">
                <a:solidFill>
                  <a:schemeClr val="bg1"/>
                </a:solidFill>
                <a:latin typeface="Comic Sans MS" panose="030F0702030302020204" pitchFamily="66" charset="0"/>
              </a:rPr>
              <a:t>Как называется главный, основной Закон страны?</a:t>
            </a:r>
            <a:endParaRPr lang="ru-RU" sz="2400" dirty="0">
              <a:solidFill>
                <a:schemeClr val="bg1"/>
              </a:solidFill>
              <a:latin typeface="Comic Sans MS" panose="030F0702030302020204" pitchFamily="66" charset="0"/>
            </a:endParaRPr>
          </a:p>
        </p:txBody>
      </p:sp>
      <p:pic>
        <p:nvPicPr>
          <p:cNvPr id="12294" name="Picture 6" descr="https://files.books.ru/pic/88001-89000/88276/88276.jpg"/>
          <p:cNvPicPr>
            <a:picLocks noChangeAspect="1" noChangeArrowheads="1"/>
          </p:cNvPicPr>
          <p:nvPr/>
        </p:nvPicPr>
        <p:blipFill>
          <a:blip r:embed="rId5" cstate="email"/>
          <a:srcRect/>
          <a:stretch>
            <a:fillRect/>
          </a:stretch>
        </p:blipFill>
        <p:spPr bwMode="auto">
          <a:xfrm rot="246118">
            <a:off x="1979712" y="4725144"/>
            <a:ext cx="1356741" cy="1944216"/>
          </a:xfrm>
          <a:prstGeom prst="rect">
            <a:avLst/>
          </a:prstGeom>
          <a:noFill/>
        </p:spPr>
      </p:pic>
      <p:pic>
        <p:nvPicPr>
          <p:cNvPr id="12296" name="Picture 8" descr="https://arhivurokov.ru/kopilka/uploads/user_file_56568d02522b4/img_user_file_56568d02522b4_7.jpg"/>
          <p:cNvPicPr>
            <a:picLocks noChangeAspect="1" noChangeArrowheads="1"/>
          </p:cNvPicPr>
          <p:nvPr/>
        </p:nvPicPr>
        <p:blipFill>
          <a:blip r:embed="rId6" cstate="email"/>
          <a:srcRect/>
          <a:stretch>
            <a:fillRect/>
          </a:stretch>
        </p:blipFill>
        <p:spPr bwMode="auto">
          <a:xfrm rot="21042057">
            <a:off x="763018" y="4384996"/>
            <a:ext cx="1298505" cy="1980220"/>
          </a:xfrm>
          <a:prstGeom prst="rect">
            <a:avLst/>
          </a:prstGeom>
          <a:noFill/>
        </p:spPr>
      </p:pic>
      <p:pic>
        <p:nvPicPr>
          <p:cNvPr id="12298" name="Picture 10" descr="http://xn--1-8sbahj1b1a8a.xn--p1ai/images/voennoslyzh.jpg"/>
          <p:cNvPicPr>
            <a:picLocks noChangeAspect="1" noChangeArrowheads="1"/>
          </p:cNvPicPr>
          <p:nvPr/>
        </p:nvPicPr>
        <p:blipFill>
          <a:blip r:embed="rId7" cstate="email"/>
          <a:srcRect/>
          <a:stretch>
            <a:fillRect/>
          </a:stretch>
        </p:blipFill>
        <p:spPr bwMode="auto">
          <a:xfrm>
            <a:off x="6156176" y="4509120"/>
            <a:ext cx="1247612" cy="1851092"/>
          </a:xfrm>
          <a:prstGeom prst="rect">
            <a:avLst/>
          </a:prstGeom>
          <a:noFill/>
        </p:spPr>
      </p:pic>
      <p:pic>
        <p:nvPicPr>
          <p:cNvPr id="12300" name="Picture 12" descr="https://biblio.by/media/catalog/product/cache/1/image/1200x1200/9df78eab33525d08d6e5fb8d27136e95/9/7/9785040932412-2018--.jpg"/>
          <p:cNvPicPr>
            <a:picLocks noChangeAspect="1" noChangeArrowheads="1"/>
          </p:cNvPicPr>
          <p:nvPr/>
        </p:nvPicPr>
        <p:blipFill>
          <a:blip r:embed="rId8" cstate="email"/>
          <a:srcRect/>
          <a:stretch>
            <a:fillRect/>
          </a:stretch>
        </p:blipFill>
        <p:spPr bwMode="auto">
          <a:xfrm rot="492810">
            <a:off x="7507521" y="4734404"/>
            <a:ext cx="1272141" cy="1872208"/>
          </a:xfrm>
          <a:prstGeom prst="rect">
            <a:avLst/>
          </a:prstGeom>
          <a:noFill/>
        </p:spPr>
      </p:pic>
      <p:sp>
        <p:nvSpPr>
          <p:cNvPr id="13" name="Скругленный прямоугольник 12"/>
          <p:cNvSpPr/>
          <p:nvPr/>
        </p:nvSpPr>
        <p:spPr>
          <a:xfrm>
            <a:off x="323528" y="2924944"/>
            <a:ext cx="648072" cy="1008112"/>
          </a:xfrm>
          <a:prstGeom prst="roundRect">
            <a:avLst/>
          </a:prstGeom>
          <a:solidFill>
            <a:srgbClr val="EFD19B"/>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dirty="0" smtClean="0">
                <a:solidFill>
                  <a:schemeClr val="accent6">
                    <a:lumMod val="50000"/>
                  </a:schemeClr>
                </a:solidFill>
                <a:latin typeface="Times New Roman" panose="02020603050405020304" pitchFamily="18" charset="0"/>
                <a:cs typeface="Times New Roman" panose="02020603050405020304" pitchFamily="18" charset="0"/>
              </a:rPr>
              <a:t>К</a:t>
            </a:r>
            <a:endParaRPr lang="ru-RU" sz="66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4" name="Скругленный прямоугольник 13"/>
          <p:cNvSpPr/>
          <p:nvPr/>
        </p:nvSpPr>
        <p:spPr>
          <a:xfrm>
            <a:off x="323528" y="2924944"/>
            <a:ext cx="648072" cy="1008112"/>
          </a:xfrm>
          <a:prstGeom prst="roundRect">
            <a:avLst/>
          </a:prstGeom>
          <a:solidFill>
            <a:schemeClr val="accent6">
              <a:lumMod val="75000"/>
            </a:schemeClr>
          </a:solidFill>
          <a:ln>
            <a:solidFill>
              <a:srgbClr val="E3A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15" name="Скругленный прямоугольник 14"/>
          <p:cNvSpPr/>
          <p:nvPr/>
        </p:nvSpPr>
        <p:spPr>
          <a:xfrm>
            <a:off x="323528" y="2924944"/>
            <a:ext cx="648072" cy="1008112"/>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16" name="Скругленный прямоугольник 15"/>
          <p:cNvSpPr/>
          <p:nvPr/>
        </p:nvSpPr>
        <p:spPr>
          <a:xfrm>
            <a:off x="1115616" y="2924944"/>
            <a:ext cx="648072" cy="1008112"/>
          </a:xfrm>
          <a:prstGeom prst="roundRect">
            <a:avLst/>
          </a:prstGeom>
          <a:solidFill>
            <a:srgbClr val="EFD19B"/>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dirty="0" smtClean="0">
                <a:solidFill>
                  <a:schemeClr val="accent6">
                    <a:lumMod val="50000"/>
                  </a:schemeClr>
                </a:solidFill>
                <a:latin typeface="Times New Roman" panose="02020603050405020304" pitchFamily="18" charset="0"/>
                <a:cs typeface="Times New Roman" panose="02020603050405020304" pitchFamily="18" charset="0"/>
              </a:rPr>
              <a:t>О</a:t>
            </a:r>
            <a:endParaRPr lang="ru-RU" sz="66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7" name="Скругленный прямоугольник 16"/>
          <p:cNvSpPr/>
          <p:nvPr/>
        </p:nvSpPr>
        <p:spPr>
          <a:xfrm>
            <a:off x="1115616" y="2924944"/>
            <a:ext cx="648072" cy="1008112"/>
          </a:xfrm>
          <a:prstGeom prst="roundRect">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18" name="Скругленный прямоугольник 17"/>
          <p:cNvSpPr/>
          <p:nvPr/>
        </p:nvSpPr>
        <p:spPr>
          <a:xfrm>
            <a:off x="1115616" y="2924944"/>
            <a:ext cx="648072" cy="1008112"/>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19" name="Скругленный прямоугольник 18"/>
          <p:cNvSpPr/>
          <p:nvPr/>
        </p:nvSpPr>
        <p:spPr>
          <a:xfrm>
            <a:off x="1907704" y="2924944"/>
            <a:ext cx="648072" cy="1008112"/>
          </a:xfrm>
          <a:prstGeom prst="roundRect">
            <a:avLst/>
          </a:prstGeom>
          <a:solidFill>
            <a:srgbClr val="EFD19B"/>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dirty="0" smtClean="0">
                <a:solidFill>
                  <a:schemeClr val="accent6">
                    <a:lumMod val="50000"/>
                  </a:schemeClr>
                </a:solidFill>
                <a:latin typeface="Times New Roman" panose="02020603050405020304" pitchFamily="18" charset="0"/>
                <a:cs typeface="Times New Roman" panose="02020603050405020304" pitchFamily="18" charset="0"/>
              </a:rPr>
              <a:t>Н</a:t>
            </a:r>
            <a:endParaRPr lang="ru-RU" sz="66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20" name="Скругленный прямоугольник 19"/>
          <p:cNvSpPr/>
          <p:nvPr/>
        </p:nvSpPr>
        <p:spPr>
          <a:xfrm>
            <a:off x="1907704" y="2924944"/>
            <a:ext cx="648072" cy="1008112"/>
          </a:xfrm>
          <a:prstGeom prst="roundRect">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21" name="Скругленный прямоугольник 20"/>
          <p:cNvSpPr/>
          <p:nvPr/>
        </p:nvSpPr>
        <p:spPr>
          <a:xfrm>
            <a:off x="1907704" y="2924944"/>
            <a:ext cx="648072" cy="1008112"/>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22" name="Скругленный прямоугольник 21"/>
          <p:cNvSpPr/>
          <p:nvPr/>
        </p:nvSpPr>
        <p:spPr>
          <a:xfrm>
            <a:off x="2699792" y="2924944"/>
            <a:ext cx="648072" cy="1008112"/>
          </a:xfrm>
          <a:prstGeom prst="roundRect">
            <a:avLst/>
          </a:prstGeom>
          <a:solidFill>
            <a:srgbClr val="EFD19B"/>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dirty="0" smtClean="0">
                <a:solidFill>
                  <a:schemeClr val="accent6">
                    <a:lumMod val="50000"/>
                  </a:schemeClr>
                </a:solidFill>
                <a:latin typeface="Times New Roman" panose="02020603050405020304" pitchFamily="18" charset="0"/>
                <a:cs typeface="Times New Roman" panose="02020603050405020304" pitchFamily="18" charset="0"/>
              </a:rPr>
              <a:t>С</a:t>
            </a:r>
            <a:endParaRPr lang="ru-RU" sz="66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23" name="Скругленный прямоугольник 22"/>
          <p:cNvSpPr/>
          <p:nvPr/>
        </p:nvSpPr>
        <p:spPr>
          <a:xfrm>
            <a:off x="2699792" y="2924944"/>
            <a:ext cx="648072" cy="1008112"/>
          </a:xfrm>
          <a:prstGeom prst="roundRect">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24" name="Скругленный прямоугольник 23"/>
          <p:cNvSpPr/>
          <p:nvPr/>
        </p:nvSpPr>
        <p:spPr>
          <a:xfrm>
            <a:off x="2699792" y="2924944"/>
            <a:ext cx="648072" cy="1008112"/>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25" name="Скругленный прямоугольник 24"/>
          <p:cNvSpPr/>
          <p:nvPr/>
        </p:nvSpPr>
        <p:spPr>
          <a:xfrm>
            <a:off x="3491880" y="2924944"/>
            <a:ext cx="648072" cy="1008112"/>
          </a:xfrm>
          <a:prstGeom prst="roundRect">
            <a:avLst/>
          </a:prstGeom>
          <a:solidFill>
            <a:srgbClr val="EFD19B"/>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dirty="0" smtClean="0">
                <a:solidFill>
                  <a:schemeClr val="accent6">
                    <a:lumMod val="50000"/>
                  </a:schemeClr>
                </a:solidFill>
                <a:latin typeface="Times New Roman" panose="02020603050405020304" pitchFamily="18" charset="0"/>
                <a:cs typeface="Times New Roman" panose="02020603050405020304" pitchFamily="18" charset="0"/>
              </a:rPr>
              <a:t>Т</a:t>
            </a:r>
            <a:endParaRPr lang="ru-RU" sz="66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26" name="Скругленный прямоугольник 25"/>
          <p:cNvSpPr/>
          <p:nvPr/>
        </p:nvSpPr>
        <p:spPr>
          <a:xfrm>
            <a:off x="3491880" y="2924944"/>
            <a:ext cx="648072" cy="1008112"/>
          </a:xfrm>
          <a:prstGeom prst="roundRect">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27" name="Скругленный прямоугольник 26"/>
          <p:cNvSpPr/>
          <p:nvPr/>
        </p:nvSpPr>
        <p:spPr>
          <a:xfrm>
            <a:off x="3491880" y="2924944"/>
            <a:ext cx="648072" cy="1008112"/>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28" name="Скругленный прямоугольник 27"/>
          <p:cNvSpPr/>
          <p:nvPr/>
        </p:nvSpPr>
        <p:spPr>
          <a:xfrm>
            <a:off x="4283968" y="2924944"/>
            <a:ext cx="648072" cy="1008112"/>
          </a:xfrm>
          <a:prstGeom prst="roundRect">
            <a:avLst/>
          </a:prstGeom>
          <a:solidFill>
            <a:srgbClr val="EFD19B"/>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dirty="0" smtClean="0">
                <a:solidFill>
                  <a:schemeClr val="accent6">
                    <a:lumMod val="50000"/>
                  </a:schemeClr>
                </a:solidFill>
                <a:latin typeface="Times New Roman" panose="02020603050405020304" pitchFamily="18" charset="0"/>
                <a:cs typeface="Times New Roman" panose="02020603050405020304" pitchFamily="18" charset="0"/>
              </a:rPr>
              <a:t>И</a:t>
            </a:r>
            <a:endParaRPr lang="ru-RU" sz="66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29" name="Скругленный прямоугольник 28"/>
          <p:cNvSpPr/>
          <p:nvPr/>
        </p:nvSpPr>
        <p:spPr>
          <a:xfrm>
            <a:off x="4283968" y="2924944"/>
            <a:ext cx="648072" cy="1008112"/>
          </a:xfrm>
          <a:prstGeom prst="roundRect">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30" name="Скругленный прямоугольник 29"/>
          <p:cNvSpPr/>
          <p:nvPr/>
        </p:nvSpPr>
        <p:spPr>
          <a:xfrm>
            <a:off x="4283968" y="2924944"/>
            <a:ext cx="648072" cy="1008112"/>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31" name="Скругленный прямоугольник 30"/>
          <p:cNvSpPr/>
          <p:nvPr/>
        </p:nvSpPr>
        <p:spPr>
          <a:xfrm>
            <a:off x="5076056" y="2924944"/>
            <a:ext cx="648072" cy="1008112"/>
          </a:xfrm>
          <a:prstGeom prst="roundRect">
            <a:avLst/>
          </a:prstGeom>
          <a:solidFill>
            <a:srgbClr val="EFD19B"/>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dirty="0" smtClean="0">
                <a:solidFill>
                  <a:schemeClr val="accent6">
                    <a:lumMod val="50000"/>
                  </a:schemeClr>
                </a:solidFill>
                <a:latin typeface="Times New Roman" panose="02020603050405020304" pitchFamily="18" charset="0"/>
                <a:cs typeface="Times New Roman" panose="02020603050405020304" pitchFamily="18" charset="0"/>
              </a:rPr>
              <a:t>Т</a:t>
            </a:r>
            <a:endParaRPr lang="ru-RU" sz="66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2" name="Скругленный прямоугольник 31"/>
          <p:cNvSpPr/>
          <p:nvPr/>
        </p:nvSpPr>
        <p:spPr>
          <a:xfrm>
            <a:off x="5076056" y="2924944"/>
            <a:ext cx="648072" cy="1008112"/>
          </a:xfrm>
          <a:prstGeom prst="roundRect">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33" name="Скругленный прямоугольник 32"/>
          <p:cNvSpPr/>
          <p:nvPr/>
        </p:nvSpPr>
        <p:spPr>
          <a:xfrm>
            <a:off x="5076056" y="2924944"/>
            <a:ext cx="648072" cy="1008112"/>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34" name="Скругленный прямоугольник 33"/>
          <p:cNvSpPr/>
          <p:nvPr/>
        </p:nvSpPr>
        <p:spPr>
          <a:xfrm>
            <a:off x="5868144" y="2924944"/>
            <a:ext cx="648072" cy="1008112"/>
          </a:xfrm>
          <a:prstGeom prst="roundRect">
            <a:avLst/>
          </a:prstGeom>
          <a:solidFill>
            <a:srgbClr val="EFD19B"/>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dirty="0" smtClean="0">
                <a:solidFill>
                  <a:schemeClr val="accent6">
                    <a:lumMod val="50000"/>
                  </a:schemeClr>
                </a:solidFill>
                <a:latin typeface="Times New Roman" panose="02020603050405020304" pitchFamily="18" charset="0"/>
                <a:cs typeface="Times New Roman" panose="02020603050405020304" pitchFamily="18" charset="0"/>
              </a:rPr>
              <a:t>У</a:t>
            </a:r>
            <a:endParaRPr lang="ru-RU" sz="66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5" name="Скругленный прямоугольник 34"/>
          <p:cNvSpPr/>
          <p:nvPr/>
        </p:nvSpPr>
        <p:spPr>
          <a:xfrm>
            <a:off x="5868144" y="2924944"/>
            <a:ext cx="648072" cy="1008112"/>
          </a:xfrm>
          <a:prstGeom prst="roundRect">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36" name="Скругленный прямоугольник 35"/>
          <p:cNvSpPr/>
          <p:nvPr/>
        </p:nvSpPr>
        <p:spPr>
          <a:xfrm>
            <a:off x="5868144" y="2924944"/>
            <a:ext cx="648072" cy="1008112"/>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37" name="Скругленный прямоугольник 36"/>
          <p:cNvSpPr/>
          <p:nvPr/>
        </p:nvSpPr>
        <p:spPr>
          <a:xfrm>
            <a:off x="6660232" y="2924944"/>
            <a:ext cx="648072" cy="1008112"/>
          </a:xfrm>
          <a:prstGeom prst="roundRect">
            <a:avLst/>
          </a:prstGeom>
          <a:solidFill>
            <a:srgbClr val="EFD19B"/>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dirty="0" smtClean="0">
                <a:solidFill>
                  <a:schemeClr val="accent6">
                    <a:lumMod val="50000"/>
                  </a:schemeClr>
                </a:solidFill>
                <a:latin typeface="Times New Roman" panose="02020603050405020304" pitchFamily="18" charset="0"/>
                <a:cs typeface="Times New Roman" panose="02020603050405020304" pitchFamily="18" charset="0"/>
              </a:rPr>
              <a:t>Ц</a:t>
            </a:r>
            <a:endParaRPr lang="ru-RU" sz="66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8" name="Скругленный прямоугольник 37"/>
          <p:cNvSpPr/>
          <p:nvPr/>
        </p:nvSpPr>
        <p:spPr>
          <a:xfrm>
            <a:off x="6660232" y="2924944"/>
            <a:ext cx="648072" cy="1008112"/>
          </a:xfrm>
          <a:prstGeom prst="roundRect">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39" name="Скругленный прямоугольник 38"/>
          <p:cNvSpPr/>
          <p:nvPr/>
        </p:nvSpPr>
        <p:spPr>
          <a:xfrm>
            <a:off x="6660232" y="2924944"/>
            <a:ext cx="648072" cy="1008112"/>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40" name="Скругленный прямоугольник 39"/>
          <p:cNvSpPr/>
          <p:nvPr/>
        </p:nvSpPr>
        <p:spPr>
          <a:xfrm>
            <a:off x="7452320" y="2924944"/>
            <a:ext cx="648072" cy="1008112"/>
          </a:xfrm>
          <a:prstGeom prst="roundRect">
            <a:avLst/>
          </a:prstGeom>
          <a:solidFill>
            <a:srgbClr val="EFD19B"/>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dirty="0" smtClean="0">
                <a:solidFill>
                  <a:schemeClr val="accent6">
                    <a:lumMod val="50000"/>
                  </a:schemeClr>
                </a:solidFill>
                <a:latin typeface="Times New Roman" panose="02020603050405020304" pitchFamily="18" charset="0"/>
                <a:cs typeface="Times New Roman" panose="02020603050405020304" pitchFamily="18" charset="0"/>
              </a:rPr>
              <a:t>И</a:t>
            </a:r>
            <a:endParaRPr lang="ru-RU" sz="66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41" name="Скругленный прямоугольник 40"/>
          <p:cNvSpPr/>
          <p:nvPr/>
        </p:nvSpPr>
        <p:spPr>
          <a:xfrm>
            <a:off x="7452320" y="2924944"/>
            <a:ext cx="648072" cy="1008112"/>
          </a:xfrm>
          <a:prstGeom prst="roundRect">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42" name="Скругленный прямоугольник 41"/>
          <p:cNvSpPr/>
          <p:nvPr/>
        </p:nvSpPr>
        <p:spPr>
          <a:xfrm>
            <a:off x="7452320" y="2924944"/>
            <a:ext cx="648072" cy="1008112"/>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43" name="Скругленный прямоугольник 42"/>
          <p:cNvSpPr/>
          <p:nvPr/>
        </p:nvSpPr>
        <p:spPr>
          <a:xfrm>
            <a:off x="8244408" y="2924944"/>
            <a:ext cx="648072" cy="1008112"/>
          </a:xfrm>
          <a:prstGeom prst="roundRect">
            <a:avLst/>
          </a:prstGeom>
          <a:solidFill>
            <a:srgbClr val="EFD19B"/>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dirty="0" smtClean="0">
                <a:solidFill>
                  <a:schemeClr val="accent6">
                    <a:lumMod val="50000"/>
                  </a:schemeClr>
                </a:solidFill>
                <a:latin typeface="Times New Roman" panose="02020603050405020304" pitchFamily="18" charset="0"/>
                <a:cs typeface="Times New Roman" panose="02020603050405020304" pitchFamily="18" charset="0"/>
              </a:rPr>
              <a:t>Я</a:t>
            </a:r>
            <a:endParaRPr lang="ru-RU" sz="66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44" name="Скругленный прямоугольник 43"/>
          <p:cNvSpPr/>
          <p:nvPr/>
        </p:nvSpPr>
        <p:spPr>
          <a:xfrm>
            <a:off x="8244408" y="2924944"/>
            <a:ext cx="648072" cy="1008112"/>
          </a:xfrm>
          <a:prstGeom prst="roundRect">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45" name="Скругленный прямоугольник 44"/>
          <p:cNvSpPr/>
          <p:nvPr/>
        </p:nvSpPr>
        <p:spPr>
          <a:xfrm>
            <a:off x="8244408" y="2924944"/>
            <a:ext cx="648072" cy="1008112"/>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pic>
        <p:nvPicPr>
          <p:cNvPr id="12290" name="Picture 2" descr="http://gov.cap.ru/UserFiles/news/20131217/constitutsiya.jpg"/>
          <p:cNvPicPr>
            <a:picLocks noChangeAspect="1" noChangeArrowheads="1"/>
          </p:cNvPicPr>
          <p:nvPr/>
        </p:nvPicPr>
        <p:blipFill>
          <a:blip r:embed="rId9" cstate="email"/>
          <a:srcRect/>
          <a:stretch>
            <a:fillRect/>
          </a:stretch>
        </p:blipFill>
        <p:spPr bwMode="auto">
          <a:xfrm rot="592855">
            <a:off x="4793849" y="4909760"/>
            <a:ext cx="1251772" cy="1854592"/>
          </a:xfrm>
          <a:prstGeom prst="rect">
            <a:avLst/>
          </a:prstGeom>
          <a:noFill/>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9" presetClass="exit" presetSubtype="10" fill="hold" grpId="1" nodeType="clickEffect">
                                  <p:stCondLst>
                                    <p:cond delay="0"/>
                                  </p:stCondLst>
                                  <p:childTnLst>
                                    <p:anim calcmode="lin" valueType="num">
                                      <p:cBhvr>
                                        <p:cTn id="6" dur="500"/>
                                        <p:tgtEl>
                                          <p:spTgt spid="14"/>
                                        </p:tgtEl>
                                        <p:attrNameLst>
                                          <p:attrName>ppt_h</p:attrName>
                                        </p:attrNameLst>
                                      </p:cBhvr>
                                      <p:tavLst>
                                        <p:tav tm="0">
                                          <p:val>
                                            <p:strVal val="ppt_h"/>
                                          </p:val>
                                        </p:tav>
                                        <p:tav tm="100000">
                                          <p:val>
                                            <p:strVal val="ppt_h"/>
                                          </p:val>
                                        </p:tav>
                                      </p:tavLst>
                                    </p:anim>
                                    <p:anim calcmode="lin" valueType="num">
                                      <p:cBhvr>
                                        <p:cTn id="7" dur="500"/>
                                        <p:tgtEl>
                                          <p:spTgt spid="1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499"/>
                                          </p:stCondLst>
                                        </p:cTn>
                                        <p:tgtEl>
                                          <p:spTgt spid="14"/>
                                        </p:tgtEl>
                                        <p:attrNameLst>
                                          <p:attrName>style.visibility</p:attrName>
                                        </p:attrNameLst>
                                      </p:cBhvr>
                                      <p:to>
                                        <p:strVal val="hidden"/>
                                      </p:to>
                                    </p:set>
                                  </p:childTnLst>
                                </p:cTn>
                              </p:par>
                              <p:par>
                                <p:cTn id="9" presetID="19" presetClass="entr" presetSubtype="1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fmla="#ppt_w*sin(2.5*pi*$)">
                                          <p:val>
                                            <p:fltVal val="0"/>
                                          </p:val>
                                        </p:tav>
                                        <p:tav tm="100000">
                                          <p:val>
                                            <p:fltVal val="1"/>
                                          </p:val>
                                        </p:tav>
                                      </p:tavLst>
                                    </p:anim>
                                    <p:anim calcmode="lin" valueType="num">
                                      <p:cBhvr>
                                        <p:cTn id="12"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9" presetClass="exit" presetSubtype="10" fill="hold" grpId="1" nodeType="clickEffect">
                                  <p:stCondLst>
                                    <p:cond delay="0"/>
                                  </p:stCondLst>
                                  <p:childTnLst>
                                    <p:anim calcmode="lin" valueType="num">
                                      <p:cBhvr>
                                        <p:cTn id="16" dur="500"/>
                                        <p:tgtEl>
                                          <p:spTgt spid="13"/>
                                        </p:tgtEl>
                                        <p:attrNameLst>
                                          <p:attrName>ppt_h</p:attrName>
                                        </p:attrNameLst>
                                      </p:cBhvr>
                                      <p:tavLst>
                                        <p:tav tm="0">
                                          <p:val>
                                            <p:strVal val="ppt_h"/>
                                          </p:val>
                                        </p:tav>
                                        <p:tav tm="100000">
                                          <p:val>
                                            <p:strVal val="ppt_h"/>
                                          </p:val>
                                        </p:tav>
                                      </p:tavLst>
                                    </p:anim>
                                    <p:anim calcmode="lin" valueType="num">
                                      <p:cBhvr>
                                        <p:cTn id="17" dur="500"/>
                                        <p:tgtEl>
                                          <p:spTgt spid="1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8" dur="1" fill="hold">
                                          <p:stCondLst>
                                            <p:cond delay="499"/>
                                          </p:stCondLst>
                                        </p:cTn>
                                        <p:tgtEl>
                                          <p:spTgt spid="13"/>
                                        </p:tgtEl>
                                        <p:attrNameLst>
                                          <p:attrName>style.visibility</p:attrName>
                                        </p:attrNameLst>
                                      </p:cBhvr>
                                      <p:to>
                                        <p:strVal val="hidden"/>
                                      </p:to>
                                    </p:set>
                                  </p:childTnLst>
                                </p:cTn>
                              </p:par>
                              <p:par>
                                <p:cTn id="19" presetID="19" presetClass="entr" presetSubtype="1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fmla="#ppt_w*sin(2.5*pi*$)">
                                          <p:val>
                                            <p:fltVal val="0"/>
                                          </p:val>
                                        </p:tav>
                                        <p:tav tm="100000">
                                          <p:val>
                                            <p:fltVal val="1"/>
                                          </p:val>
                                        </p:tav>
                                      </p:tavLst>
                                    </p:anim>
                                    <p:anim calcmode="lin" valueType="num">
                                      <p:cBhvr>
                                        <p:cTn id="22"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5"/>
                  </p:tgtEl>
                </p:cond>
              </p:nextCondLst>
            </p:seq>
            <p:seq concurrent="1" nextAc="seek">
              <p:cTn id="23" restart="whenNotActive" fill="hold" evtFilter="cancelBubble" nodeType="interactiveSeq">
                <p:stCondLst>
                  <p:cond evt="onClick" delay="0">
                    <p:tgtEl>
                      <p:spTgt spid="18"/>
                    </p:tgtEl>
                  </p:cond>
                </p:stCondLst>
                <p:endSync evt="end" delay="0">
                  <p:rtn val="all"/>
                </p:endSync>
                <p:childTnLst>
                  <p:par>
                    <p:cTn id="24" fill="hold">
                      <p:stCondLst>
                        <p:cond delay="0"/>
                      </p:stCondLst>
                      <p:childTnLst>
                        <p:par>
                          <p:cTn id="25" fill="hold">
                            <p:stCondLst>
                              <p:cond delay="0"/>
                            </p:stCondLst>
                            <p:childTnLst>
                              <p:par>
                                <p:cTn id="26" presetID="19" presetClass="exit" presetSubtype="10" fill="hold" grpId="1" nodeType="clickEffect">
                                  <p:stCondLst>
                                    <p:cond delay="0"/>
                                  </p:stCondLst>
                                  <p:childTnLst>
                                    <p:anim calcmode="lin" valueType="num">
                                      <p:cBhvr>
                                        <p:cTn id="27" dur="500"/>
                                        <p:tgtEl>
                                          <p:spTgt spid="17"/>
                                        </p:tgtEl>
                                        <p:attrNameLst>
                                          <p:attrName>ppt_h</p:attrName>
                                        </p:attrNameLst>
                                      </p:cBhvr>
                                      <p:tavLst>
                                        <p:tav tm="0">
                                          <p:val>
                                            <p:strVal val="ppt_h"/>
                                          </p:val>
                                        </p:tav>
                                        <p:tav tm="100000">
                                          <p:val>
                                            <p:strVal val="ppt_h"/>
                                          </p:val>
                                        </p:tav>
                                      </p:tavLst>
                                    </p:anim>
                                    <p:anim calcmode="lin" valueType="num">
                                      <p:cBhvr>
                                        <p:cTn id="28" dur="500"/>
                                        <p:tgtEl>
                                          <p:spTgt spid="1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29" dur="1" fill="hold">
                                          <p:stCondLst>
                                            <p:cond delay="499"/>
                                          </p:stCondLst>
                                        </p:cTn>
                                        <p:tgtEl>
                                          <p:spTgt spid="17"/>
                                        </p:tgtEl>
                                        <p:attrNameLst>
                                          <p:attrName>style.visibility</p:attrName>
                                        </p:attrNameLst>
                                      </p:cBhvr>
                                      <p:to>
                                        <p:strVal val="hidden"/>
                                      </p:to>
                                    </p:set>
                                  </p:childTnLst>
                                </p:cTn>
                              </p:par>
                              <p:par>
                                <p:cTn id="30" presetID="19" presetClass="entr" presetSubtype="1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fmla="#ppt_w*sin(2.5*pi*$)">
                                          <p:val>
                                            <p:fltVal val="0"/>
                                          </p:val>
                                        </p:tav>
                                        <p:tav tm="100000">
                                          <p:val>
                                            <p:fltVal val="1"/>
                                          </p:val>
                                        </p:tav>
                                      </p:tavLst>
                                    </p:anim>
                                    <p:anim calcmode="lin" valueType="num">
                                      <p:cBhvr>
                                        <p:cTn id="33"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9" presetClass="exit" presetSubtype="10" fill="hold" grpId="1" nodeType="clickEffect">
                                  <p:stCondLst>
                                    <p:cond delay="0"/>
                                  </p:stCondLst>
                                  <p:childTnLst>
                                    <p:anim calcmode="lin" valueType="num">
                                      <p:cBhvr>
                                        <p:cTn id="37" dur="500"/>
                                        <p:tgtEl>
                                          <p:spTgt spid="16"/>
                                        </p:tgtEl>
                                        <p:attrNameLst>
                                          <p:attrName>ppt_h</p:attrName>
                                        </p:attrNameLst>
                                      </p:cBhvr>
                                      <p:tavLst>
                                        <p:tav tm="0">
                                          <p:val>
                                            <p:strVal val="ppt_h"/>
                                          </p:val>
                                        </p:tav>
                                        <p:tav tm="100000">
                                          <p:val>
                                            <p:strVal val="ppt_h"/>
                                          </p:val>
                                        </p:tav>
                                      </p:tavLst>
                                    </p:anim>
                                    <p:anim calcmode="lin" valueType="num">
                                      <p:cBhvr>
                                        <p:cTn id="38" dur="500"/>
                                        <p:tgtEl>
                                          <p:spTgt spid="1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39" dur="1" fill="hold">
                                          <p:stCondLst>
                                            <p:cond delay="499"/>
                                          </p:stCondLst>
                                        </p:cTn>
                                        <p:tgtEl>
                                          <p:spTgt spid="16"/>
                                        </p:tgtEl>
                                        <p:attrNameLst>
                                          <p:attrName>style.visibility</p:attrName>
                                        </p:attrNameLst>
                                      </p:cBhvr>
                                      <p:to>
                                        <p:strVal val="hidden"/>
                                      </p:to>
                                    </p:set>
                                  </p:childTnLst>
                                </p:cTn>
                              </p:par>
                              <p:par>
                                <p:cTn id="40" presetID="19" presetClass="entr" presetSubtype="1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fmla="#ppt_w*sin(2.5*pi*$)">
                                          <p:val>
                                            <p:fltVal val="0"/>
                                          </p:val>
                                        </p:tav>
                                        <p:tav tm="100000">
                                          <p:val>
                                            <p:fltVal val="1"/>
                                          </p:val>
                                        </p:tav>
                                      </p:tavLst>
                                    </p:anim>
                                    <p:anim calcmode="lin" valueType="num">
                                      <p:cBhvr>
                                        <p:cTn id="43" dur="5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8"/>
                  </p:tgtEl>
                </p:cond>
              </p:nextCondLst>
            </p:seq>
            <p:seq concurrent="1" nextAc="seek">
              <p:cTn id="44" restart="whenNotActive" fill="hold" evtFilter="cancelBubble" nodeType="interactiveSeq">
                <p:stCondLst>
                  <p:cond evt="onClick" delay="0">
                    <p:tgtEl>
                      <p:spTgt spid="21"/>
                    </p:tgtEl>
                  </p:cond>
                </p:stCondLst>
                <p:endSync evt="end" delay="0">
                  <p:rtn val="all"/>
                </p:endSync>
                <p:childTnLst>
                  <p:par>
                    <p:cTn id="45" fill="hold">
                      <p:stCondLst>
                        <p:cond delay="0"/>
                      </p:stCondLst>
                      <p:childTnLst>
                        <p:par>
                          <p:cTn id="46" fill="hold">
                            <p:stCondLst>
                              <p:cond delay="0"/>
                            </p:stCondLst>
                            <p:childTnLst>
                              <p:par>
                                <p:cTn id="47" presetID="19" presetClass="exit" presetSubtype="10" fill="hold" grpId="1" nodeType="clickEffect">
                                  <p:stCondLst>
                                    <p:cond delay="0"/>
                                  </p:stCondLst>
                                  <p:childTnLst>
                                    <p:anim calcmode="lin" valueType="num">
                                      <p:cBhvr>
                                        <p:cTn id="48" dur="500"/>
                                        <p:tgtEl>
                                          <p:spTgt spid="20"/>
                                        </p:tgtEl>
                                        <p:attrNameLst>
                                          <p:attrName>ppt_h</p:attrName>
                                        </p:attrNameLst>
                                      </p:cBhvr>
                                      <p:tavLst>
                                        <p:tav tm="0">
                                          <p:val>
                                            <p:strVal val="ppt_h"/>
                                          </p:val>
                                        </p:tav>
                                        <p:tav tm="100000">
                                          <p:val>
                                            <p:strVal val="ppt_h"/>
                                          </p:val>
                                        </p:tav>
                                      </p:tavLst>
                                    </p:anim>
                                    <p:anim calcmode="lin" valueType="num">
                                      <p:cBhvr>
                                        <p:cTn id="49" dur="500"/>
                                        <p:tgtEl>
                                          <p:spTgt spid="2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50" dur="1" fill="hold">
                                          <p:stCondLst>
                                            <p:cond delay="499"/>
                                          </p:stCondLst>
                                        </p:cTn>
                                        <p:tgtEl>
                                          <p:spTgt spid="20"/>
                                        </p:tgtEl>
                                        <p:attrNameLst>
                                          <p:attrName>style.visibility</p:attrName>
                                        </p:attrNameLst>
                                      </p:cBhvr>
                                      <p:to>
                                        <p:strVal val="hidden"/>
                                      </p:to>
                                    </p:set>
                                  </p:childTnLst>
                                </p:cTn>
                              </p:par>
                              <p:par>
                                <p:cTn id="51" presetID="19" presetClass="entr" presetSubtype="1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fmla="#ppt_w*sin(2.5*pi*$)">
                                          <p:val>
                                            <p:fltVal val="0"/>
                                          </p:val>
                                        </p:tav>
                                        <p:tav tm="100000">
                                          <p:val>
                                            <p:fltVal val="1"/>
                                          </p:val>
                                        </p:tav>
                                      </p:tavLst>
                                    </p:anim>
                                    <p:anim calcmode="lin" valueType="num">
                                      <p:cBhvr>
                                        <p:cTn id="54" dur="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9" presetClass="exit" presetSubtype="10" fill="hold" grpId="1" nodeType="clickEffect">
                                  <p:stCondLst>
                                    <p:cond delay="0"/>
                                  </p:stCondLst>
                                  <p:childTnLst>
                                    <p:anim calcmode="lin" valueType="num">
                                      <p:cBhvr>
                                        <p:cTn id="58" dur="500"/>
                                        <p:tgtEl>
                                          <p:spTgt spid="19"/>
                                        </p:tgtEl>
                                        <p:attrNameLst>
                                          <p:attrName>ppt_h</p:attrName>
                                        </p:attrNameLst>
                                      </p:cBhvr>
                                      <p:tavLst>
                                        <p:tav tm="0">
                                          <p:val>
                                            <p:strVal val="ppt_h"/>
                                          </p:val>
                                        </p:tav>
                                        <p:tav tm="100000">
                                          <p:val>
                                            <p:strVal val="ppt_h"/>
                                          </p:val>
                                        </p:tav>
                                      </p:tavLst>
                                    </p:anim>
                                    <p:anim calcmode="lin" valueType="num">
                                      <p:cBhvr>
                                        <p:cTn id="59" dur="500"/>
                                        <p:tgtEl>
                                          <p:spTgt spid="1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60" dur="1" fill="hold">
                                          <p:stCondLst>
                                            <p:cond delay="499"/>
                                          </p:stCondLst>
                                        </p:cTn>
                                        <p:tgtEl>
                                          <p:spTgt spid="19"/>
                                        </p:tgtEl>
                                        <p:attrNameLst>
                                          <p:attrName>style.visibility</p:attrName>
                                        </p:attrNameLst>
                                      </p:cBhvr>
                                      <p:to>
                                        <p:strVal val="hidden"/>
                                      </p:to>
                                    </p:set>
                                  </p:childTnLst>
                                </p:cTn>
                              </p:par>
                              <p:par>
                                <p:cTn id="61" presetID="19" presetClass="entr" presetSubtype="1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fmla="#ppt_w*sin(2.5*pi*$)">
                                          <p:val>
                                            <p:fltVal val="0"/>
                                          </p:val>
                                        </p:tav>
                                        <p:tav tm="100000">
                                          <p:val>
                                            <p:fltVal val="1"/>
                                          </p:val>
                                        </p:tav>
                                      </p:tavLst>
                                    </p:anim>
                                    <p:anim calcmode="lin" valueType="num">
                                      <p:cBhvr>
                                        <p:cTn id="64" dur="5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1"/>
                  </p:tgtEl>
                </p:cond>
              </p:nextCondLst>
            </p:seq>
            <p:seq concurrent="1" nextAc="seek">
              <p:cTn id="65" restart="whenNotActive" fill="hold" evtFilter="cancelBubble" nodeType="interactiveSeq">
                <p:stCondLst>
                  <p:cond evt="onClick" delay="0">
                    <p:tgtEl>
                      <p:spTgt spid="24"/>
                    </p:tgtEl>
                  </p:cond>
                </p:stCondLst>
                <p:endSync evt="end" delay="0">
                  <p:rtn val="all"/>
                </p:endSync>
                <p:childTnLst>
                  <p:par>
                    <p:cTn id="66" fill="hold">
                      <p:stCondLst>
                        <p:cond delay="0"/>
                      </p:stCondLst>
                      <p:childTnLst>
                        <p:par>
                          <p:cTn id="67" fill="hold">
                            <p:stCondLst>
                              <p:cond delay="0"/>
                            </p:stCondLst>
                            <p:childTnLst>
                              <p:par>
                                <p:cTn id="68" presetID="19" presetClass="exit" presetSubtype="10" fill="hold" grpId="1" nodeType="clickEffect">
                                  <p:stCondLst>
                                    <p:cond delay="0"/>
                                  </p:stCondLst>
                                  <p:childTnLst>
                                    <p:anim calcmode="lin" valueType="num">
                                      <p:cBhvr>
                                        <p:cTn id="69" dur="500"/>
                                        <p:tgtEl>
                                          <p:spTgt spid="23"/>
                                        </p:tgtEl>
                                        <p:attrNameLst>
                                          <p:attrName>ppt_h</p:attrName>
                                        </p:attrNameLst>
                                      </p:cBhvr>
                                      <p:tavLst>
                                        <p:tav tm="0">
                                          <p:val>
                                            <p:strVal val="ppt_h"/>
                                          </p:val>
                                        </p:tav>
                                        <p:tav tm="100000">
                                          <p:val>
                                            <p:strVal val="ppt_h"/>
                                          </p:val>
                                        </p:tav>
                                      </p:tavLst>
                                    </p:anim>
                                    <p:anim calcmode="lin" valueType="num">
                                      <p:cBhvr>
                                        <p:cTn id="70" dur="500"/>
                                        <p:tgtEl>
                                          <p:spTgt spid="2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71" dur="1" fill="hold">
                                          <p:stCondLst>
                                            <p:cond delay="499"/>
                                          </p:stCondLst>
                                        </p:cTn>
                                        <p:tgtEl>
                                          <p:spTgt spid="23"/>
                                        </p:tgtEl>
                                        <p:attrNameLst>
                                          <p:attrName>style.visibility</p:attrName>
                                        </p:attrNameLst>
                                      </p:cBhvr>
                                      <p:to>
                                        <p:strVal val="hidden"/>
                                      </p:to>
                                    </p:set>
                                  </p:childTnLst>
                                </p:cTn>
                              </p:par>
                              <p:par>
                                <p:cTn id="72" presetID="19" presetClass="entr" presetSubtype="10"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p:cTn id="74" dur="500" fill="hold"/>
                                        <p:tgtEl>
                                          <p:spTgt spid="22"/>
                                        </p:tgtEl>
                                        <p:attrNameLst>
                                          <p:attrName>ppt_w</p:attrName>
                                        </p:attrNameLst>
                                      </p:cBhvr>
                                      <p:tavLst>
                                        <p:tav tm="0" fmla="#ppt_w*sin(2.5*pi*$)">
                                          <p:val>
                                            <p:fltVal val="0"/>
                                          </p:val>
                                        </p:tav>
                                        <p:tav tm="100000">
                                          <p:val>
                                            <p:fltVal val="1"/>
                                          </p:val>
                                        </p:tav>
                                      </p:tavLst>
                                    </p:anim>
                                    <p:anim calcmode="lin" valueType="num">
                                      <p:cBhvr>
                                        <p:cTn id="75"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19" presetClass="exit" presetSubtype="10" fill="hold" grpId="1" nodeType="clickEffect">
                                  <p:stCondLst>
                                    <p:cond delay="0"/>
                                  </p:stCondLst>
                                  <p:childTnLst>
                                    <p:anim calcmode="lin" valueType="num">
                                      <p:cBhvr>
                                        <p:cTn id="79" dur="500"/>
                                        <p:tgtEl>
                                          <p:spTgt spid="22"/>
                                        </p:tgtEl>
                                        <p:attrNameLst>
                                          <p:attrName>ppt_h</p:attrName>
                                        </p:attrNameLst>
                                      </p:cBhvr>
                                      <p:tavLst>
                                        <p:tav tm="0">
                                          <p:val>
                                            <p:strVal val="ppt_h"/>
                                          </p:val>
                                        </p:tav>
                                        <p:tav tm="100000">
                                          <p:val>
                                            <p:strVal val="ppt_h"/>
                                          </p:val>
                                        </p:tav>
                                      </p:tavLst>
                                    </p:anim>
                                    <p:anim calcmode="lin" valueType="num">
                                      <p:cBhvr>
                                        <p:cTn id="80" dur="500"/>
                                        <p:tgtEl>
                                          <p:spTgt spid="2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1" dur="1" fill="hold">
                                          <p:stCondLst>
                                            <p:cond delay="499"/>
                                          </p:stCondLst>
                                        </p:cTn>
                                        <p:tgtEl>
                                          <p:spTgt spid="22"/>
                                        </p:tgtEl>
                                        <p:attrNameLst>
                                          <p:attrName>style.visibility</p:attrName>
                                        </p:attrNameLst>
                                      </p:cBhvr>
                                      <p:to>
                                        <p:strVal val="hidden"/>
                                      </p:to>
                                    </p:set>
                                  </p:childTnLst>
                                </p:cTn>
                              </p:par>
                              <p:par>
                                <p:cTn id="82" presetID="19" presetClass="entr" presetSubtype="10" fill="hold" grpId="0" nodeType="withEffect">
                                  <p:stCondLst>
                                    <p:cond delay="0"/>
                                  </p:stCondLst>
                                  <p:childTnLst>
                                    <p:set>
                                      <p:cBhvr>
                                        <p:cTn id="83" dur="1" fill="hold">
                                          <p:stCondLst>
                                            <p:cond delay="0"/>
                                          </p:stCondLst>
                                        </p:cTn>
                                        <p:tgtEl>
                                          <p:spTgt spid="23"/>
                                        </p:tgtEl>
                                        <p:attrNameLst>
                                          <p:attrName>style.visibility</p:attrName>
                                        </p:attrNameLst>
                                      </p:cBhvr>
                                      <p:to>
                                        <p:strVal val="visible"/>
                                      </p:to>
                                    </p:set>
                                    <p:anim calcmode="lin" valueType="num">
                                      <p:cBhvr>
                                        <p:cTn id="84" dur="500" fill="hold"/>
                                        <p:tgtEl>
                                          <p:spTgt spid="23"/>
                                        </p:tgtEl>
                                        <p:attrNameLst>
                                          <p:attrName>ppt_w</p:attrName>
                                        </p:attrNameLst>
                                      </p:cBhvr>
                                      <p:tavLst>
                                        <p:tav tm="0" fmla="#ppt_w*sin(2.5*pi*$)">
                                          <p:val>
                                            <p:fltVal val="0"/>
                                          </p:val>
                                        </p:tav>
                                        <p:tav tm="100000">
                                          <p:val>
                                            <p:fltVal val="1"/>
                                          </p:val>
                                        </p:tav>
                                      </p:tavLst>
                                    </p:anim>
                                    <p:anim calcmode="lin" valueType="num">
                                      <p:cBhvr>
                                        <p:cTn id="85" dur="5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4"/>
                  </p:tgtEl>
                </p:cond>
              </p:nextCondLst>
            </p:seq>
            <p:seq concurrent="1" nextAc="seek">
              <p:cTn id="86" restart="whenNotActive" fill="hold" evtFilter="cancelBubble" nodeType="interactiveSeq">
                <p:stCondLst>
                  <p:cond evt="onClick" delay="0">
                    <p:tgtEl>
                      <p:spTgt spid="27"/>
                    </p:tgtEl>
                  </p:cond>
                </p:stCondLst>
                <p:endSync evt="end" delay="0">
                  <p:rtn val="all"/>
                </p:endSync>
                <p:childTnLst>
                  <p:par>
                    <p:cTn id="87" fill="hold">
                      <p:stCondLst>
                        <p:cond delay="0"/>
                      </p:stCondLst>
                      <p:childTnLst>
                        <p:par>
                          <p:cTn id="88" fill="hold">
                            <p:stCondLst>
                              <p:cond delay="0"/>
                            </p:stCondLst>
                            <p:childTnLst>
                              <p:par>
                                <p:cTn id="89" presetID="19" presetClass="exit" presetSubtype="10" fill="hold" grpId="1" nodeType="clickEffect">
                                  <p:stCondLst>
                                    <p:cond delay="0"/>
                                  </p:stCondLst>
                                  <p:childTnLst>
                                    <p:anim calcmode="lin" valueType="num">
                                      <p:cBhvr>
                                        <p:cTn id="90" dur="500"/>
                                        <p:tgtEl>
                                          <p:spTgt spid="26"/>
                                        </p:tgtEl>
                                        <p:attrNameLst>
                                          <p:attrName>ppt_h</p:attrName>
                                        </p:attrNameLst>
                                      </p:cBhvr>
                                      <p:tavLst>
                                        <p:tav tm="0">
                                          <p:val>
                                            <p:strVal val="ppt_h"/>
                                          </p:val>
                                        </p:tav>
                                        <p:tav tm="100000">
                                          <p:val>
                                            <p:strVal val="ppt_h"/>
                                          </p:val>
                                        </p:tav>
                                      </p:tavLst>
                                    </p:anim>
                                    <p:anim calcmode="lin" valueType="num">
                                      <p:cBhvr>
                                        <p:cTn id="91" dur="500"/>
                                        <p:tgtEl>
                                          <p:spTgt spid="2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92" dur="1" fill="hold">
                                          <p:stCondLst>
                                            <p:cond delay="499"/>
                                          </p:stCondLst>
                                        </p:cTn>
                                        <p:tgtEl>
                                          <p:spTgt spid="26"/>
                                        </p:tgtEl>
                                        <p:attrNameLst>
                                          <p:attrName>style.visibility</p:attrName>
                                        </p:attrNameLst>
                                      </p:cBhvr>
                                      <p:to>
                                        <p:strVal val="hidden"/>
                                      </p:to>
                                    </p:set>
                                  </p:childTnLst>
                                </p:cTn>
                              </p:par>
                              <p:par>
                                <p:cTn id="93" presetID="19" presetClass="entr" presetSubtype="10" fill="hold" grpId="0" nodeType="withEffect">
                                  <p:stCondLst>
                                    <p:cond delay="0"/>
                                  </p:stCondLst>
                                  <p:childTnLst>
                                    <p:set>
                                      <p:cBhvr>
                                        <p:cTn id="94" dur="1" fill="hold">
                                          <p:stCondLst>
                                            <p:cond delay="0"/>
                                          </p:stCondLst>
                                        </p:cTn>
                                        <p:tgtEl>
                                          <p:spTgt spid="25"/>
                                        </p:tgtEl>
                                        <p:attrNameLst>
                                          <p:attrName>style.visibility</p:attrName>
                                        </p:attrNameLst>
                                      </p:cBhvr>
                                      <p:to>
                                        <p:strVal val="visible"/>
                                      </p:to>
                                    </p:set>
                                    <p:anim calcmode="lin" valueType="num">
                                      <p:cBhvr>
                                        <p:cTn id="95" dur="500" fill="hold"/>
                                        <p:tgtEl>
                                          <p:spTgt spid="25"/>
                                        </p:tgtEl>
                                        <p:attrNameLst>
                                          <p:attrName>ppt_w</p:attrName>
                                        </p:attrNameLst>
                                      </p:cBhvr>
                                      <p:tavLst>
                                        <p:tav tm="0" fmla="#ppt_w*sin(2.5*pi*$)">
                                          <p:val>
                                            <p:fltVal val="0"/>
                                          </p:val>
                                        </p:tav>
                                        <p:tav tm="100000">
                                          <p:val>
                                            <p:fltVal val="1"/>
                                          </p:val>
                                        </p:tav>
                                      </p:tavLst>
                                    </p:anim>
                                    <p:anim calcmode="lin" valueType="num">
                                      <p:cBhvr>
                                        <p:cTn id="96" dur="5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19" presetClass="exit" presetSubtype="10" fill="hold" grpId="1" nodeType="clickEffect">
                                  <p:stCondLst>
                                    <p:cond delay="0"/>
                                  </p:stCondLst>
                                  <p:childTnLst>
                                    <p:anim calcmode="lin" valueType="num">
                                      <p:cBhvr>
                                        <p:cTn id="100" dur="500"/>
                                        <p:tgtEl>
                                          <p:spTgt spid="25"/>
                                        </p:tgtEl>
                                        <p:attrNameLst>
                                          <p:attrName>ppt_h</p:attrName>
                                        </p:attrNameLst>
                                      </p:cBhvr>
                                      <p:tavLst>
                                        <p:tav tm="0">
                                          <p:val>
                                            <p:strVal val="ppt_h"/>
                                          </p:val>
                                        </p:tav>
                                        <p:tav tm="100000">
                                          <p:val>
                                            <p:strVal val="ppt_h"/>
                                          </p:val>
                                        </p:tav>
                                      </p:tavLst>
                                    </p:anim>
                                    <p:anim calcmode="lin" valueType="num">
                                      <p:cBhvr>
                                        <p:cTn id="101" dur="500"/>
                                        <p:tgtEl>
                                          <p:spTgt spid="2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02" dur="1" fill="hold">
                                          <p:stCondLst>
                                            <p:cond delay="499"/>
                                          </p:stCondLst>
                                        </p:cTn>
                                        <p:tgtEl>
                                          <p:spTgt spid="25"/>
                                        </p:tgtEl>
                                        <p:attrNameLst>
                                          <p:attrName>style.visibility</p:attrName>
                                        </p:attrNameLst>
                                      </p:cBhvr>
                                      <p:to>
                                        <p:strVal val="hidden"/>
                                      </p:to>
                                    </p:set>
                                  </p:childTnLst>
                                </p:cTn>
                              </p:par>
                              <p:par>
                                <p:cTn id="103" presetID="19" presetClass="entr" presetSubtype="10" fill="hold" grpId="0" nodeType="with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fmla="#ppt_w*sin(2.5*pi*$)">
                                          <p:val>
                                            <p:fltVal val="0"/>
                                          </p:val>
                                        </p:tav>
                                        <p:tav tm="100000">
                                          <p:val>
                                            <p:fltVal val="1"/>
                                          </p:val>
                                        </p:tav>
                                      </p:tavLst>
                                    </p:anim>
                                    <p:anim calcmode="lin" valueType="num">
                                      <p:cBhvr>
                                        <p:cTn id="106" dur="500" fill="hold"/>
                                        <p:tgtEl>
                                          <p:spTgt spid="26"/>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7"/>
                  </p:tgtEl>
                </p:cond>
              </p:nextCondLst>
            </p:seq>
            <p:seq concurrent="1" nextAc="seek">
              <p:cTn id="107" restart="whenNotActive" fill="hold" evtFilter="cancelBubble" nodeType="interactiveSeq">
                <p:stCondLst>
                  <p:cond evt="onClick" delay="0">
                    <p:tgtEl>
                      <p:spTgt spid="30"/>
                    </p:tgtEl>
                  </p:cond>
                </p:stCondLst>
                <p:endSync evt="end" delay="0">
                  <p:rtn val="all"/>
                </p:endSync>
                <p:childTnLst>
                  <p:par>
                    <p:cTn id="108" fill="hold">
                      <p:stCondLst>
                        <p:cond delay="0"/>
                      </p:stCondLst>
                      <p:childTnLst>
                        <p:par>
                          <p:cTn id="109" fill="hold">
                            <p:stCondLst>
                              <p:cond delay="0"/>
                            </p:stCondLst>
                            <p:childTnLst>
                              <p:par>
                                <p:cTn id="110" presetID="19" presetClass="exit" presetSubtype="10" fill="hold" grpId="1" nodeType="clickEffect">
                                  <p:stCondLst>
                                    <p:cond delay="0"/>
                                  </p:stCondLst>
                                  <p:childTnLst>
                                    <p:anim calcmode="lin" valueType="num">
                                      <p:cBhvr>
                                        <p:cTn id="111" dur="500"/>
                                        <p:tgtEl>
                                          <p:spTgt spid="29"/>
                                        </p:tgtEl>
                                        <p:attrNameLst>
                                          <p:attrName>ppt_h</p:attrName>
                                        </p:attrNameLst>
                                      </p:cBhvr>
                                      <p:tavLst>
                                        <p:tav tm="0">
                                          <p:val>
                                            <p:strVal val="ppt_h"/>
                                          </p:val>
                                        </p:tav>
                                        <p:tav tm="100000">
                                          <p:val>
                                            <p:strVal val="ppt_h"/>
                                          </p:val>
                                        </p:tav>
                                      </p:tavLst>
                                    </p:anim>
                                    <p:anim calcmode="lin" valueType="num">
                                      <p:cBhvr>
                                        <p:cTn id="112" dur="500"/>
                                        <p:tgtEl>
                                          <p:spTgt spid="2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13" dur="1" fill="hold">
                                          <p:stCondLst>
                                            <p:cond delay="499"/>
                                          </p:stCondLst>
                                        </p:cTn>
                                        <p:tgtEl>
                                          <p:spTgt spid="29"/>
                                        </p:tgtEl>
                                        <p:attrNameLst>
                                          <p:attrName>style.visibility</p:attrName>
                                        </p:attrNameLst>
                                      </p:cBhvr>
                                      <p:to>
                                        <p:strVal val="hidden"/>
                                      </p:to>
                                    </p:set>
                                  </p:childTnLst>
                                </p:cTn>
                              </p:par>
                              <p:par>
                                <p:cTn id="114" presetID="19" presetClass="entr" presetSubtype="10" fill="hold" grpId="0" nodeType="withEffect">
                                  <p:stCondLst>
                                    <p:cond delay="0"/>
                                  </p:stCondLst>
                                  <p:childTnLst>
                                    <p:set>
                                      <p:cBhvr>
                                        <p:cTn id="115" dur="1" fill="hold">
                                          <p:stCondLst>
                                            <p:cond delay="0"/>
                                          </p:stCondLst>
                                        </p:cTn>
                                        <p:tgtEl>
                                          <p:spTgt spid="28"/>
                                        </p:tgtEl>
                                        <p:attrNameLst>
                                          <p:attrName>style.visibility</p:attrName>
                                        </p:attrNameLst>
                                      </p:cBhvr>
                                      <p:to>
                                        <p:strVal val="visible"/>
                                      </p:to>
                                    </p:set>
                                    <p:anim calcmode="lin" valueType="num">
                                      <p:cBhvr>
                                        <p:cTn id="116" dur="500" fill="hold"/>
                                        <p:tgtEl>
                                          <p:spTgt spid="28"/>
                                        </p:tgtEl>
                                        <p:attrNameLst>
                                          <p:attrName>ppt_w</p:attrName>
                                        </p:attrNameLst>
                                      </p:cBhvr>
                                      <p:tavLst>
                                        <p:tav tm="0" fmla="#ppt_w*sin(2.5*pi*$)">
                                          <p:val>
                                            <p:fltVal val="0"/>
                                          </p:val>
                                        </p:tav>
                                        <p:tav tm="100000">
                                          <p:val>
                                            <p:fltVal val="1"/>
                                          </p:val>
                                        </p:tav>
                                      </p:tavLst>
                                    </p:anim>
                                    <p:anim calcmode="lin" valueType="num">
                                      <p:cBhvr>
                                        <p:cTn id="117" dur="5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118" fill="hold">
                      <p:stCondLst>
                        <p:cond delay="indefinite"/>
                      </p:stCondLst>
                      <p:childTnLst>
                        <p:par>
                          <p:cTn id="119" fill="hold">
                            <p:stCondLst>
                              <p:cond delay="0"/>
                            </p:stCondLst>
                            <p:childTnLst>
                              <p:par>
                                <p:cTn id="120" presetID="19" presetClass="exit" presetSubtype="10" fill="hold" grpId="1" nodeType="clickEffect">
                                  <p:stCondLst>
                                    <p:cond delay="0"/>
                                  </p:stCondLst>
                                  <p:childTnLst>
                                    <p:anim calcmode="lin" valueType="num">
                                      <p:cBhvr>
                                        <p:cTn id="121" dur="500"/>
                                        <p:tgtEl>
                                          <p:spTgt spid="28"/>
                                        </p:tgtEl>
                                        <p:attrNameLst>
                                          <p:attrName>ppt_h</p:attrName>
                                        </p:attrNameLst>
                                      </p:cBhvr>
                                      <p:tavLst>
                                        <p:tav tm="0">
                                          <p:val>
                                            <p:strVal val="ppt_h"/>
                                          </p:val>
                                        </p:tav>
                                        <p:tav tm="100000">
                                          <p:val>
                                            <p:strVal val="ppt_h"/>
                                          </p:val>
                                        </p:tav>
                                      </p:tavLst>
                                    </p:anim>
                                    <p:anim calcmode="lin" valueType="num">
                                      <p:cBhvr>
                                        <p:cTn id="122" dur="500"/>
                                        <p:tgtEl>
                                          <p:spTgt spid="2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23" dur="1" fill="hold">
                                          <p:stCondLst>
                                            <p:cond delay="499"/>
                                          </p:stCondLst>
                                        </p:cTn>
                                        <p:tgtEl>
                                          <p:spTgt spid="28"/>
                                        </p:tgtEl>
                                        <p:attrNameLst>
                                          <p:attrName>style.visibility</p:attrName>
                                        </p:attrNameLst>
                                      </p:cBhvr>
                                      <p:to>
                                        <p:strVal val="hidden"/>
                                      </p:to>
                                    </p:set>
                                  </p:childTnLst>
                                </p:cTn>
                              </p:par>
                              <p:par>
                                <p:cTn id="124" presetID="19" presetClass="entr" presetSubtype="10" fill="hold" grpId="0" nodeType="withEffect">
                                  <p:stCondLst>
                                    <p:cond delay="0"/>
                                  </p:stCondLst>
                                  <p:childTnLst>
                                    <p:set>
                                      <p:cBhvr>
                                        <p:cTn id="125" dur="1" fill="hold">
                                          <p:stCondLst>
                                            <p:cond delay="0"/>
                                          </p:stCondLst>
                                        </p:cTn>
                                        <p:tgtEl>
                                          <p:spTgt spid="29"/>
                                        </p:tgtEl>
                                        <p:attrNameLst>
                                          <p:attrName>style.visibility</p:attrName>
                                        </p:attrNameLst>
                                      </p:cBhvr>
                                      <p:to>
                                        <p:strVal val="visible"/>
                                      </p:to>
                                    </p:set>
                                    <p:anim calcmode="lin" valueType="num">
                                      <p:cBhvr>
                                        <p:cTn id="126" dur="500" fill="hold"/>
                                        <p:tgtEl>
                                          <p:spTgt spid="29"/>
                                        </p:tgtEl>
                                        <p:attrNameLst>
                                          <p:attrName>ppt_w</p:attrName>
                                        </p:attrNameLst>
                                      </p:cBhvr>
                                      <p:tavLst>
                                        <p:tav tm="0" fmla="#ppt_w*sin(2.5*pi*$)">
                                          <p:val>
                                            <p:fltVal val="0"/>
                                          </p:val>
                                        </p:tav>
                                        <p:tav tm="100000">
                                          <p:val>
                                            <p:fltVal val="1"/>
                                          </p:val>
                                        </p:tav>
                                      </p:tavLst>
                                    </p:anim>
                                    <p:anim calcmode="lin" valueType="num">
                                      <p:cBhvr>
                                        <p:cTn id="127"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30"/>
                  </p:tgtEl>
                </p:cond>
              </p:nextCondLst>
            </p:seq>
            <p:seq concurrent="1" nextAc="seek">
              <p:cTn id="128" restart="whenNotActive" fill="hold" evtFilter="cancelBubble" nodeType="interactiveSeq">
                <p:stCondLst>
                  <p:cond evt="onClick" delay="0">
                    <p:tgtEl>
                      <p:spTgt spid="33"/>
                    </p:tgtEl>
                  </p:cond>
                </p:stCondLst>
                <p:endSync evt="end" delay="0">
                  <p:rtn val="all"/>
                </p:endSync>
                <p:childTnLst>
                  <p:par>
                    <p:cTn id="129" fill="hold">
                      <p:stCondLst>
                        <p:cond delay="0"/>
                      </p:stCondLst>
                      <p:childTnLst>
                        <p:par>
                          <p:cTn id="130" fill="hold">
                            <p:stCondLst>
                              <p:cond delay="0"/>
                            </p:stCondLst>
                            <p:childTnLst>
                              <p:par>
                                <p:cTn id="131" presetID="19" presetClass="exit" presetSubtype="10" fill="hold" grpId="1" nodeType="clickEffect">
                                  <p:stCondLst>
                                    <p:cond delay="0"/>
                                  </p:stCondLst>
                                  <p:childTnLst>
                                    <p:anim calcmode="lin" valueType="num">
                                      <p:cBhvr>
                                        <p:cTn id="132" dur="500"/>
                                        <p:tgtEl>
                                          <p:spTgt spid="32"/>
                                        </p:tgtEl>
                                        <p:attrNameLst>
                                          <p:attrName>ppt_h</p:attrName>
                                        </p:attrNameLst>
                                      </p:cBhvr>
                                      <p:tavLst>
                                        <p:tav tm="0">
                                          <p:val>
                                            <p:strVal val="ppt_h"/>
                                          </p:val>
                                        </p:tav>
                                        <p:tav tm="100000">
                                          <p:val>
                                            <p:strVal val="ppt_h"/>
                                          </p:val>
                                        </p:tav>
                                      </p:tavLst>
                                    </p:anim>
                                    <p:anim calcmode="lin" valueType="num">
                                      <p:cBhvr>
                                        <p:cTn id="133" dur="500"/>
                                        <p:tgtEl>
                                          <p:spTgt spid="3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34" dur="1" fill="hold">
                                          <p:stCondLst>
                                            <p:cond delay="499"/>
                                          </p:stCondLst>
                                        </p:cTn>
                                        <p:tgtEl>
                                          <p:spTgt spid="32"/>
                                        </p:tgtEl>
                                        <p:attrNameLst>
                                          <p:attrName>style.visibility</p:attrName>
                                        </p:attrNameLst>
                                      </p:cBhvr>
                                      <p:to>
                                        <p:strVal val="hidden"/>
                                      </p:to>
                                    </p:set>
                                  </p:childTnLst>
                                </p:cTn>
                              </p:par>
                              <p:par>
                                <p:cTn id="135" presetID="19" presetClass="entr" presetSubtype="10" fill="hold" grpId="0" nodeType="withEffect">
                                  <p:stCondLst>
                                    <p:cond delay="0"/>
                                  </p:stCondLst>
                                  <p:childTnLst>
                                    <p:set>
                                      <p:cBhvr>
                                        <p:cTn id="136" dur="1" fill="hold">
                                          <p:stCondLst>
                                            <p:cond delay="0"/>
                                          </p:stCondLst>
                                        </p:cTn>
                                        <p:tgtEl>
                                          <p:spTgt spid="31"/>
                                        </p:tgtEl>
                                        <p:attrNameLst>
                                          <p:attrName>style.visibility</p:attrName>
                                        </p:attrNameLst>
                                      </p:cBhvr>
                                      <p:to>
                                        <p:strVal val="visible"/>
                                      </p:to>
                                    </p:set>
                                    <p:anim calcmode="lin" valueType="num">
                                      <p:cBhvr>
                                        <p:cTn id="137" dur="500" fill="hold"/>
                                        <p:tgtEl>
                                          <p:spTgt spid="31"/>
                                        </p:tgtEl>
                                        <p:attrNameLst>
                                          <p:attrName>ppt_w</p:attrName>
                                        </p:attrNameLst>
                                      </p:cBhvr>
                                      <p:tavLst>
                                        <p:tav tm="0" fmla="#ppt_w*sin(2.5*pi*$)">
                                          <p:val>
                                            <p:fltVal val="0"/>
                                          </p:val>
                                        </p:tav>
                                        <p:tav tm="100000">
                                          <p:val>
                                            <p:fltVal val="1"/>
                                          </p:val>
                                        </p:tav>
                                      </p:tavLst>
                                    </p:anim>
                                    <p:anim calcmode="lin" valueType="num">
                                      <p:cBhvr>
                                        <p:cTn id="138" dur="5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139" fill="hold">
                      <p:stCondLst>
                        <p:cond delay="indefinite"/>
                      </p:stCondLst>
                      <p:childTnLst>
                        <p:par>
                          <p:cTn id="140" fill="hold">
                            <p:stCondLst>
                              <p:cond delay="0"/>
                            </p:stCondLst>
                            <p:childTnLst>
                              <p:par>
                                <p:cTn id="141" presetID="19" presetClass="exit" presetSubtype="10" fill="hold" grpId="1" nodeType="clickEffect">
                                  <p:stCondLst>
                                    <p:cond delay="0"/>
                                  </p:stCondLst>
                                  <p:childTnLst>
                                    <p:anim calcmode="lin" valueType="num">
                                      <p:cBhvr>
                                        <p:cTn id="142" dur="500"/>
                                        <p:tgtEl>
                                          <p:spTgt spid="31"/>
                                        </p:tgtEl>
                                        <p:attrNameLst>
                                          <p:attrName>ppt_h</p:attrName>
                                        </p:attrNameLst>
                                      </p:cBhvr>
                                      <p:tavLst>
                                        <p:tav tm="0">
                                          <p:val>
                                            <p:strVal val="ppt_h"/>
                                          </p:val>
                                        </p:tav>
                                        <p:tav tm="100000">
                                          <p:val>
                                            <p:strVal val="ppt_h"/>
                                          </p:val>
                                        </p:tav>
                                      </p:tavLst>
                                    </p:anim>
                                    <p:anim calcmode="lin" valueType="num">
                                      <p:cBhvr>
                                        <p:cTn id="143" dur="500"/>
                                        <p:tgtEl>
                                          <p:spTgt spid="3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44" dur="1" fill="hold">
                                          <p:stCondLst>
                                            <p:cond delay="499"/>
                                          </p:stCondLst>
                                        </p:cTn>
                                        <p:tgtEl>
                                          <p:spTgt spid="31"/>
                                        </p:tgtEl>
                                        <p:attrNameLst>
                                          <p:attrName>style.visibility</p:attrName>
                                        </p:attrNameLst>
                                      </p:cBhvr>
                                      <p:to>
                                        <p:strVal val="hidden"/>
                                      </p:to>
                                    </p:set>
                                  </p:childTnLst>
                                </p:cTn>
                              </p:par>
                              <p:par>
                                <p:cTn id="145" presetID="19" presetClass="entr" presetSubtype="10" fill="hold" grpId="0" nodeType="withEffect">
                                  <p:stCondLst>
                                    <p:cond delay="0"/>
                                  </p:stCondLst>
                                  <p:childTnLst>
                                    <p:set>
                                      <p:cBhvr>
                                        <p:cTn id="146" dur="1" fill="hold">
                                          <p:stCondLst>
                                            <p:cond delay="0"/>
                                          </p:stCondLst>
                                        </p:cTn>
                                        <p:tgtEl>
                                          <p:spTgt spid="32"/>
                                        </p:tgtEl>
                                        <p:attrNameLst>
                                          <p:attrName>style.visibility</p:attrName>
                                        </p:attrNameLst>
                                      </p:cBhvr>
                                      <p:to>
                                        <p:strVal val="visible"/>
                                      </p:to>
                                    </p:set>
                                    <p:anim calcmode="lin" valueType="num">
                                      <p:cBhvr>
                                        <p:cTn id="147" dur="500" fill="hold"/>
                                        <p:tgtEl>
                                          <p:spTgt spid="32"/>
                                        </p:tgtEl>
                                        <p:attrNameLst>
                                          <p:attrName>ppt_w</p:attrName>
                                        </p:attrNameLst>
                                      </p:cBhvr>
                                      <p:tavLst>
                                        <p:tav tm="0" fmla="#ppt_w*sin(2.5*pi*$)">
                                          <p:val>
                                            <p:fltVal val="0"/>
                                          </p:val>
                                        </p:tav>
                                        <p:tav tm="100000">
                                          <p:val>
                                            <p:fltVal val="1"/>
                                          </p:val>
                                        </p:tav>
                                      </p:tavLst>
                                    </p:anim>
                                    <p:anim calcmode="lin" valueType="num">
                                      <p:cBhvr>
                                        <p:cTn id="148" dur="500" fill="hold"/>
                                        <p:tgtEl>
                                          <p:spTgt spid="32"/>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33"/>
                  </p:tgtEl>
                </p:cond>
              </p:nextCondLst>
            </p:seq>
            <p:seq concurrent="1" nextAc="seek">
              <p:cTn id="149" restart="whenNotActive" fill="hold" evtFilter="cancelBubble" nodeType="interactiveSeq">
                <p:stCondLst>
                  <p:cond evt="onClick" delay="0">
                    <p:tgtEl>
                      <p:spTgt spid="36"/>
                    </p:tgtEl>
                  </p:cond>
                </p:stCondLst>
                <p:endSync evt="end" delay="0">
                  <p:rtn val="all"/>
                </p:endSync>
                <p:childTnLst>
                  <p:par>
                    <p:cTn id="150" fill="hold">
                      <p:stCondLst>
                        <p:cond delay="0"/>
                      </p:stCondLst>
                      <p:childTnLst>
                        <p:par>
                          <p:cTn id="151" fill="hold">
                            <p:stCondLst>
                              <p:cond delay="0"/>
                            </p:stCondLst>
                            <p:childTnLst>
                              <p:par>
                                <p:cTn id="152" presetID="19" presetClass="exit" presetSubtype="10" fill="hold" grpId="1" nodeType="clickEffect">
                                  <p:stCondLst>
                                    <p:cond delay="0"/>
                                  </p:stCondLst>
                                  <p:childTnLst>
                                    <p:anim calcmode="lin" valueType="num">
                                      <p:cBhvr>
                                        <p:cTn id="153" dur="500"/>
                                        <p:tgtEl>
                                          <p:spTgt spid="35"/>
                                        </p:tgtEl>
                                        <p:attrNameLst>
                                          <p:attrName>ppt_h</p:attrName>
                                        </p:attrNameLst>
                                      </p:cBhvr>
                                      <p:tavLst>
                                        <p:tav tm="0">
                                          <p:val>
                                            <p:strVal val="ppt_h"/>
                                          </p:val>
                                        </p:tav>
                                        <p:tav tm="100000">
                                          <p:val>
                                            <p:strVal val="ppt_h"/>
                                          </p:val>
                                        </p:tav>
                                      </p:tavLst>
                                    </p:anim>
                                    <p:anim calcmode="lin" valueType="num">
                                      <p:cBhvr>
                                        <p:cTn id="154" dur="500"/>
                                        <p:tgtEl>
                                          <p:spTgt spid="3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55" dur="1" fill="hold">
                                          <p:stCondLst>
                                            <p:cond delay="499"/>
                                          </p:stCondLst>
                                        </p:cTn>
                                        <p:tgtEl>
                                          <p:spTgt spid="35"/>
                                        </p:tgtEl>
                                        <p:attrNameLst>
                                          <p:attrName>style.visibility</p:attrName>
                                        </p:attrNameLst>
                                      </p:cBhvr>
                                      <p:to>
                                        <p:strVal val="hidden"/>
                                      </p:to>
                                    </p:set>
                                  </p:childTnLst>
                                </p:cTn>
                              </p:par>
                              <p:par>
                                <p:cTn id="156" presetID="19" presetClass="entr" presetSubtype="10" fill="hold" grpId="0" nodeType="withEffect">
                                  <p:stCondLst>
                                    <p:cond delay="0"/>
                                  </p:stCondLst>
                                  <p:childTnLst>
                                    <p:set>
                                      <p:cBhvr>
                                        <p:cTn id="157" dur="1" fill="hold">
                                          <p:stCondLst>
                                            <p:cond delay="0"/>
                                          </p:stCondLst>
                                        </p:cTn>
                                        <p:tgtEl>
                                          <p:spTgt spid="34"/>
                                        </p:tgtEl>
                                        <p:attrNameLst>
                                          <p:attrName>style.visibility</p:attrName>
                                        </p:attrNameLst>
                                      </p:cBhvr>
                                      <p:to>
                                        <p:strVal val="visible"/>
                                      </p:to>
                                    </p:set>
                                    <p:anim calcmode="lin" valueType="num">
                                      <p:cBhvr>
                                        <p:cTn id="158" dur="500" fill="hold"/>
                                        <p:tgtEl>
                                          <p:spTgt spid="34"/>
                                        </p:tgtEl>
                                        <p:attrNameLst>
                                          <p:attrName>ppt_w</p:attrName>
                                        </p:attrNameLst>
                                      </p:cBhvr>
                                      <p:tavLst>
                                        <p:tav tm="0" fmla="#ppt_w*sin(2.5*pi*$)">
                                          <p:val>
                                            <p:fltVal val="0"/>
                                          </p:val>
                                        </p:tav>
                                        <p:tav tm="100000">
                                          <p:val>
                                            <p:fltVal val="1"/>
                                          </p:val>
                                        </p:tav>
                                      </p:tavLst>
                                    </p:anim>
                                    <p:anim calcmode="lin" valueType="num">
                                      <p:cBhvr>
                                        <p:cTn id="159" dur="500" fill="hold"/>
                                        <p:tgtEl>
                                          <p:spTgt spid="34"/>
                                        </p:tgtEl>
                                        <p:attrNameLst>
                                          <p:attrName>ppt_h</p:attrName>
                                        </p:attrNameLst>
                                      </p:cBhvr>
                                      <p:tavLst>
                                        <p:tav tm="0">
                                          <p:val>
                                            <p:strVal val="#ppt_h"/>
                                          </p:val>
                                        </p:tav>
                                        <p:tav tm="100000">
                                          <p:val>
                                            <p:strVal val="#ppt_h"/>
                                          </p:val>
                                        </p:tav>
                                      </p:tavLst>
                                    </p:anim>
                                  </p:childTnLst>
                                </p:cTn>
                              </p:par>
                            </p:childTnLst>
                          </p:cTn>
                        </p:par>
                      </p:childTnLst>
                    </p:cTn>
                  </p:par>
                  <p:par>
                    <p:cTn id="160" fill="hold">
                      <p:stCondLst>
                        <p:cond delay="indefinite"/>
                      </p:stCondLst>
                      <p:childTnLst>
                        <p:par>
                          <p:cTn id="161" fill="hold">
                            <p:stCondLst>
                              <p:cond delay="0"/>
                            </p:stCondLst>
                            <p:childTnLst>
                              <p:par>
                                <p:cTn id="162" presetID="19" presetClass="exit" presetSubtype="10" fill="hold" grpId="1" nodeType="clickEffect">
                                  <p:stCondLst>
                                    <p:cond delay="0"/>
                                  </p:stCondLst>
                                  <p:childTnLst>
                                    <p:anim calcmode="lin" valueType="num">
                                      <p:cBhvr>
                                        <p:cTn id="163" dur="500"/>
                                        <p:tgtEl>
                                          <p:spTgt spid="34"/>
                                        </p:tgtEl>
                                        <p:attrNameLst>
                                          <p:attrName>ppt_h</p:attrName>
                                        </p:attrNameLst>
                                      </p:cBhvr>
                                      <p:tavLst>
                                        <p:tav tm="0">
                                          <p:val>
                                            <p:strVal val="ppt_h"/>
                                          </p:val>
                                        </p:tav>
                                        <p:tav tm="100000">
                                          <p:val>
                                            <p:strVal val="ppt_h"/>
                                          </p:val>
                                        </p:tav>
                                      </p:tavLst>
                                    </p:anim>
                                    <p:anim calcmode="lin" valueType="num">
                                      <p:cBhvr>
                                        <p:cTn id="164" dur="500"/>
                                        <p:tgtEl>
                                          <p:spTgt spid="3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65" dur="1" fill="hold">
                                          <p:stCondLst>
                                            <p:cond delay="499"/>
                                          </p:stCondLst>
                                        </p:cTn>
                                        <p:tgtEl>
                                          <p:spTgt spid="34"/>
                                        </p:tgtEl>
                                        <p:attrNameLst>
                                          <p:attrName>style.visibility</p:attrName>
                                        </p:attrNameLst>
                                      </p:cBhvr>
                                      <p:to>
                                        <p:strVal val="hidden"/>
                                      </p:to>
                                    </p:set>
                                  </p:childTnLst>
                                </p:cTn>
                              </p:par>
                              <p:par>
                                <p:cTn id="166" presetID="19" presetClass="entr" presetSubtype="10" fill="hold" grpId="0" nodeType="withEffect">
                                  <p:stCondLst>
                                    <p:cond delay="0"/>
                                  </p:stCondLst>
                                  <p:childTnLst>
                                    <p:set>
                                      <p:cBhvr>
                                        <p:cTn id="167" dur="1" fill="hold">
                                          <p:stCondLst>
                                            <p:cond delay="0"/>
                                          </p:stCondLst>
                                        </p:cTn>
                                        <p:tgtEl>
                                          <p:spTgt spid="35"/>
                                        </p:tgtEl>
                                        <p:attrNameLst>
                                          <p:attrName>style.visibility</p:attrName>
                                        </p:attrNameLst>
                                      </p:cBhvr>
                                      <p:to>
                                        <p:strVal val="visible"/>
                                      </p:to>
                                    </p:set>
                                    <p:anim calcmode="lin" valueType="num">
                                      <p:cBhvr>
                                        <p:cTn id="168" dur="500" fill="hold"/>
                                        <p:tgtEl>
                                          <p:spTgt spid="35"/>
                                        </p:tgtEl>
                                        <p:attrNameLst>
                                          <p:attrName>ppt_w</p:attrName>
                                        </p:attrNameLst>
                                      </p:cBhvr>
                                      <p:tavLst>
                                        <p:tav tm="0" fmla="#ppt_w*sin(2.5*pi*$)">
                                          <p:val>
                                            <p:fltVal val="0"/>
                                          </p:val>
                                        </p:tav>
                                        <p:tav tm="100000">
                                          <p:val>
                                            <p:fltVal val="1"/>
                                          </p:val>
                                        </p:tav>
                                      </p:tavLst>
                                    </p:anim>
                                    <p:anim calcmode="lin" valueType="num">
                                      <p:cBhvr>
                                        <p:cTn id="169" dur="500" fill="hold"/>
                                        <p:tgtEl>
                                          <p:spTgt spid="35"/>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36"/>
                  </p:tgtEl>
                </p:cond>
              </p:nextCondLst>
            </p:seq>
            <p:seq concurrent="1" nextAc="seek">
              <p:cTn id="170" restart="whenNotActive" fill="hold" evtFilter="cancelBubble" nodeType="interactiveSeq">
                <p:stCondLst>
                  <p:cond evt="onClick" delay="0">
                    <p:tgtEl>
                      <p:spTgt spid="39"/>
                    </p:tgtEl>
                  </p:cond>
                </p:stCondLst>
                <p:endSync evt="end" delay="0">
                  <p:rtn val="all"/>
                </p:endSync>
                <p:childTnLst>
                  <p:par>
                    <p:cTn id="171" fill="hold">
                      <p:stCondLst>
                        <p:cond delay="0"/>
                      </p:stCondLst>
                      <p:childTnLst>
                        <p:par>
                          <p:cTn id="172" fill="hold">
                            <p:stCondLst>
                              <p:cond delay="0"/>
                            </p:stCondLst>
                            <p:childTnLst>
                              <p:par>
                                <p:cTn id="173" presetID="19" presetClass="exit" presetSubtype="10" fill="hold" grpId="1" nodeType="clickEffect">
                                  <p:stCondLst>
                                    <p:cond delay="0"/>
                                  </p:stCondLst>
                                  <p:childTnLst>
                                    <p:anim calcmode="lin" valueType="num">
                                      <p:cBhvr>
                                        <p:cTn id="174" dur="500"/>
                                        <p:tgtEl>
                                          <p:spTgt spid="38"/>
                                        </p:tgtEl>
                                        <p:attrNameLst>
                                          <p:attrName>ppt_h</p:attrName>
                                        </p:attrNameLst>
                                      </p:cBhvr>
                                      <p:tavLst>
                                        <p:tav tm="0">
                                          <p:val>
                                            <p:strVal val="ppt_h"/>
                                          </p:val>
                                        </p:tav>
                                        <p:tav tm="100000">
                                          <p:val>
                                            <p:strVal val="ppt_h"/>
                                          </p:val>
                                        </p:tav>
                                      </p:tavLst>
                                    </p:anim>
                                    <p:anim calcmode="lin" valueType="num">
                                      <p:cBhvr>
                                        <p:cTn id="175" dur="500"/>
                                        <p:tgtEl>
                                          <p:spTgt spid="3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76" dur="1" fill="hold">
                                          <p:stCondLst>
                                            <p:cond delay="499"/>
                                          </p:stCondLst>
                                        </p:cTn>
                                        <p:tgtEl>
                                          <p:spTgt spid="38"/>
                                        </p:tgtEl>
                                        <p:attrNameLst>
                                          <p:attrName>style.visibility</p:attrName>
                                        </p:attrNameLst>
                                      </p:cBhvr>
                                      <p:to>
                                        <p:strVal val="hidden"/>
                                      </p:to>
                                    </p:set>
                                  </p:childTnLst>
                                </p:cTn>
                              </p:par>
                              <p:par>
                                <p:cTn id="177" presetID="19" presetClass="entr" presetSubtype="10" fill="hold" grpId="0" nodeType="withEffect">
                                  <p:stCondLst>
                                    <p:cond delay="0"/>
                                  </p:stCondLst>
                                  <p:childTnLst>
                                    <p:set>
                                      <p:cBhvr>
                                        <p:cTn id="178" dur="1" fill="hold">
                                          <p:stCondLst>
                                            <p:cond delay="0"/>
                                          </p:stCondLst>
                                        </p:cTn>
                                        <p:tgtEl>
                                          <p:spTgt spid="37"/>
                                        </p:tgtEl>
                                        <p:attrNameLst>
                                          <p:attrName>style.visibility</p:attrName>
                                        </p:attrNameLst>
                                      </p:cBhvr>
                                      <p:to>
                                        <p:strVal val="visible"/>
                                      </p:to>
                                    </p:set>
                                    <p:anim calcmode="lin" valueType="num">
                                      <p:cBhvr>
                                        <p:cTn id="179" dur="500" fill="hold"/>
                                        <p:tgtEl>
                                          <p:spTgt spid="37"/>
                                        </p:tgtEl>
                                        <p:attrNameLst>
                                          <p:attrName>ppt_w</p:attrName>
                                        </p:attrNameLst>
                                      </p:cBhvr>
                                      <p:tavLst>
                                        <p:tav tm="0" fmla="#ppt_w*sin(2.5*pi*$)">
                                          <p:val>
                                            <p:fltVal val="0"/>
                                          </p:val>
                                        </p:tav>
                                        <p:tav tm="100000">
                                          <p:val>
                                            <p:fltVal val="1"/>
                                          </p:val>
                                        </p:tav>
                                      </p:tavLst>
                                    </p:anim>
                                    <p:anim calcmode="lin" valueType="num">
                                      <p:cBhvr>
                                        <p:cTn id="180" dur="5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181" fill="hold">
                      <p:stCondLst>
                        <p:cond delay="indefinite"/>
                      </p:stCondLst>
                      <p:childTnLst>
                        <p:par>
                          <p:cTn id="182" fill="hold">
                            <p:stCondLst>
                              <p:cond delay="0"/>
                            </p:stCondLst>
                            <p:childTnLst>
                              <p:par>
                                <p:cTn id="183" presetID="19" presetClass="exit" presetSubtype="10" fill="hold" grpId="1" nodeType="clickEffect">
                                  <p:stCondLst>
                                    <p:cond delay="0"/>
                                  </p:stCondLst>
                                  <p:childTnLst>
                                    <p:anim calcmode="lin" valueType="num">
                                      <p:cBhvr>
                                        <p:cTn id="184" dur="500"/>
                                        <p:tgtEl>
                                          <p:spTgt spid="37"/>
                                        </p:tgtEl>
                                        <p:attrNameLst>
                                          <p:attrName>ppt_h</p:attrName>
                                        </p:attrNameLst>
                                      </p:cBhvr>
                                      <p:tavLst>
                                        <p:tav tm="0">
                                          <p:val>
                                            <p:strVal val="ppt_h"/>
                                          </p:val>
                                        </p:tav>
                                        <p:tav tm="100000">
                                          <p:val>
                                            <p:strVal val="ppt_h"/>
                                          </p:val>
                                        </p:tav>
                                      </p:tavLst>
                                    </p:anim>
                                    <p:anim calcmode="lin" valueType="num">
                                      <p:cBhvr>
                                        <p:cTn id="185" dur="500"/>
                                        <p:tgtEl>
                                          <p:spTgt spid="3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86" dur="1" fill="hold">
                                          <p:stCondLst>
                                            <p:cond delay="499"/>
                                          </p:stCondLst>
                                        </p:cTn>
                                        <p:tgtEl>
                                          <p:spTgt spid="37"/>
                                        </p:tgtEl>
                                        <p:attrNameLst>
                                          <p:attrName>style.visibility</p:attrName>
                                        </p:attrNameLst>
                                      </p:cBhvr>
                                      <p:to>
                                        <p:strVal val="hidden"/>
                                      </p:to>
                                    </p:set>
                                  </p:childTnLst>
                                </p:cTn>
                              </p:par>
                              <p:par>
                                <p:cTn id="187" presetID="19" presetClass="entr" presetSubtype="10" fill="hold" grpId="0" nodeType="withEffect">
                                  <p:stCondLst>
                                    <p:cond delay="0"/>
                                  </p:stCondLst>
                                  <p:childTnLst>
                                    <p:set>
                                      <p:cBhvr>
                                        <p:cTn id="188" dur="1" fill="hold">
                                          <p:stCondLst>
                                            <p:cond delay="0"/>
                                          </p:stCondLst>
                                        </p:cTn>
                                        <p:tgtEl>
                                          <p:spTgt spid="38"/>
                                        </p:tgtEl>
                                        <p:attrNameLst>
                                          <p:attrName>style.visibility</p:attrName>
                                        </p:attrNameLst>
                                      </p:cBhvr>
                                      <p:to>
                                        <p:strVal val="visible"/>
                                      </p:to>
                                    </p:set>
                                    <p:anim calcmode="lin" valueType="num">
                                      <p:cBhvr>
                                        <p:cTn id="189" dur="500" fill="hold"/>
                                        <p:tgtEl>
                                          <p:spTgt spid="38"/>
                                        </p:tgtEl>
                                        <p:attrNameLst>
                                          <p:attrName>ppt_w</p:attrName>
                                        </p:attrNameLst>
                                      </p:cBhvr>
                                      <p:tavLst>
                                        <p:tav tm="0" fmla="#ppt_w*sin(2.5*pi*$)">
                                          <p:val>
                                            <p:fltVal val="0"/>
                                          </p:val>
                                        </p:tav>
                                        <p:tav tm="100000">
                                          <p:val>
                                            <p:fltVal val="1"/>
                                          </p:val>
                                        </p:tav>
                                      </p:tavLst>
                                    </p:anim>
                                    <p:anim calcmode="lin" valueType="num">
                                      <p:cBhvr>
                                        <p:cTn id="190" dur="500" fill="hold"/>
                                        <p:tgtEl>
                                          <p:spTgt spid="38"/>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39"/>
                  </p:tgtEl>
                </p:cond>
              </p:nextCondLst>
            </p:seq>
            <p:seq concurrent="1" nextAc="seek">
              <p:cTn id="191" restart="whenNotActive" fill="hold" evtFilter="cancelBubble" nodeType="interactiveSeq">
                <p:stCondLst>
                  <p:cond evt="onClick" delay="0">
                    <p:tgtEl>
                      <p:spTgt spid="42"/>
                    </p:tgtEl>
                  </p:cond>
                </p:stCondLst>
                <p:endSync evt="end" delay="0">
                  <p:rtn val="all"/>
                </p:endSync>
                <p:childTnLst>
                  <p:par>
                    <p:cTn id="192" fill="hold">
                      <p:stCondLst>
                        <p:cond delay="0"/>
                      </p:stCondLst>
                      <p:childTnLst>
                        <p:par>
                          <p:cTn id="193" fill="hold">
                            <p:stCondLst>
                              <p:cond delay="0"/>
                            </p:stCondLst>
                            <p:childTnLst>
                              <p:par>
                                <p:cTn id="194" presetID="19" presetClass="exit" presetSubtype="10" fill="hold" grpId="1" nodeType="clickEffect">
                                  <p:stCondLst>
                                    <p:cond delay="0"/>
                                  </p:stCondLst>
                                  <p:childTnLst>
                                    <p:anim calcmode="lin" valueType="num">
                                      <p:cBhvr>
                                        <p:cTn id="195" dur="500"/>
                                        <p:tgtEl>
                                          <p:spTgt spid="41"/>
                                        </p:tgtEl>
                                        <p:attrNameLst>
                                          <p:attrName>ppt_h</p:attrName>
                                        </p:attrNameLst>
                                      </p:cBhvr>
                                      <p:tavLst>
                                        <p:tav tm="0">
                                          <p:val>
                                            <p:strVal val="ppt_h"/>
                                          </p:val>
                                        </p:tav>
                                        <p:tav tm="100000">
                                          <p:val>
                                            <p:strVal val="ppt_h"/>
                                          </p:val>
                                        </p:tav>
                                      </p:tavLst>
                                    </p:anim>
                                    <p:anim calcmode="lin" valueType="num">
                                      <p:cBhvr>
                                        <p:cTn id="196" dur="500"/>
                                        <p:tgtEl>
                                          <p:spTgt spid="4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97" dur="1" fill="hold">
                                          <p:stCondLst>
                                            <p:cond delay="499"/>
                                          </p:stCondLst>
                                        </p:cTn>
                                        <p:tgtEl>
                                          <p:spTgt spid="41"/>
                                        </p:tgtEl>
                                        <p:attrNameLst>
                                          <p:attrName>style.visibility</p:attrName>
                                        </p:attrNameLst>
                                      </p:cBhvr>
                                      <p:to>
                                        <p:strVal val="hidden"/>
                                      </p:to>
                                    </p:set>
                                  </p:childTnLst>
                                </p:cTn>
                              </p:par>
                              <p:par>
                                <p:cTn id="198" presetID="19" presetClass="entr" presetSubtype="10" fill="hold" grpId="0" nodeType="withEffect">
                                  <p:stCondLst>
                                    <p:cond delay="0"/>
                                  </p:stCondLst>
                                  <p:childTnLst>
                                    <p:set>
                                      <p:cBhvr>
                                        <p:cTn id="199" dur="1" fill="hold">
                                          <p:stCondLst>
                                            <p:cond delay="0"/>
                                          </p:stCondLst>
                                        </p:cTn>
                                        <p:tgtEl>
                                          <p:spTgt spid="40"/>
                                        </p:tgtEl>
                                        <p:attrNameLst>
                                          <p:attrName>style.visibility</p:attrName>
                                        </p:attrNameLst>
                                      </p:cBhvr>
                                      <p:to>
                                        <p:strVal val="visible"/>
                                      </p:to>
                                    </p:set>
                                    <p:anim calcmode="lin" valueType="num">
                                      <p:cBhvr>
                                        <p:cTn id="200" dur="500" fill="hold"/>
                                        <p:tgtEl>
                                          <p:spTgt spid="40"/>
                                        </p:tgtEl>
                                        <p:attrNameLst>
                                          <p:attrName>ppt_w</p:attrName>
                                        </p:attrNameLst>
                                      </p:cBhvr>
                                      <p:tavLst>
                                        <p:tav tm="0" fmla="#ppt_w*sin(2.5*pi*$)">
                                          <p:val>
                                            <p:fltVal val="0"/>
                                          </p:val>
                                        </p:tav>
                                        <p:tav tm="100000">
                                          <p:val>
                                            <p:fltVal val="1"/>
                                          </p:val>
                                        </p:tav>
                                      </p:tavLst>
                                    </p:anim>
                                    <p:anim calcmode="lin" valueType="num">
                                      <p:cBhvr>
                                        <p:cTn id="201" dur="500" fill="hold"/>
                                        <p:tgtEl>
                                          <p:spTgt spid="40"/>
                                        </p:tgtEl>
                                        <p:attrNameLst>
                                          <p:attrName>ppt_h</p:attrName>
                                        </p:attrNameLst>
                                      </p:cBhvr>
                                      <p:tavLst>
                                        <p:tav tm="0">
                                          <p:val>
                                            <p:strVal val="#ppt_h"/>
                                          </p:val>
                                        </p:tav>
                                        <p:tav tm="100000">
                                          <p:val>
                                            <p:strVal val="#ppt_h"/>
                                          </p:val>
                                        </p:tav>
                                      </p:tavLst>
                                    </p:anim>
                                  </p:childTnLst>
                                </p:cTn>
                              </p:par>
                            </p:childTnLst>
                          </p:cTn>
                        </p:par>
                      </p:childTnLst>
                    </p:cTn>
                  </p:par>
                  <p:par>
                    <p:cTn id="202" fill="hold">
                      <p:stCondLst>
                        <p:cond delay="indefinite"/>
                      </p:stCondLst>
                      <p:childTnLst>
                        <p:par>
                          <p:cTn id="203" fill="hold">
                            <p:stCondLst>
                              <p:cond delay="0"/>
                            </p:stCondLst>
                            <p:childTnLst>
                              <p:par>
                                <p:cTn id="204" presetID="19" presetClass="exit" presetSubtype="10" fill="hold" grpId="1" nodeType="clickEffect">
                                  <p:stCondLst>
                                    <p:cond delay="0"/>
                                  </p:stCondLst>
                                  <p:childTnLst>
                                    <p:anim calcmode="lin" valueType="num">
                                      <p:cBhvr>
                                        <p:cTn id="205" dur="500"/>
                                        <p:tgtEl>
                                          <p:spTgt spid="40"/>
                                        </p:tgtEl>
                                        <p:attrNameLst>
                                          <p:attrName>ppt_h</p:attrName>
                                        </p:attrNameLst>
                                      </p:cBhvr>
                                      <p:tavLst>
                                        <p:tav tm="0">
                                          <p:val>
                                            <p:strVal val="ppt_h"/>
                                          </p:val>
                                        </p:tav>
                                        <p:tav tm="100000">
                                          <p:val>
                                            <p:strVal val="ppt_h"/>
                                          </p:val>
                                        </p:tav>
                                      </p:tavLst>
                                    </p:anim>
                                    <p:anim calcmode="lin" valueType="num">
                                      <p:cBhvr>
                                        <p:cTn id="206" dur="500"/>
                                        <p:tgtEl>
                                          <p:spTgt spid="4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207" dur="1" fill="hold">
                                          <p:stCondLst>
                                            <p:cond delay="499"/>
                                          </p:stCondLst>
                                        </p:cTn>
                                        <p:tgtEl>
                                          <p:spTgt spid="40"/>
                                        </p:tgtEl>
                                        <p:attrNameLst>
                                          <p:attrName>style.visibility</p:attrName>
                                        </p:attrNameLst>
                                      </p:cBhvr>
                                      <p:to>
                                        <p:strVal val="hidden"/>
                                      </p:to>
                                    </p:set>
                                  </p:childTnLst>
                                </p:cTn>
                              </p:par>
                              <p:par>
                                <p:cTn id="208" presetID="19" presetClass="entr" presetSubtype="10" fill="hold" grpId="0" nodeType="withEffect">
                                  <p:stCondLst>
                                    <p:cond delay="0"/>
                                  </p:stCondLst>
                                  <p:childTnLst>
                                    <p:set>
                                      <p:cBhvr>
                                        <p:cTn id="209" dur="1" fill="hold">
                                          <p:stCondLst>
                                            <p:cond delay="0"/>
                                          </p:stCondLst>
                                        </p:cTn>
                                        <p:tgtEl>
                                          <p:spTgt spid="41"/>
                                        </p:tgtEl>
                                        <p:attrNameLst>
                                          <p:attrName>style.visibility</p:attrName>
                                        </p:attrNameLst>
                                      </p:cBhvr>
                                      <p:to>
                                        <p:strVal val="visible"/>
                                      </p:to>
                                    </p:set>
                                    <p:anim calcmode="lin" valueType="num">
                                      <p:cBhvr>
                                        <p:cTn id="210" dur="500" fill="hold"/>
                                        <p:tgtEl>
                                          <p:spTgt spid="41"/>
                                        </p:tgtEl>
                                        <p:attrNameLst>
                                          <p:attrName>ppt_w</p:attrName>
                                        </p:attrNameLst>
                                      </p:cBhvr>
                                      <p:tavLst>
                                        <p:tav tm="0" fmla="#ppt_w*sin(2.5*pi*$)">
                                          <p:val>
                                            <p:fltVal val="0"/>
                                          </p:val>
                                        </p:tav>
                                        <p:tav tm="100000">
                                          <p:val>
                                            <p:fltVal val="1"/>
                                          </p:val>
                                        </p:tav>
                                      </p:tavLst>
                                    </p:anim>
                                    <p:anim calcmode="lin" valueType="num">
                                      <p:cBhvr>
                                        <p:cTn id="211" dur="500" fill="hold"/>
                                        <p:tgtEl>
                                          <p:spTgt spid="41"/>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42"/>
                  </p:tgtEl>
                </p:cond>
              </p:nextCondLst>
            </p:seq>
            <p:seq concurrent="1" nextAc="seek">
              <p:cTn id="212" restart="whenNotActive" fill="hold" evtFilter="cancelBubble" nodeType="interactiveSeq">
                <p:stCondLst>
                  <p:cond evt="onClick" delay="0">
                    <p:tgtEl>
                      <p:spTgt spid="45"/>
                    </p:tgtEl>
                  </p:cond>
                </p:stCondLst>
                <p:endSync evt="end" delay="0">
                  <p:rtn val="all"/>
                </p:endSync>
                <p:childTnLst>
                  <p:par>
                    <p:cTn id="213" fill="hold">
                      <p:stCondLst>
                        <p:cond delay="0"/>
                      </p:stCondLst>
                      <p:childTnLst>
                        <p:par>
                          <p:cTn id="214" fill="hold">
                            <p:stCondLst>
                              <p:cond delay="0"/>
                            </p:stCondLst>
                            <p:childTnLst>
                              <p:par>
                                <p:cTn id="215" presetID="19" presetClass="exit" presetSubtype="10" fill="hold" grpId="1" nodeType="clickEffect">
                                  <p:stCondLst>
                                    <p:cond delay="0"/>
                                  </p:stCondLst>
                                  <p:childTnLst>
                                    <p:anim calcmode="lin" valueType="num">
                                      <p:cBhvr>
                                        <p:cTn id="216" dur="500"/>
                                        <p:tgtEl>
                                          <p:spTgt spid="44"/>
                                        </p:tgtEl>
                                        <p:attrNameLst>
                                          <p:attrName>ppt_h</p:attrName>
                                        </p:attrNameLst>
                                      </p:cBhvr>
                                      <p:tavLst>
                                        <p:tav tm="0">
                                          <p:val>
                                            <p:strVal val="ppt_h"/>
                                          </p:val>
                                        </p:tav>
                                        <p:tav tm="100000">
                                          <p:val>
                                            <p:strVal val="ppt_h"/>
                                          </p:val>
                                        </p:tav>
                                      </p:tavLst>
                                    </p:anim>
                                    <p:anim calcmode="lin" valueType="num">
                                      <p:cBhvr>
                                        <p:cTn id="217" dur="500"/>
                                        <p:tgtEl>
                                          <p:spTgt spid="4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218" dur="1" fill="hold">
                                          <p:stCondLst>
                                            <p:cond delay="499"/>
                                          </p:stCondLst>
                                        </p:cTn>
                                        <p:tgtEl>
                                          <p:spTgt spid="44"/>
                                        </p:tgtEl>
                                        <p:attrNameLst>
                                          <p:attrName>style.visibility</p:attrName>
                                        </p:attrNameLst>
                                      </p:cBhvr>
                                      <p:to>
                                        <p:strVal val="hidden"/>
                                      </p:to>
                                    </p:set>
                                  </p:childTnLst>
                                </p:cTn>
                              </p:par>
                              <p:par>
                                <p:cTn id="219" presetID="19" presetClass="entr" presetSubtype="10" fill="hold" grpId="0" nodeType="withEffect">
                                  <p:stCondLst>
                                    <p:cond delay="0"/>
                                  </p:stCondLst>
                                  <p:childTnLst>
                                    <p:set>
                                      <p:cBhvr>
                                        <p:cTn id="220" dur="1" fill="hold">
                                          <p:stCondLst>
                                            <p:cond delay="0"/>
                                          </p:stCondLst>
                                        </p:cTn>
                                        <p:tgtEl>
                                          <p:spTgt spid="43"/>
                                        </p:tgtEl>
                                        <p:attrNameLst>
                                          <p:attrName>style.visibility</p:attrName>
                                        </p:attrNameLst>
                                      </p:cBhvr>
                                      <p:to>
                                        <p:strVal val="visible"/>
                                      </p:to>
                                    </p:set>
                                    <p:anim calcmode="lin" valueType="num">
                                      <p:cBhvr>
                                        <p:cTn id="221" dur="500" fill="hold"/>
                                        <p:tgtEl>
                                          <p:spTgt spid="43"/>
                                        </p:tgtEl>
                                        <p:attrNameLst>
                                          <p:attrName>ppt_w</p:attrName>
                                        </p:attrNameLst>
                                      </p:cBhvr>
                                      <p:tavLst>
                                        <p:tav tm="0" fmla="#ppt_w*sin(2.5*pi*$)">
                                          <p:val>
                                            <p:fltVal val="0"/>
                                          </p:val>
                                        </p:tav>
                                        <p:tav tm="100000">
                                          <p:val>
                                            <p:fltVal val="1"/>
                                          </p:val>
                                        </p:tav>
                                      </p:tavLst>
                                    </p:anim>
                                    <p:anim calcmode="lin" valueType="num">
                                      <p:cBhvr>
                                        <p:cTn id="222" dur="500" fill="hold"/>
                                        <p:tgtEl>
                                          <p:spTgt spid="43"/>
                                        </p:tgtEl>
                                        <p:attrNameLst>
                                          <p:attrName>ppt_h</p:attrName>
                                        </p:attrNameLst>
                                      </p:cBhvr>
                                      <p:tavLst>
                                        <p:tav tm="0">
                                          <p:val>
                                            <p:strVal val="#ppt_h"/>
                                          </p:val>
                                        </p:tav>
                                        <p:tav tm="100000">
                                          <p:val>
                                            <p:strVal val="#ppt_h"/>
                                          </p:val>
                                        </p:tav>
                                      </p:tavLst>
                                    </p:anim>
                                  </p:childTnLst>
                                </p:cTn>
                              </p:par>
                            </p:childTnLst>
                          </p:cTn>
                        </p:par>
                      </p:childTnLst>
                    </p:cTn>
                  </p:par>
                  <p:par>
                    <p:cTn id="223" fill="hold">
                      <p:stCondLst>
                        <p:cond delay="indefinite"/>
                      </p:stCondLst>
                      <p:childTnLst>
                        <p:par>
                          <p:cTn id="224" fill="hold">
                            <p:stCondLst>
                              <p:cond delay="0"/>
                            </p:stCondLst>
                            <p:childTnLst>
                              <p:par>
                                <p:cTn id="225" presetID="19" presetClass="exit" presetSubtype="10" fill="hold" grpId="1" nodeType="clickEffect">
                                  <p:stCondLst>
                                    <p:cond delay="0"/>
                                  </p:stCondLst>
                                  <p:childTnLst>
                                    <p:anim calcmode="lin" valueType="num">
                                      <p:cBhvr>
                                        <p:cTn id="226" dur="500"/>
                                        <p:tgtEl>
                                          <p:spTgt spid="43"/>
                                        </p:tgtEl>
                                        <p:attrNameLst>
                                          <p:attrName>ppt_h</p:attrName>
                                        </p:attrNameLst>
                                      </p:cBhvr>
                                      <p:tavLst>
                                        <p:tav tm="0">
                                          <p:val>
                                            <p:strVal val="ppt_h"/>
                                          </p:val>
                                        </p:tav>
                                        <p:tav tm="100000">
                                          <p:val>
                                            <p:strVal val="ppt_h"/>
                                          </p:val>
                                        </p:tav>
                                      </p:tavLst>
                                    </p:anim>
                                    <p:anim calcmode="lin" valueType="num">
                                      <p:cBhvr>
                                        <p:cTn id="227" dur="500"/>
                                        <p:tgtEl>
                                          <p:spTgt spid="4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228" dur="1" fill="hold">
                                          <p:stCondLst>
                                            <p:cond delay="499"/>
                                          </p:stCondLst>
                                        </p:cTn>
                                        <p:tgtEl>
                                          <p:spTgt spid="43"/>
                                        </p:tgtEl>
                                        <p:attrNameLst>
                                          <p:attrName>style.visibility</p:attrName>
                                        </p:attrNameLst>
                                      </p:cBhvr>
                                      <p:to>
                                        <p:strVal val="hidden"/>
                                      </p:to>
                                    </p:set>
                                  </p:childTnLst>
                                </p:cTn>
                              </p:par>
                              <p:par>
                                <p:cTn id="229" presetID="19" presetClass="entr" presetSubtype="10" fill="hold" grpId="0" nodeType="withEffect">
                                  <p:stCondLst>
                                    <p:cond delay="0"/>
                                  </p:stCondLst>
                                  <p:childTnLst>
                                    <p:set>
                                      <p:cBhvr>
                                        <p:cTn id="230" dur="1" fill="hold">
                                          <p:stCondLst>
                                            <p:cond delay="0"/>
                                          </p:stCondLst>
                                        </p:cTn>
                                        <p:tgtEl>
                                          <p:spTgt spid="44"/>
                                        </p:tgtEl>
                                        <p:attrNameLst>
                                          <p:attrName>style.visibility</p:attrName>
                                        </p:attrNameLst>
                                      </p:cBhvr>
                                      <p:to>
                                        <p:strVal val="visible"/>
                                      </p:to>
                                    </p:set>
                                    <p:anim calcmode="lin" valueType="num">
                                      <p:cBhvr>
                                        <p:cTn id="231" dur="500" fill="hold"/>
                                        <p:tgtEl>
                                          <p:spTgt spid="44"/>
                                        </p:tgtEl>
                                        <p:attrNameLst>
                                          <p:attrName>ppt_w</p:attrName>
                                        </p:attrNameLst>
                                      </p:cBhvr>
                                      <p:tavLst>
                                        <p:tav tm="0" fmla="#ppt_w*sin(2.5*pi*$)">
                                          <p:val>
                                            <p:fltVal val="0"/>
                                          </p:val>
                                        </p:tav>
                                        <p:tav tm="100000">
                                          <p:val>
                                            <p:fltVal val="1"/>
                                          </p:val>
                                        </p:tav>
                                      </p:tavLst>
                                    </p:anim>
                                    <p:anim calcmode="lin" valueType="num">
                                      <p:cBhvr>
                                        <p:cTn id="232" dur="500" fill="hold"/>
                                        <p:tgtEl>
                                          <p:spTgt spid="44"/>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45"/>
                  </p:tgtEl>
                </p:cond>
              </p:nextCondLst>
            </p:seq>
            <p:seq concurrent="1" nextAc="seek">
              <p:cTn id="233" restart="whenNotActive" fill="hold" evtFilter="cancelBubble" nodeType="interactiveSeq">
                <p:stCondLst>
                  <p:cond evt="onClick" delay="0">
                    <p:tgtEl>
                      <p:spTgt spid="12290"/>
                    </p:tgtEl>
                  </p:cond>
                </p:stCondLst>
                <p:endSync evt="end" delay="0">
                  <p:rtn val="all"/>
                </p:endSync>
                <p:childTnLst>
                  <p:par>
                    <p:cTn id="234" fill="hold">
                      <p:stCondLst>
                        <p:cond delay="0"/>
                      </p:stCondLst>
                      <p:childTnLst>
                        <p:par>
                          <p:cTn id="235" fill="hold">
                            <p:stCondLst>
                              <p:cond delay="0"/>
                            </p:stCondLst>
                            <p:childTnLst>
                              <p:par>
                                <p:cTn id="236" presetID="0" presetClass="path" presetSubtype="0" accel="50000" decel="50000" fill="hold" nodeType="clickEffect">
                                  <p:stCondLst>
                                    <p:cond delay="0"/>
                                  </p:stCondLst>
                                  <p:childTnLst>
                                    <p:animMotion origin="layout" path="M -6.11111E-6 -3.58316E-6 L -0.09445 -0.3567 " pathEditMode="relative" ptsTypes="AA">
                                      <p:cBhvr>
                                        <p:cTn id="237" dur="2000" fill="hold"/>
                                        <p:tgtEl>
                                          <p:spTgt spid="12290"/>
                                        </p:tgtEl>
                                        <p:attrNameLst>
                                          <p:attrName>ppt_x</p:attrName>
                                          <p:attrName>ppt_y</p:attrName>
                                        </p:attrNameLst>
                                      </p:cBhvr>
                                    </p:animMotion>
                                  </p:childTnLst>
                                </p:cTn>
                              </p:par>
                              <p:par>
                                <p:cTn id="238" presetID="6" presetClass="emph" presetSubtype="0" fill="hold" nodeType="withEffect">
                                  <p:stCondLst>
                                    <p:cond delay="0"/>
                                  </p:stCondLst>
                                  <p:childTnLst>
                                    <p:animScale>
                                      <p:cBhvr>
                                        <p:cTn id="239" dur="2000" fill="hold"/>
                                        <p:tgtEl>
                                          <p:spTgt spid="12290"/>
                                        </p:tgtEl>
                                      </p:cBhvr>
                                      <p:by x="150000" y="150000"/>
                                    </p:animScale>
                                  </p:childTnLst>
                                </p:cTn>
                              </p:par>
                            </p:childTnLst>
                          </p:cTn>
                        </p:par>
                      </p:childTnLst>
                    </p:cTn>
                  </p:par>
                </p:childTnLst>
              </p:cTn>
              <p:nextCondLst>
                <p:cond evt="onClick" delay="0">
                  <p:tgtEl>
                    <p:spTgt spid="12290"/>
                  </p:tgtEl>
                </p:cond>
              </p:nextCondLst>
            </p:seq>
          </p:childTnLst>
        </p:cTn>
      </p:par>
    </p:tnLst>
    <p:bldLst>
      <p:bldP spid="13" grpId="0" animBg="1"/>
      <p:bldP spid="13" grpId="1" animBg="1"/>
      <p:bldP spid="14" grpId="0" animBg="1"/>
      <p:bldP spid="14" grpId="1" animBg="1"/>
      <p:bldP spid="16" grpId="0" animBg="1"/>
      <p:bldP spid="16" grpId="1" animBg="1"/>
      <p:bldP spid="17" grpId="0" animBg="1"/>
      <p:bldP spid="17" grpId="1" animBg="1"/>
      <p:bldP spid="19" grpId="0" animBg="1"/>
      <p:bldP spid="19" grpId="1" animBg="1"/>
      <p:bldP spid="20" grpId="0" animBg="1"/>
      <p:bldP spid="20" grpId="1" animBg="1"/>
      <p:bldP spid="22" grpId="0" animBg="1"/>
      <p:bldP spid="22" grpId="1" animBg="1"/>
      <p:bldP spid="23" grpId="0" animBg="1"/>
      <p:bldP spid="23" grpId="1" animBg="1"/>
      <p:bldP spid="25" grpId="0" animBg="1"/>
      <p:bldP spid="25" grpId="1" animBg="1"/>
      <p:bldP spid="26" grpId="0" animBg="1"/>
      <p:bldP spid="26" grpId="1" animBg="1"/>
      <p:bldP spid="28" grpId="0" animBg="1"/>
      <p:bldP spid="28" grpId="1" animBg="1"/>
      <p:bldP spid="29" grpId="0" animBg="1"/>
      <p:bldP spid="29" grpId="1" animBg="1"/>
      <p:bldP spid="31" grpId="0" animBg="1"/>
      <p:bldP spid="31" grpId="1" animBg="1"/>
      <p:bldP spid="32" grpId="0" animBg="1"/>
      <p:bldP spid="32" grpId="1" animBg="1"/>
      <p:bldP spid="34" grpId="0" animBg="1"/>
      <p:bldP spid="34" grpId="1" animBg="1"/>
      <p:bldP spid="35" grpId="0" animBg="1"/>
      <p:bldP spid="35" grpId="1" animBg="1"/>
      <p:bldP spid="37" grpId="0" animBg="1"/>
      <p:bldP spid="37" grpId="1" animBg="1"/>
      <p:bldP spid="38" grpId="0" animBg="1"/>
      <p:bldP spid="38" grpId="1" animBg="1"/>
      <p:bldP spid="40" grpId="0" animBg="1"/>
      <p:bldP spid="40" grpId="1" animBg="1"/>
      <p:bldP spid="41" grpId="0" animBg="1"/>
      <p:bldP spid="41" grpId="1" animBg="1"/>
      <p:bldP spid="43" grpId="0" animBg="1"/>
      <p:bldP spid="43" grpId="1" animBg="1"/>
      <p:bldP spid="44" grpId="0" animBg="1"/>
      <p:bldP spid="44"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6B3A05"/>
        </a:solidFill>
        <a:effectLst/>
      </p:bgPr>
    </p:bg>
    <p:spTree>
      <p:nvGrpSpPr>
        <p:cNvPr id="1" name=""/>
        <p:cNvGrpSpPr/>
        <p:nvPr/>
      </p:nvGrpSpPr>
      <p:grpSpPr>
        <a:xfrm>
          <a:off x="0" y="0"/>
          <a:ext cx="0" cy="0"/>
          <a:chOff x="0" y="0"/>
          <a:chExt cx="0" cy="0"/>
        </a:xfrm>
      </p:grpSpPr>
      <p:pic>
        <p:nvPicPr>
          <p:cNvPr id="93188" name="Picture 4" descr="http://sviato.lviv.ua/wp-content/uploads/2013/03/detektiv2.jpg"/>
          <p:cNvPicPr>
            <a:picLocks noChangeAspect="1" noChangeArrowheads="1"/>
          </p:cNvPicPr>
          <p:nvPr/>
        </p:nvPicPr>
        <p:blipFill>
          <a:blip r:embed="rId1" cstate="email">
            <a:clrChange>
              <a:clrFrom>
                <a:srgbClr val="FFFFFF"/>
              </a:clrFrom>
              <a:clrTo>
                <a:srgbClr val="FFFFFF">
                  <a:alpha val="0"/>
                </a:srgbClr>
              </a:clrTo>
            </a:clrChange>
          </a:blip>
          <a:srcRect/>
          <a:stretch>
            <a:fillRect/>
          </a:stretch>
        </p:blipFill>
        <p:spPr bwMode="auto">
          <a:xfrm>
            <a:off x="1547664" y="3645024"/>
            <a:ext cx="4176464" cy="3350071"/>
          </a:xfrm>
          <a:prstGeom prst="rect">
            <a:avLst/>
          </a:prstGeom>
          <a:noFill/>
        </p:spPr>
      </p:pic>
      <p:pic>
        <p:nvPicPr>
          <p:cNvPr id="93186" name="Picture 2" descr="https://egorschool15.edumsko.ru/uploads/2000/1077/section/55489/57430/b430907de95d0af3c2e885e9358c900e.jpg?1506797472249"/>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6834032" y="5102424"/>
            <a:ext cx="2309968" cy="1755576"/>
          </a:xfrm>
          <a:prstGeom prst="rect">
            <a:avLst/>
          </a:prstGeom>
          <a:noFill/>
        </p:spPr>
      </p:pic>
      <p:pic>
        <p:nvPicPr>
          <p:cNvPr id="4" name="Picture 2" descr="http://static.etvnet.com/shared/persons/person/000/010/403/megre_1.jpg"/>
          <p:cNvPicPr>
            <a:picLocks noChangeAspect="1" noChangeArrowheads="1"/>
          </p:cNvPicPr>
          <p:nvPr/>
        </p:nvPicPr>
        <p:blipFill>
          <a:blip r:embed="rId3" cstate="email"/>
          <a:srcRect/>
          <a:stretch>
            <a:fillRect/>
          </a:stretch>
        </p:blipFill>
        <p:spPr bwMode="auto">
          <a:xfrm>
            <a:off x="7187896" y="438443"/>
            <a:ext cx="1656085" cy="2157588"/>
          </a:xfrm>
          <a:prstGeom prst="rect">
            <a:avLst/>
          </a:prstGeom>
          <a:noFill/>
        </p:spPr>
      </p:pic>
      <p:pic>
        <p:nvPicPr>
          <p:cNvPr id="5" name="Picture 8" descr="https://avatanplus.com/files/resources/mid/5742f28d8b35e154dd837902.png">
            <a:hlinkClick r:id="rId4" action="ppaction://hlinksldjump"/>
          </p:cNvPr>
          <p:cNvPicPr>
            <a:picLocks noChangeAspect="1" noChangeArrowheads="1"/>
          </p:cNvPicPr>
          <p:nvPr/>
        </p:nvPicPr>
        <p:blipFill>
          <a:blip r:embed="rId5" cstate="email"/>
          <a:srcRect/>
          <a:stretch>
            <a:fillRect/>
          </a:stretch>
        </p:blipFill>
        <p:spPr bwMode="auto">
          <a:xfrm>
            <a:off x="7088930" y="188640"/>
            <a:ext cx="1875557" cy="2520280"/>
          </a:xfrm>
          <a:prstGeom prst="rect">
            <a:avLst/>
          </a:prstGeom>
          <a:noFill/>
        </p:spPr>
      </p:pic>
      <p:sp>
        <p:nvSpPr>
          <p:cNvPr id="6" name="Выноска-облако 5"/>
          <p:cNvSpPr/>
          <p:nvPr/>
        </p:nvSpPr>
        <p:spPr>
          <a:xfrm rot="651037">
            <a:off x="246811" y="296520"/>
            <a:ext cx="1225098" cy="831350"/>
          </a:xfrm>
          <a:prstGeom prst="cloudCallout">
            <a:avLst>
              <a:gd name="adj1" fmla="val -28606"/>
              <a:gd name="adj2" fmla="val 24289"/>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solidFill>
              </a:rPr>
              <a:t>2</a:t>
            </a:r>
            <a:endParaRPr lang="ru-RU" sz="3200" b="1" dirty="0">
              <a:solidFill>
                <a:schemeClr val="tx1"/>
              </a:solidFill>
            </a:endParaRPr>
          </a:p>
        </p:txBody>
      </p:sp>
      <p:sp>
        <p:nvSpPr>
          <p:cNvPr id="8" name="TextBox 7"/>
          <p:cNvSpPr txBox="1"/>
          <p:nvPr/>
        </p:nvSpPr>
        <p:spPr>
          <a:xfrm>
            <a:off x="1619672" y="548680"/>
            <a:ext cx="5832648" cy="830997"/>
          </a:xfrm>
          <a:prstGeom prst="rect">
            <a:avLst/>
          </a:prstGeom>
          <a:noFill/>
        </p:spPr>
        <p:txBody>
          <a:bodyPr wrap="square" rtlCol="0">
            <a:spAutoFit/>
          </a:bodyPr>
          <a:lstStyle/>
          <a:p>
            <a:r>
              <a:rPr lang="ru-RU" sz="2400" b="1" dirty="0" smtClean="0">
                <a:solidFill>
                  <a:schemeClr val="bg1"/>
                </a:solidFill>
                <a:latin typeface="Comic Sans MS" panose="030F0702030302020204" pitchFamily="66" charset="0"/>
              </a:rPr>
              <a:t>Как называется наука, изучающая преступность?</a:t>
            </a:r>
            <a:endParaRPr lang="ru-RU" sz="2400" dirty="0">
              <a:solidFill>
                <a:schemeClr val="bg1"/>
              </a:solidFill>
              <a:latin typeface="Comic Sans MS" panose="030F0702030302020204" pitchFamily="66" charset="0"/>
            </a:endParaRPr>
          </a:p>
        </p:txBody>
      </p:sp>
      <p:sp>
        <p:nvSpPr>
          <p:cNvPr id="9" name="Скругленный прямоугольник 8"/>
          <p:cNvSpPr/>
          <p:nvPr/>
        </p:nvSpPr>
        <p:spPr>
          <a:xfrm>
            <a:off x="251520" y="2708920"/>
            <a:ext cx="6768752" cy="864096"/>
          </a:xfrm>
          <a:prstGeom prst="roundRect">
            <a:avLst/>
          </a:prstGeom>
          <a:solidFill>
            <a:srgbClr val="EFD19B"/>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400" b="1" dirty="0" smtClean="0">
                <a:solidFill>
                  <a:schemeClr val="accent6">
                    <a:lumMod val="50000"/>
                  </a:schemeClr>
                </a:solidFill>
                <a:latin typeface="Comic Sans MS" panose="030F0702030302020204" pitchFamily="66" charset="0"/>
                <a:cs typeface="Times New Roman" panose="02020603050405020304" pitchFamily="18" charset="0"/>
              </a:rPr>
              <a:t>Криминология</a:t>
            </a:r>
            <a:endParaRPr lang="ru-RU" sz="5400" b="1" dirty="0">
              <a:solidFill>
                <a:schemeClr val="accent6">
                  <a:lumMod val="50000"/>
                </a:schemeClr>
              </a:solidFill>
              <a:latin typeface="Comic Sans MS" panose="030F0702030302020204" pitchFamily="66" charset="0"/>
              <a:cs typeface="Times New Roman" panose="02020603050405020304" pitchFamily="18" charset="0"/>
            </a:endParaRPr>
          </a:p>
        </p:txBody>
      </p:sp>
      <p:sp>
        <p:nvSpPr>
          <p:cNvPr id="10" name="Скругленный прямоугольник 9"/>
          <p:cNvSpPr/>
          <p:nvPr/>
        </p:nvSpPr>
        <p:spPr>
          <a:xfrm>
            <a:off x="251520" y="2708920"/>
            <a:ext cx="6768752" cy="864096"/>
          </a:xfrm>
          <a:prstGeom prst="roundRect">
            <a:avLst/>
          </a:prstGeom>
          <a:solidFill>
            <a:schemeClr val="accent6">
              <a:lumMod val="75000"/>
            </a:schemeClr>
          </a:solidFill>
          <a:ln>
            <a:solidFill>
              <a:srgbClr val="E3A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400" b="1" dirty="0" smtClean="0">
                <a:solidFill>
                  <a:schemeClr val="bg1"/>
                </a:solidFill>
                <a:latin typeface="Comic Sans MS" panose="030F0702030302020204" pitchFamily="66" charset="0"/>
                <a:cs typeface="Times New Roman" panose="02020603050405020304" pitchFamily="18" charset="0"/>
              </a:rPr>
              <a:t>Криминология</a:t>
            </a:r>
            <a:endParaRPr lang="ru-RU" sz="5400" b="1" dirty="0" smtClean="0">
              <a:solidFill>
                <a:schemeClr val="bg1"/>
              </a:solidFill>
              <a:latin typeface="Comic Sans MS" panose="030F0702030302020204" pitchFamily="66" charset="0"/>
              <a:cs typeface="Times New Roman" panose="02020603050405020304" pitchFamily="18" charset="0"/>
            </a:endParaRPr>
          </a:p>
        </p:txBody>
      </p:sp>
      <p:sp>
        <p:nvSpPr>
          <p:cNvPr id="11" name="Скругленный прямоугольник 10"/>
          <p:cNvSpPr/>
          <p:nvPr/>
        </p:nvSpPr>
        <p:spPr>
          <a:xfrm>
            <a:off x="251520" y="2708920"/>
            <a:ext cx="6768752" cy="864096"/>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251520" y="3789040"/>
            <a:ext cx="6768752" cy="864096"/>
          </a:xfrm>
          <a:prstGeom prst="roundRect">
            <a:avLst/>
          </a:prstGeom>
          <a:solidFill>
            <a:srgbClr val="EFD19B"/>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400" b="1" dirty="0" smtClean="0">
                <a:solidFill>
                  <a:schemeClr val="accent6">
                    <a:lumMod val="50000"/>
                  </a:schemeClr>
                </a:solidFill>
                <a:latin typeface="Comic Sans MS" panose="030F0702030302020204" pitchFamily="66" charset="0"/>
                <a:cs typeface="Times New Roman" panose="02020603050405020304" pitchFamily="18" charset="0"/>
              </a:rPr>
              <a:t>Подумать надо…</a:t>
            </a:r>
            <a:endParaRPr lang="ru-RU" sz="5400" b="1" dirty="0">
              <a:solidFill>
                <a:schemeClr val="accent6">
                  <a:lumMod val="50000"/>
                </a:schemeClr>
              </a:solidFill>
              <a:latin typeface="Comic Sans MS" panose="030F0702030302020204" pitchFamily="66" charset="0"/>
              <a:cs typeface="Times New Roman" panose="02020603050405020304" pitchFamily="18" charset="0"/>
            </a:endParaRPr>
          </a:p>
        </p:txBody>
      </p:sp>
      <p:sp>
        <p:nvSpPr>
          <p:cNvPr id="13" name="Скругленный прямоугольник 12"/>
          <p:cNvSpPr/>
          <p:nvPr/>
        </p:nvSpPr>
        <p:spPr>
          <a:xfrm>
            <a:off x="251520" y="3789040"/>
            <a:ext cx="6768752" cy="864096"/>
          </a:xfrm>
          <a:prstGeom prst="roundRect">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400" b="1" dirty="0" smtClean="0">
                <a:latin typeface="Comic Sans MS" panose="030F0702030302020204" pitchFamily="66" charset="0"/>
              </a:rPr>
              <a:t>Пульмонология</a:t>
            </a:r>
            <a:endParaRPr lang="ru-RU" sz="5400" b="1" dirty="0">
              <a:solidFill>
                <a:schemeClr val="bg1"/>
              </a:solidFill>
              <a:latin typeface="Comic Sans MS" panose="030F0702030302020204" pitchFamily="66" charset="0"/>
              <a:cs typeface="Times New Roman" panose="02020603050405020304" pitchFamily="18" charset="0"/>
            </a:endParaRPr>
          </a:p>
        </p:txBody>
      </p:sp>
      <p:sp>
        <p:nvSpPr>
          <p:cNvPr id="14" name="Скругленный прямоугольник 13"/>
          <p:cNvSpPr/>
          <p:nvPr/>
        </p:nvSpPr>
        <p:spPr>
          <a:xfrm>
            <a:off x="251520" y="3789040"/>
            <a:ext cx="6768752" cy="864096"/>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600" b="1" dirty="0" smtClean="0">
              <a:solidFill>
                <a:schemeClr val="bg1"/>
              </a:solidFill>
              <a:latin typeface="Times New Roman" panose="02020603050405020304" pitchFamily="18" charset="0"/>
              <a:cs typeface="Times New Roman" panose="02020603050405020304" pitchFamily="18" charset="0"/>
            </a:endParaRPr>
          </a:p>
        </p:txBody>
      </p:sp>
      <p:sp>
        <p:nvSpPr>
          <p:cNvPr id="15" name="Скругленный прямоугольник 14"/>
          <p:cNvSpPr/>
          <p:nvPr/>
        </p:nvSpPr>
        <p:spPr>
          <a:xfrm>
            <a:off x="251520" y="4869160"/>
            <a:ext cx="6768752" cy="864096"/>
          </a:xfrm>
          <a:prstGeom prst="roundRect">
            <a:avLst/>
          </a:prstGeom>
          <a:solidFill>
            <a:srgbClr val="EFD19B"/>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400" b="1" dirty="0" smtClean="0">
                <a:solidFill>
                  <a:schemeClr val="accent6">
                    <a:lumMod val="50000"/>
                  </a:schemeClr>
                </a:solidFill>
                <a:latin typeface="Comic Sans MS" panose="030F0702030302020204" pitchFamily="66" charset="0"/>
                <a:cs typeface="Times New Roman" panose="02020603050405020304" pitchFamily="18" charset="0"/>
              </a:rPr>
              <a:t>Подумать надо…</a:t>
            </a:r>
            <a:endParaRPr lang="ru-RU" sz="5400" b="1" dirty="0">
              <a:solidFill>
                <a:schemeClr val="accent6">
                  <a:lumMod val="50000"/>
                </a:schemeClr>
              </a:solidFill>
              <a:latin typeface="Comic Sans MS" panose="030F0702030302020204" pitchFamily="66" charset="0"/>
              <a:cs typeface="Times New Roman" panose="02020603050405020304" pitchFamily="18" charset="0"/>
            </a:endParaRPr>
          </a:p>
        </p:txBody>
      </p:sp>
      <p:sp>
        <p:nvSpPr>
          <p:cNvPr id="16" name="Скругленный прямоугольник 15"/>
          <p:cNvSpPr/>
          <p:nvPr/>
        </p:nvSpPr>
        <p:spPr>
          <a:xfrm>
            <a:off x="251520" y="4869160"/>
            <a:ext cx="6768752" cy="864096"/>
          </a:xfrm>
          <a:prstGeom prst="roundRect">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400" b="1" dirty="0" err="1" smtClean="0">
                <a:solidFill>
                  <a:schemeClr val="bg1"/>
                </a:solidFill>
                <a:latin typeface="Comic Sans MS" panose="030F0702030302020204" pitchFamily="66" charset="0"/>
                <a:cs typeface="Times New Roman" panose="02020603050405020304" pitchFamily="18" charset="0"/>
              </a:rPr>
              <a:t>Граждановедение</a:t>
            </a:r>
            <a:endParaRPr lang="ru-RU" sz="5400" b="1" dirty="0">
              <a:solidFill>
                <a:schemeClr val="bg1"/>
              </a:solidFill>
              <a:latin typeface="Comic Sans MS" panose="030F0702030302020204" pitchFamily="66" charset="0"/>
              <a:cs typeface="Times New Roman" panose="02020603050405020304" pitchFamily="18" charset="0"/>
            </a:endParaRPr>
          </a:p>
        </p:txBody>
      </p:sp>
      <p:sp>
        <p:nvSpPr>
          <p:cNvPr id="17" name="Скругленный прямоугольник 16"/>
          <p:cNvSpPr/>
          <p:nvPr/>
        </p:nvSpPr>
        <p:spPr>
          <a:xfrm>
            <a:off x="251520" y="4869160"/>
            <a:ext cx="6768752" cy="864096"/>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9" presetClass="exit" presetSubtype="5" fill="hold" grpId="1" nodeType="clickEffect">
                                  <p:stCondLst>
                                    <p:cond delay="0"/>
                                  </p:stCondLst>
                                  <p:childTnLst>
                                    <p:anim calcmode="lin" valueType="num">
                                      <p:cBhvr>
                                        <p:cTn id="6" dur="500"/>
                                        <p:tgtEl>
                                          <p:spTgt spid="10"/>
                                        </p:tgtEl>
                                        <p:attrNameLst>
                                          <p:attrName>ppt_w</p:attrName>
                                        </p:attrNameLst>
                                      </p:cBhvr>
                                      <p:tavLst>
                                        <p:tav tm="0">
                                          <p:val>
                                            <p:strVal val="ppt_w"/>
                                          </p:val>
                                        </p:tav>
                                        <p:tav tm="100000">
                                          <p:val>
                                            <p:strVal val="ppt_w"/>
                                          </p:val>
                                        </p:tav>
                                      </p:tavLst>
                                    </p:anim>
                                    <p:anim calcmode="lin" valueType="num">
                                      <p:cBhvr>
                                        <p:cTn id="7" dur="500"/>
                                        <p:tgtEl>
                                          <p:spTgt spid="10"/>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8" dur="1" fill="hold">
                                          <p:stCondLst>
                                            <p:cond delay="499"/>
                                          </p:stCondLst>
                                        </p:cTn>
                                        <p:tgtEl>
                                          <p:spTgt spid="10"/>
                                        </p:tgtEl>
                                        <p:attrNameLst>
                                          <p:attrName>style.visibility</p:attrName>
                                        </p:attrNameLst>
                                      </p:cBhvr>
                                      <p:to>
                                        <p:strVal val="hidden"/>
                                      </p:to>
                                    </p:set>
                                  </p:childTnLst>
                                </p:cTn>
                              </p:par>
                              <p:par>
                                <p:cTn id="9" presetID="19" presetClass="entr" presetSubtype="5"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ppt_w"/>
                                          </p:val>
                                        </p:tav>
                                        <p:tav tm="100000">
                                          <p:val>
                                            <p:strVal val="#ppt_w"/>
                                          </p:val>
                                        </p:tav>
                                      </p:tavLst>
                                    </p:anim>
                                    <p:anim calcmode="lin" valueType="num">
                                      <p:cBhvr>
                                        <p:cTn id="12" dur="500" fill="hold"/>
                                        <p:tgtEl>
                                          <p:spTgt spid="9"/>
                                        </p:tgtEl>
                                        <p:attrNameLst>
                                          <p:attrName>ppt_h</p:attrName>
                                        </p:attrNameLst>
                                      </p:cBhvr>
                                      <p:tavLst>
                                        <p:tav tm="0" fmla="#ppt_h*sin(2.5*pi*$)">
                                          <p:val>
                                            <p:fltVal val="0"/>
                                          </p:val>
                                        </p:tav>
                                        <p:tav tm="100000">
                                          <p:val>
                                            <p:fltVal val="1"/>
                                          </p:val>
                                        </p:tav>
                                      </p:tavLst>
                                    </p:anim>
                                  </p:childTnLst>
                                </p:cTn>
                              </p:par>
                            </p:childTnLst>
                          </p:cTn>
                        </p:par>
                      </p:childTnLst>
                    </p:cTn>
                  </p:par>
                  <p:par>
                    <p:cTn id="13" fill="hold">
                      <p:stCondLst>
                        <p:cond delay="indefinite"/>
                      </p:stCondLst>
                      <p:childTnLst>
                        <p:par>
                          <p:cTn id="14" fill="hold">
                            <p:stCondLst>
                              <p:cond delay="0"/>
                            </p:stCondLst>
                            <p:childTnLst>
                              <p:par>
                                <p:cTn id="15" presetID="19" presetClass="exit" presetSubtype="5" fill="hold" grpId="1" nodeType="clickEffect">
                                  <p:stCondLst>
                                    <p:cond delay="0"/>
                                  </p:stCondLst>
                                  <p:childTnLst>
                                    <p:anim calcmode="lin" valueType="num">
                                      <p:cBhvr>
                                        <p:cTn id="16" dur="500"/>
                                        <p:tgtEl>
                                          <p:spTgt spid="9"/>
                                        </p:tgtEl>
                                        <p:attrNameLst>
                                          <p:attrName>ppt_w</p:attrName>
                                        </p:attrNameLst>
                                      </p:cBhvr>
                                      <p:tavLst>
                                        <p:tav tm="0">
                                          <p:val>
                                            <p:strVal val="ppt_w"/>
                                          </p:val>
                                        </p:tav>
                                        <p:tav tm="100000">
                                          <p:val>
                                            <p:strVal val="ppt_w"/>
                                          </p:val>
                                        </p:tav>
                                      </p:tavLst>
                                    </p:anim>
                                    <p:anim calcmode="lin" valueType="num">
                                      <p:cBhvr>
                                        <p:cTn id="17" dur="500"/>
                                        <p:tgtEl>
                                          <p:spTgt spid="9"/>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18" dur="1" fill="hold">
                                          <p:stCondLst>
                                            <p:cond delay="499"/>
                                          </p:stCondLst>
                                        </p:cTn>
                                        <p:tgtEl>
                                          <p:spTgt spid="9"/>
                                        </p:tgtEl>
                                        <p:attrNameLst>
                                          <p:attrName>style.visibility</p:attrName>
                                        </p:attrNameLst>
                                      </p:cBhvr>
                                      <p:to>
                                        <p:strVal val="hidden"/>
                                      </p:to>
                                    </p:set>
                                  </p:childTnLst>
                                </p:cTn>
                              </p:par>
                              <p:par>
                                <p:cTn id="19" presetID="19" presetClass="entr" presetSubtype="5"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strVal val="#ppt_w"/>
                                          </p:val>
                                        </p:tav>
                                        <p:tav tm="100000">
                                          <p:val>
                                            <p:strVal val="#ppt_w"/>
                                          </p:val>
                                        </p:tav>
                                      </p:tavLst>
                                    </p:anim>
                                    <p:anim calcmode="lin" valueType="num">
                                      <p:cBhvr>
                                        <p:cTn id="22" dur="500" fill="hold"/>
                                        <p:tgtEl>
                                          <p:spTgt spid="10"/>
                                        </p:tgtEl>
                                        <p:attrNameLst>
                                          <p:attrName>ppt_h</p:attrName>
                                        </p:attrNameLst>
                                      </p:cBhvr>
                                      <p:tavLst>
                                        <p:tav tm="0" fmla="#ppt_h*sin(2.5*pi*$)">
                                          <p:val>
                                            <p:fltVal val="0"/>
                                          </p:val>
                                        </p:tav>
                                        <p:tav tm="100000">
                                          <p:val>
                                            <p:fltVal val="1"/>
                                          </p:val>
                                        </p:tav>
                                      </p:tavLst>
                                    </p:anim>
                                  </p:childTnLst>
                                </p:cTn>
                              </p:par>
                              <p:par>
                                <p:cTn id="23" presetID="42" presetClass="exit" presetSubtype="0" fill="hold" grpId="2" nodeType="withEffect">
                                  <p:stCondLst>
                                    <p:cond delay="0"/>
                                  </p:stCondLst>
                                  <p:childTnLst>
                                    <p:animEffect transition="out" filter="fade">
                                      <p:cBhvr>
                                        <p:cTn id="24" dur="1000"/>
                                        <p:tgtEl>
                                          <p:spTgt spid="12"/>
                                        </p:tgtEl>
                                      </p:cBhvr>
                                    </p:animEffect>
                                    <p:anim calcmode="lin" valueType="num">
                                      <p:cBhvr>
                                        <p:cTn id="25" dur="1000"/>
                                        <p:tgtEl>
                                          <p:spTgt spid="12"/>
                                        </p:tgtEl>
                                        <p:attrNameLst>
                                          <p:attrName>ppt_x</p:attrName>
                                        </p:attrNameLst>
                                      </p:cBhvr>
                                      <p:tavLst>
                                        <p:tav tm="0">
                                          <p:val>
                                            <p:strVal val="ppt_x"/>
                                          </p:val>
                                        </p:tav>
                                        <p:tav tm="100000">
                                          <p:val>
                                            <p:strVal val="ppt_x"/>
                                          </p:val>
                                        </p:tav>
                                      </p:tavLst>
                                    </p:anim>
                                    <p:anim calcmode="lin" valueType="num">
                                      <p:cBhvr>
                                        <p:cTn id="26" dur="1000"/>
                                        <p:tgtEl>
                                          <p:spTgt spid="12"/>
                                        </p:tgtEl>
                                        <p:attrNameLst>
                                          <p:attrName>ppt_y</p:attrName>
                                        </p:attrNameLst>
                                      </p:cBhvr>
                                      <p:tavLst>
                                        <p:tav tm="0">
                                          <p:val>
                                            <p:strVal val="ppt_y"/>
                                          </p:val>
                                        </p:tav>
                                        <p:tav tm="100000">
                                          <p:val>
                                            <p:strVal val="ppt_y+.1"/>
                                          </p:val>
                                        </p:tav>
                                      </p:tavLst>
                                    </p:anim>
                                    <p:set>
                                      <p:cBhvr>
                                        <p:cTn id="27" dur="1" fill="hold">
                                          <p:stCondLst>
                                            <p:cond delay="999"/>
                                          </p:stCondLst>
                                        </p:cTn>
                                        <p:tgtEl>
                                          <p:spTgt spid="12"/>
                                        </p:tgtEl>
                                        <p:attrNameLst>
                                          <p:attrName>style.visibility</p:attrName>
                                        </p:attrNameLst>
                                      </p:cBhvr>
                                      <p:to>
                                        <p:strVal val="hidden"/>
                                      </p:to>
                                    </p:set>
                                  </p:childTnLst>
                                </p:cTn>
                              </p:par>
                              <p:par>
                                <p:cTn id="28" presetID="42" presetClass="exit" presetSubtype="0" fill="hold" grpId="2" nodeType="withEffect">
                                  <p:stCondLst>
                                    <p:cond delay="0"/>
                                  </p:stCondLst>
                                  <p:childTnLst>
                                    <p:animEffect transition="out" filter="fade">
                                      <p:cBhvr>
                                        <p:cTn id="29" dur="1000"/>
                                        <p:tgtEl>
                                          <p:spTgt spid="13"/>
                                        </p:tgtEl>
                                      </p:cBhvr>
                                    </p:animEffect>
                                    <p:anim calcmode="lin" valueType="num">
                                      <p:cBhvr>
                                        <p:cTn id="30" dur="1000"/>
                                        <p:tgtEl>
                                          <p:spTgt spid="13"/>
                                        </p:tgtEl>
                                        <p:attrNameLst>
                                          <p:attrName>ppt_x</p:attrName>
                                        </p:attrNameLst>
                                      </p:cBhvr>
                                      <p:tavLst>
                                        <p:tav tm="0">
                                          <p:val>
                                            <p:strVal val="ppt_x"/>
                                          </p:val>
                                        </p:tav>
                                        <p:tav tm="100000">
                                          <p:val>
                                            <p:strVal val="ppt_x"/>
                                          </p:val>
                                        </p:tav>
                                      </p:tavLst>
                                    </p:anim>
                                    <p:anim calcmode="lin" valueType="num">
                                      <p:cBhvr>
                                        <p:cTn id="31" dur="1000"/>
                                        <p:tgtEl>
                                          <p:spTgt spid="13"/>
                                        </p:tgtEl>
                                        <p:attrNameLst>
                                          <p:attrName>ppt_y</p:attrName>
                                        </p:attrNameLst>
                                      </p:cBhvr>
                                      <p:tavLst>
                                        <p:tav tm="0">
                                          <p:val>
                                            <p:strVal val="ppt_y"/>
                                          </p:val>
                                        </p:tav>
                                        <p:tav tm="100000">
                                          <p:val>
                                            <p:strVal val="ppt_y+.1"/>
                                          </p:val>
                                        </p:tav>
                                      </p:tavLst>
                                    </p:anim>
                                    <p:set>
                                      <p:cBhvr>
                                        <p:cTn id="32" dur="1" fill="hold">
                                          <p:stCondLst>
                                            <p:cond delay="999"/>
                                          </p:stCondLst>
                                        </p:cTn>
                                        <p:tgtEl>
                                          <p:spTgt spid="13"/>
                                        </p:tgtEl>
                                        <p:attrNameLst>
                                          <p:attrName>style.visibility</p:attrName>
                                        </p:attrNameLst>
                                      </p:cBhvr>
                                      <p:to>
                                        <p:strVal val="hidden"/>
                                      </p:to>
                                    </p:set>
                                  </p:childTnLst>
                                </p:cTn>
                              </p:par>
                              <p:par>
                                <p:cTn id="33" presetID="42" presetClass="exit" presetSubtype="0" fill="hold" grpId="0" nodeType="withEffect">
                                  <p:stCondLst>
                                    <p:cond delay="0"/>
                                  </p:stCondLst>
                                  <p:childTnLst>
                                    <p:animEffect transition="out" filter="fade">
                                      <p:cBhvr>
                                        <p:cTn id="34" dur="1000"/>
                                        <p:tgtEl>
                                          <p:spTgt spid="14"/>
                                        </p:tgtEl>
                                      </p:cBhvr>
                                    </p:animEffect>
                                    <p:anim calcmode="lin" valueType="num">
                                      <p:cBhvr>
                                        <p:cTn id="35" dur="1000"/>
                                        <p:tgtEl>
                                          <p:spTgt spid="14"/>
                                        </p:tgtEl>
                                        <p:attrNameLst>
                                          <p:attrName>ppt_x</p:attrName>
                                        </p:attrNameLst>
                                      </p:cBhvr>
                                      <p:tavLst>
                                        <p:tav tm="0">
                                          <p:val>
                                            <p:strVal val="ppt_x"/>
                                          </p:val>
                                        </p:tav>
                                        <p:tav tm="100000">
                                          <p:val>
                                            <p:strVal val="ppt_x"/>
                                          </p:val>
                                        </p:tav>
                                      </p:tavLst>
                                    </p:anim>
                                    <p:anim calcmode="lin" valueType="num">
                                      <p:cBhvr>
                                        <p:cTn id="36" dur="1000"/>
                                        <p:tgtEl>
                                          <p:spTgt spid="14"/>
                                        </p:tgtEl>
                                        <p:attrNameLst>
                                          <p:attrName>ppt_y</p:attrName>
                                        </p:attrNameLst>
                                      </p:cBhvr>
                                      <p:tavLst>
                                        <p:tav tm="0">
                                          <p:val>
                                            <p:strVal val="ppt_y"/>
                                          </p:val>
                                        </p:tav>
                                        <p:tav tm="100000">
                                          <p:val>
                                            <p:strVal val="ppt_y+.1"/>
                                          </p:val>
                                        </p:tav>
                                      </p:tavLst>
                                    </p:anim>
                                    <p:set>
                                      <p:cBhvr>
                                        <p:cTn id="37" dur="1" fill="hold">
                                          <p:stCondLst>
                                            <p:cond delay="999"/>
                                          </p:stCondLst>
                                        </p:cTn>
                                        <p:tgtEl>
                                          <p:spTgt spid="14"/>
                                        </p:tgtEl>
                                        <p:attrNameLst>
                                          <p:attrName>style.visibility</p:attrName>
                                        </p:attrNameLst>
                                      </p:cBhvr>
                                      <p:to>
                                        <p:strVal val="hidden"/>
                                      </p:to>
                                    </p:set>
                                  </p:childTnLst>
                                </p:cTn>
                              </p:par>
                              <p:par>
                                <p:cTn id="38" presetID="42" presetClass="exit" presetSubtype="0" fill="hold" grpId="2" nodeType="withEffect">
                                  <p:stCondLst>
                                    <p:cond delay="0"/>
                                  </p:stCondLst>
                                  <p:childTnLst>
                                    <p:animEffect transition="out" filter="fade">
                                      <p:cBhvr>
                                        <p:cTn id="39" dur="1000"/>
                                        <p:tgtEl>
                                          <p:spTgt spid="15"/>
                                        </p:tgtEl>
                                      </p:cBhvr>
                                    </p:animEffect>
                                    <p:anim calcmode="lin" valueType="num">
                                      <p:cBhvr>
                                        <p:cTn id="40" dur="1000"/>
                                        <p:tgtEl>
                                          <p:spTgt spid="15"/>
                                        </p:tgtEl>
                                        <p:attrNameLst>
                                          <p:attrName>ppt_x</p:attrName>
                                        </p:attrNameLst>
                                      </p:cBhvr>
                                      <p:tavLst>
                                        <p:tav tm="0">
                                          <p:val>
                                            <p:strVal val="ppt_x"/>
                                          </p:val>
                                        </p:tav>
                                        <p:tav tm="100000">
                                          <p:val>
                                            <p:strVal val="ppt_x"/>
                                          </p:val>
                                        </p:tav>
                                      </p:tavLst>
                                    </p:anim>
                                    <p:anim calcmode="lin" valueType="num">
                                      <p:cBhvr>
                                        <p:cTn id="41" dur="1000"/>
                                        <p:tgtEl>
                                          <p:spTgt spid="15"/>
                                        </p:tgtEl>
                                        <p:attrNameLst>
                                          <p:attrName>ppt_y</p:attrName>
                                        </p:attrNameLst>
                                      </p:cBhvr>
                                      <p:tavLst>
                                        <p:tav tm="0">
                                          <p:val>
                                            <p:strVal val="ppt_y"/>
                                          </p:val>
                                        </p:tav>
                                        <p:tav tm="100000">
                                          <p:val>
                                            <p:strVal val="ppt_y+.1"/>
                                          </p:val>
                                        </p:tav>
                                      </p:tavLst>
                                    </p:anim>
                                    <p:set>
                                      <p:cBhvr>
                                        <p:cTn id="42" dur="1" fill="hold">
                                          <p:stCondLst>
                                            <p:cond delay="999"/>
                                          </p:stCondLst>
                                        </p:cTn>
                                        <p:tgtEl>
                                          <p:spTgt spid="15"/>
                                        </p:tgtEl>
                                        <p:attrNameLst>
                                          <p:attrName>style.visibility</p:attrName>
                                        </p:attrNameLst>
                                      </p:cBhvr>
                                      <p:to>
                                        <p:strVal val="hidden"/>
                                      </p:to>
                                    </p:set>
                                  </p:childTnLst>
                                </p:cTn>
                              </p:par>
                              <p:par>
                                <p:cTn id="43" presetID="42" presetClass="exit" presetSubtype="0" fill="hold" grpId="2" nodeType="withEffect">
                                  <p:stCondLst>
                                    <p:cond delay="0"/>
                                  </p:stCondLst>
                                  <p:childTnLst>
                                    <p:animEffect transition="out" filter="fade">
                                      <p:cBhvr>
                                        <p:cTn id="44" dur="1000"/>
                                        <p:tgtEl>
                                          <p:spTgt spid="16"/>
                                        </p:tgtEl>
                                      </p:cBhvr>
                                    </p:animEffect>
                                    <p:anim calcmode="lin" valueType="num">
                                      <p:cBhvr>
                                        <p:cTn id="45" dur="1000"/>
                                        <p:tgtEl>
                                          <p:spTgt spid="16"/>
                                        </p:tgtEl>
                                        <p:attrNameLst>
                                          <p:attrName>ppt_x</p:attrName>
                                        </p:attrNameLst>
                                      </p:cBhvr>
                                      <p:tavLst>
                                        <p:tav tm="0">
                                          <p:val>
                                            <p:strVal val="ppt_x"/>
                                          </p:val>
                                        </p:tav>
                                        <p:tav tm="100000">
                                          <p:val>
                                            <p:strVal val="ppt_x"/>
                                          </p:val>
                                        </p:tav>
                                      </p:tavLst>
                                    </p:anim>
                                    <p:anim calcmode="lin" valueType="num">
                                      <p:cBhvr>
                                        <p:cTn id="46" dur="1000"/>
                                        <p:tgtEl>
                                          <p:spTgt spid="16"/>
                                        </p:tgtEl>
                                        <p:attrNameLst>
                                          <p:attrName>ppt_y</p:attrName>
                                        </p:attrNameLst>
                                      </p:cBhvr>
                                      <p:tavLst>
                                        <p:tav tm="0">
                                          <p:val>
                                            <p:strVal val="ppt_y"/>
                                          </p:val>
                                        </p:tav>
                                        <p:tav tm="100000">
                                          <p:val>
                                            <p:strVal val="ppt_y+.1"/>
                                          </p:val>
                                        </p:tav>
                                      </p:tavLst>
                                    </p:anim>
                                    <p:set>
                                      <p:cBhvr>
                                        <p:cTn id="47" dur="1" fill="hold">
                                          <p:stCondLst>
                                            <p:cond delay="999"/>
                                          </p:stCondLst>
                                        </p:cTn>
                                        <p:tgtEl>
                                          <p:spTgt spid="16"/>
                                        </p:tgtEl>
                                        <p:attrNameLst>
                                          <p:attrName>style.visibility</p:attrName>
                                        </p:attrNameLst>
                                      </p:cBhvr>
                                      <p:to>
                                        <p:strVal val="hidden"/>
                                      </p:to>
                                    </p:set>
                                  </p:childTnLst>
                                </p:cTn>
                              </p:par>
                              <p:par>
                                <p:cTn id="48" presetID="42" presetClass="exit" presetSubtype="0" fill="hold" grpId="0" nodeType="withEffect">
                                  <p:stCondLst>
                                    <p:cond delay="0"/>
                                  </p:stCondLst>
                                  <p:childTnLst>
                                    <p:animEffect transition="out" filter="fade">
                                      <p:cBhvr>
                                        <p:cTn id="49" dur="1000"/>
                                        <p:tgtEl>
                                          <p:spTgt spid="17"/>
                                        </p:tgtEl>
                                      </p:cBhvr>
                                    </p:animEffect>
                                    <p:anim calcmode="lin" valueType="num">
                                      <p:cBhvr>
                                        <p:cTn id="50" dur="1000"/>
                                        <p:tgtEl>
                                          <p:spTgt spid="17"/>
                                        </p:tgtEl>
                                        <p:attrNameLst>
                                          <p:attrName>ppt_x</p:attrName>
                                        </p:attrNameLst>
                                      </p:cBhvr>
                                      <p:tavLst>
                                        <p:tav tm="0">
                                          <p:val>
                                            <p:strVal val="ppt_x"/>
                                          </p:val>
                                        </p:tav>
                                        <p:tav tm="100000">
                                          <p:val>
                                            <p:strVal val="ppt_x"/>
                                          </p:val>
                                        </p:tav>
                                      </p:tavLst>
                                    </p:anim>
                                    <p:anim calcmode="lin" valueType="num">
                                      <p:cBhvr>
                                        <p:cTn id="51" dur="1000"/>
                                        <p:tgtEl>
                                          <p:spTgt spid="17"/>
                                        </p:tgtEl>
                                        <p:attrNameLst>
                                          <p:attrName>ppt_y</p:attrName>
                                        </p:attrNameLst>
                                      </p:cBhvr>
                                      <p:tavLst>
                                        <p:tav tm="0">
                                          <p:val>
                                            <p:strVal val="ppt_y"/>
                                          </p:val>
                                        </p:tav>
                                        <p:tav tm="100000">
                                          <p:val>
                                            <p:strVal val="ppt_y+.1"/>
                                          </p:val>
                                        </p:tav>
                                      </p:tavLst>
                                    </p:anim>
                                    <p:set>
                                      <p:cBhvr>
                                        <p:cTn id="52" dur="1" fill="hold">
                                          <p:stCondLst>
                                            <p:cond delay="999"/>
                                          </p:stCondLst>
                                        </p:cTn>
                                        <p:tgtEl>
                                          <p:spTgt spid="17"/>
                                        </p:tgtEl>
                                        <p:attrNameLst>
                                          <p:attrName>style.visibility</p:attrName>
                                        </p:attrNameLst>
                                      </p:cBhvr>
                                      <p:to>
                                        <p:strVal val="hidden"/>
                                      </p:to>
                                    </p:set>
                                  </p:childTnLst>
                                </p:cTn>
                              </p:par>
                              <p:par>
                                <p:cTn id="53" presetID="53" presetClass="entr" presetSubtype="16" fill="hold" nodeType="withEffect">
                                  <p:stCondLst>
                                    <p:cond delay="0"/>
                                  </p:stCondLst>
                                  <p:childTnLst>
                                    <p:set>
                                      <p:cBhvr>
                                        <p:cTn id="54" dur="1" fill="hold">
                                          <p:stCondLst>
                                            <p:cond delay="0"/>
                                          </p:stCondLst>
                                        </p:cTn>
                                        <p:tgtEl>
                                          <p:spTgt spid="93188"/>
                                        </p:tgtEl>
                                        <p:attrNameLst>
                                          <p:attrName>style.visibility</p:attrName>
                                        </p:attrNameLst>
                                      </p:cBhvr>
                                      <p:to>
                                        <p:strVal val="visible"/>
                                      </p:to>
                                    </p:set>
                                    <p:anim calcmode="lin" valueType="num">
                                      <p:cBhvr>
                                        <p:cTn id="55" dur="1000" fill="hold"/>
                                        <p:tgtEl>
                                          <p:spTgt spid="93188"/>
                                        </p:tgtEl>
                                        <p:attrNameLst>
                                          <p:attrName>ppt_w</p:attrName>
                                        </p:attrNameLst>
                                      </p:cBhvr>
                                      <p:tavLst>
                                        <p:tav tm="0">
                                          <p:val>
                                            <p:fltVal val="0"/>
                                          </p:val>
                                        </p:tav>
                                        <p:tav tm="100000">
                                          <p:val>
                                            <p:strVal val="#ppt_w"/>
                                          </p:val>
                                        </p:tav>
                                      </p:tavLst>
                                    </p:anim>
                                    <p:anim calcmode="lin" valueType="num">
                                      <p:cBhvr>
                                        <p:cTn id="56" dur="1000" fill="hold"/>
                                        <p:tgtEl>
                                          <p:spTgt spid="93188"/>
                                        </p:tgtEl>
                                        <p:attrNameLst>
                                          <p:attrName>ppt_h</p:attrName>
                                        </p:attrNameLst>
                                      </p:cBhvr>
                                      <p:tavLst>
                                        <p:tav tm="0">
                                          <p:val>
                                            <p:fltVal val="0"/>
                                          </p:val>
                                        </p:tav>
                                        <p:tav tm="100000">
                                          <p:val>
                                            <p:strVal val="#ppt_h"/>
                                          </p:val>
                                        </p:tav>
                                      </p:tavLst>
                                    </p:anim>
                                    <p:animEffect transition="in" filter="fade">
                                      <p:cBhvr>
                                        <p:cTn id="57" dur="1000"/>
                                        <p:tgtEl>
                                          <p:spTgt spid="93188"/>
                                        </p:tgtEl>
                                      </p:cBhvr>
                                    </p:animEffect>
                                  </p:childTnLst>
                                </p:cTn>
                              </p:par>
                            </p:childTnLst>
                          </p:cTn>
                        </p:par>
                      </p:childTnLst>
                    </p:cTn>
                  </p:par>
                </p:childTnLst>
              </p:cTn>
              <p:nextCondLst>
                <p:cond evt="onClick" delay="0">
                  <p:tgtEl>
                    <p:spTgt spid="11"/>
                  </p:tgtEl>
                </p:cond>
              </p:nextCondLst>
            </p:seq>
            <p:seq concurrent="1" nextAc="seek">
              <p:cTn id="58" restart="whenNotActive" fill="hold" evtFilter="cancelBubble" nodeType="interactiveSeq">
                <p:stCondLst>
                  <p:cond evt="onClick" delay="0">
                    <p:tgtEl>
                      <p:spTgt spid="14"/>
                    </p:tgtEl>
                  </p:cond>
                </p:stCondLst>
                <p:endSync evt="end" delay="0">
                  <p:rtn val="all"/>
                </p:endSync>
                <p:childTnLst>
                  <p:par>
                    <p:cTn id="59" fill="hold">
                      <p:stCondLst>
                        <p:cond delay="0"/>
                      </p:stCondLst>
                      <p:childTnLst>
                        <p:par>
                          <p:cTn id="60" fill="hold">
                            <p:stCondLst>
                              <p:cond delay="0"/>
                            </p:stCondLst>
                            <p:childTnLst>
                              <p:par>
                                <p:cTn id="61" presetID="19" presetClass="exit" presetSubtype="5" fill="hold" grpId="1" nodeType="clickEffect">
                                  <p:stCondLst>
                                    <p:cond delay="0"/>
                                  </p:stCondLst>
                                  <p:childTnLst>
                                    <p:anim calcmode="lin" valueType="num">
                                      <p:cBhvr>
                                        <p:cTn id="62" dur="500"/>
                                        <p:tgtEl>
                                          <p:spTgt spid="13"/>
                                        </p:tgtEl>
                                        <p:attrNameLst>
                                          <p:attrName>ppt_w</p:attrName>
                                        </p:attrNameLst>
                                      </p:cBhvr>
                                      <p:tavLst>
                                        <p:tav tm="0">
                                          <p:val>
                                            <p:strVal val="ppt_w"/>
                                          </p:val>
                                        </p:tav>
                                        <p:tav tm="100000">
                                          <p:val>
                                            <p:strVal val="ppt_w"/>
                                          </p:val>
                                        </p:tav>
                                      </p:tavLst>
                                    </p:anim>
                                    <p:anim calcmode="lin" valueType="num">
                                      <p:cBhvr>
                                        <p:cTn id="63" dur="500"/>
                                        <p:tgtEl>
                                          <p:spTgt spid="13"/>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64" dur="1" fill="hold">
                                          <p:stCondLst>
                                            <p:cond delay="499"/>
                                          </p:stCondLst>
                                        </p:cTn>
                                        <p:tgtEl>
                                          <p:spTgt spid="13"/>
                                        </p:tgtEl>
                                        <p:attrNameLst>
                                          <p:attrName>style.visibility</p:attrName>
                                        </p:attrNameLst>
                                      </p:cBhvr>
                                      <p:to>
                                        <p:strVal val="hidden"/>
                                      </p:to>
                                    </p:set>
                                  </p:childTnLst>
                                </p:cTn>
                              </p:par>
                              <p:par>
                                <p:cTn id="65" presetID="19" presetClass="entr" presetSubtype="5"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p:cTn id="67" dur="500" fill="hold"/>
                                        <p:tgtEl>
                                          <p:spTgt spid="12"/>
                                        </p:tgtEl>
                                        <p:attrNameLst>
                                          <p:attrName>ppt_w</p:attrName>
                                        </p:attrNameLst>
                                      </p:cBhvr>
                                      <p:tavLst>
                                        <p:tav tm="0">
                                          <p:val>
                                            <p:strVal val="#ppt_w"/>
                                          </p:val>
                                        </p:tav>
                                        <p:tav tm="100000">
                                          <p:val>
                                            <p:strVal val="#ppt_w"/>
                                          </p:val>
                                        </p:tav>
                                      </p:tavLst>
                                    </p:anim>
                                    <p:anim calcmode="lin" valueType="num">
                                      <p:cBhvr>
                                        <p:cTn id="68" dur="500" fill="hold"/>
                                        <p:tgtEl>
                                          <p:spTgt spid="12"/>
                                        </p:tgtEl>
                                        <p:attrNameLst>
                                          <p:attrName>ppt_h</p:attrName>
                                        </p:attrNameLst>
                                      </p:cBhvr>
                                      <p:tavLst>
                                        <p:tav tm="0" fmla="#ppt_h*sin(2.5*pi*$)">
                                          <p:val>
                                            <p:fltVal val="0"/>
                                          </p:val>
                                        </p:tav>
                                        <p:tav tm="100000">
                                          <p:val>
                                            <p:fltVal val="1"/>
                                          </p:val>
                                        </p:tav>
                                      </p:tavLst>
                                    </p:anim>
                                  </p:childTnLst>
                                </p:cTn>
                              </p:par>
                            </p:childTnLst>
                          </p:cTn>
                        </p:par>
                      </p:childTnLst>
                    </p:cTn>
                  </p:par>
                  <p:par>
                    <p:cTn id="69" fill="hold">
                      <p:stCondLst>
                        <p:cond delay="indefinite"/>
                      </p:stCondLst>
                      <p:childTnLst>
                        <p:par>
                          <p:cTn id="70" fill="hold">
                            <p:stCondLst>
                              <p:cond delay="0"/>
                            </p:stCondLst>
                            <p:childTnLst>
                              <p:par>
                                <p:cTn id="71" presetID="19" presetClass="exit" presetSubtype="5" fill="hold" grpId="1" nodeType="clickEffect">
                                  <p:stCondLst>
                                    <p:cond delay="0"/>
                                  </p:stCondLst>
                                  <p:childTnLst>
                                    <p:anim calcmode="lin" valueType="num">
                                      <p:cBhvr>
                                        <p:cTn id="72" dur="500"/>
                                        <p:tgtEl>
                                          <p:spTgt spid="12"/>
                                        </p:tgtEl>
                                        <p:attrNameLst>
                                          <p:attrName>ppt_w</p:attrName>
                                        </p:attrNameLst>
                                      </p:cBhvr>
                                      <p:tavLst>
                                        <p:tav tm="0">
                                          <p:val>
                                            <p:strVal val="ppt_w"/>
                                          </p:val>
                                        </p:tav>
                                        <p:tav tm="100000">
                                          <p:val>
                                            <p:strVal val="ppt_w"/>
                                          </p:val>
                                        </p:tav>
                                      </p:tavLst>
                                    </p:anim>
                                    <p:anim calcmode="lin" valueType="num">
                                      <p:cBhvr>
                                        <p:cTn id="73" dur="500"/>
                                        <p:tgtEl>
                                          <p:spTgt spid="12"/>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74" dur="1" fill="hold">
                                          <p:stCondLst>
                                            <p:cond delay="499"/>
                                          </p:stCondLst>
                                        </p:cTn>
                                        <p:tgtEl>
                                          <p:spTgt spid="12"/>
                                        </p:tgtEl>
                                        <p:attrNameLst>
                                          <p:attrName>style.visibility</p:attrName>
                                        </p:attrNameLst>
                                      </p:cBhvr>
                                      <p:to>
                                        <p:strVal val="hidden"/>
                                      </p:to>
                                    </p:set>
                                  </p:childTnLst>
                                </p:cTn>
                              </p:par>
                              <p:par>
                                <p:cTn id="75" presetID="19" presetClass="entr" presetSubtype="5"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p:cTn id="77" dur="500" fill="hold"/>
                                        <p:tgtEl>
                                          <p:spTgt spid="13"/>
                                        </p:tgtEl>
                                        <p:attrNameLst>
                                          <p:attrName>ppt_w</p:attrName>
                                        </p:attrNameLst>
                                      </p:cBhvr>
                                      <p:tavLst>
                                        <p:tav tm="0">
                                          <p:val>
                                            <p:strVal val="#ppt_w"/>
                                          </p:val>
                                        </p:tav>
                                        <p:tav tm="100000">
                                          <p:val>
                                            <p:strVal val="#ppt_w"/>
                                          </p:val>
                                        </p:tav>
                                      </p:tavLst>
                                    </p:anim>
                                    <p:anim calcmode="lin" valueType="num">
                                      <p:cBhvr>
                                        <p:cTn id="78" dur="500" fill="hold"/>
                                        <p:tgtEl>
                                          <p:spTgt spid="13"/>
                                        </p:tgtEl>
                                        <p:attrNameLst>
                                          <p:attrName>ppt_h</p:attrName>
                                        </p:attrNameLst>
                                      </p:cBhvr>
                                      <p:tavLst>
                                        <p:tav tm="0" fmla="#ppt_h*sin(2.5*pi*$)">
                                          <p:val>
                                            <p:fltVal val="0"/>
                                          </p:val>
                                        </p:tav>
                                        <p:tav tm="100000">
                                          <p:val>
                                            <p:fltVal val="1"/>
                                          </p:val>
                                        </p:tav>
                                      </p:tavLst>
                                    </p:anim>
                                  </p:childTnLst>
                                </p:cTn>
                              </p:par>
                            </p:childTnLst>
                          </p:cTn>
                        </p:par>
                      </p:childTnLst>
                    </p:cTn>
                  </p:par>
                </p:childTnLst>
              </p:cTn>
              <p:nextCondLst>
                <p:cond evt="onClick" delay="0">
                  <p:tgtEl>
                    <p:spTgt spid="14"/>
                  </p:tgtEl>
                </p:cond>
              </p:nextCondLst>
            </p:seq>
            <p:seq concurrent="1" nextAc="seek">
              <p:cTn id="79" restart="whenNotActive" fill="hold" evtFilter="cancelBubble" nodeType="interactiveSeq">
                <p:stCondLst>
                  <p:cond evt="onClick" delay="0">
                    <p:tgtEl>
                      <p:spTgt spid="17"/>
                    </p:tgtEl>
                  </p:cond>
                </p:stCondLst>
                <p:endSync evt="end" delay="0">
                  <p:rtn val="all"/>
                </p:endSync>
                <p:childTnLst>
                  <p:par>
                    <p:cTn id="80" fill="hold">
                      <p:stCondLst>
                        <p:cond delay="0"/>
                      </p:stCondLst>
                      <p:childTnLst>
                        <p:par>
                          <p:cTn id="81" fill="hold">
                            <p:stCondLst>
                              <p:cond delay="0"/>
                            </p:stCondLst>
                            <p:childTnLst>
                              <p:par>
                                <p:cTn id="82" presetID="19" presetClass="exit" presetSubtype="5" fill="hold" grpId="1" nodeType="clickEffect">
                                  <p:stCondLst>
                                    <p:cond delay="0"/>
                                  </p:stCondLst>
                                  <p:childTnLst>
                                    <p:anim calcmode="lin" valueType="num">
                                      <p:cBhvr>
                                        <p:cTn id="83" dur="500"/>
                                        <p:tgtEl>
                                          <p:spTgt spid="16"/>
                                        </p:tgtEl>
                                        <p:attrNameLst>
                                          <p:attrName>ppt_w</p:attrName>
                                        </p:attrNameLst>
                                      </p:cBhvr>
                                      <p:tavLst>
                                        <p:tav tm="0">
                                          <p:val>
                                            <p:strVal val="ppt_w"/>
                                          </p:val>
                                        </p:tav>
                                        <p:tav tm="100000">
                                          <p:val>
                                            <p:strVal val="ppt_w"/>
                                          </p:val>
                                        </p:tav>
                                      </p:tavLst>
                                    </p:anim>
                                    <p:anim calcmode="lin" valueType="num">
                                      <p:cBhvr>
                                        <p:cTn id="84" dur="500"/>
                                        <p:tgtEl>
                                          <p:spTgt spid="16"/>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85" dur="1" fill="hold">
                                          <p:stCondLst>
                                            <p:cond delay="499"/>
                                          </p:stCondLst>
                                        </p:cTn>
                                        <p:tgtEl>
                                          <p:spTgt spid="16"/>
                                        </p:tgtEl>
                                        <p:attrNameLst>
                                          <p:attrName>style.visibility</p:attrName>
                                        </p:attrNameLst>
                                      </p:cBhvr>
                                      <p:to>
                                        <p:strVal val="hidden"/>
                                      </p:to>
                                    </p:set>
                                  </p:childTnLst>
                                </p:cTn>
                              </p:par>
                              <p:par>
                                <p:cTn id="86" presetID="19" presetClass="entr" presetSubtype="5" fill="hold" grpId="0" nodeType="withEffect">
                                  <p:stCondLst>
                                    <p:cond delay="0"/>
                                  </p:stCondLst>
                                  <p:childTnLst>
                                    <p:set>
                                      <p:cBhvr>
                                        <p:cTn id="87" dur="1" fill="hold">
                                          <p:stCondLst>
                                            <p:cond delay="0"/>
                                          </p:stCondLst>
                                        </p:cTn>
                                        <p:tgtEl>
                                          <p:spTgt spid="15"/>
                                        </p:tgtEl>
                                        <p:attrNameLst>
                                          <p:attrName>style.visibility</p:attrName>
                                        </p:attrNameLst>
                                      </p:cBhvr>
                                      <p:to>
                                        <p:strVal val="visible"/>
                                      </p:to>
                                    </p:set>
                                    <p:anim calcmode="lin" valueType="num">
                                      <p:cBhvr>
                                        <p:cTn id="88" dur="500" fill="hold"/>
                                        <p:tgtEl>
                                          <p:spTgt spid="15"/>
                                        </p:tgtEl>
                                        <p:attrNameLst>
                                          <p:attrName>ppt_w</p:attrName>
                                        </p:attrNameLst>
                                      </p:cBhvr>
                                      <p:tavLst>
                                        <p:tav tm="0">
                                          <p:val>
                                            <p:strVal val="#ppt_w"/>
                                          </p:val>
                                        </p:tav>
                                        <p:tav tm="100000">
                                          <p:val>
                                            <p:strVal val="#ppt_w"/>
                                          </p:val>
                                        </p:tav>
                                      </p:tavLst>
                                    </p:anim>
                                    <p:anim calcmode="lin" valueType="num">
                                      <p:cBhvr>
                                        <p:cTn id="89" dur="500" fill="hold"/>
                                        <p:tgtEl>
                                          <p:spTgt spid="15"/>
                                        </p:tgtEl>
                                        <p:attrNameLst>
                                          <p:attrName>ppt_h</p:attrName>
                                        </p:attrNameLst>
                                      </p:cBhvr>
                                      <p:tavLst>
                                        <p:tav tm="0" fmla="#ppt_h*sin(2.5*pi*$)">
                                          <p:val>
                                            <p:fltVal val="0"/>
                                          </p:val>
                                        </p:tav>
                                        <p:tav tm="100000">
                                          <p:val>
                                            <p:fltVal val="1"/>
                                          </p:val>
                                        </p:tav>
                                      </p:tavLst>
                                    </p:anim>
                                  </p:childTnLst>
                                </p:cTn>
                              </p:par>
                            </p:childTnLst>
                          </p:cTn>
                        </p:par>
                      </p:childTnLst>
                    </p:cTn>
                  </p:par>
                  <p:par>
                    <p:cTn id="90" fill="hold">
                      <p:stCondLst>
                        <p:cond delay="indefinite"/>
                      </p:stCondLst>
                      <p:childTnLst>
                        <p:par>
                          <p:cTn id="91" fill="hold">
                            <p:stCondLst>
                              <p:cond delay="0"/>
                            </p:stCondLst>
                            <p:childTnLst>
                              <p:par>
                                <p:cTn id="92" presetID="19" presetClass="exit" presetSubtype="5" fill="hold" grpId="1" nodeType="clickEffect">
                                  <p:stCondLst>
                                    <p:cond delay="0"/>
                                  </p:stCondLst>
                                  <p:childTnLst>
                                    <p:anim calcmode="lin" valueType="num">
                                      <p:cBhvr>
                                        <p:cTn id="93" dur="500"/>
                                        <p:tgtEl>
                                          <p:spTgt spid="15"/>
                                        </p:tgtEl>
                                        <p:attrNameLst>
                                          <p:attrName>ppt_w</p:attrName>
                                        </p:attrNameLst>
                                      </p:cBhvr>
                                      <p:tavLst>
                                        <p:tav tm="0">
                                          <p:val>
                                            <p:strVal val="ppt_w"/>
                                          </p:val>
                                        </p:tav>
                                        <p:tav tm="100000">
                                          <p:val>
                                            <p:strVal val="ppt_w"/>
                                          </p:val>
                                        </p:tav>
                                      </p:tavLst>
                                    </p:anim>
                                    <p:anim calcmode="lin" valueType="num">
                                      <p:cBhvr>
                                        <p:cTn id="94" dur="500"/>
                                        <p:tgtEl>
                                          <p:spTgt spid="15"/>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95" dur="1" fill="hold">
                                          <p:stCondLst>
                                            <p:cond delay="499"/>
                                          </p:stCondLst>
                                        </p:cTn>
                                        <p:tgtEl>
                                          <p:spTgt spid="15"/>
                                        </p:tgtEl>
                                        <p:attrNameLst>
                                          <p:attrName>style.visibility</p:attrName>
                                        </p:attrNameLst>
                                      </p:cBhvr>
                                      <p:to>
                                        <p:strVal val="hidden"/>
                                      </p:to>
                                    </p:set>
                                  </p:childTnLst>
                                </p:cTn>
                              </p:par>
                              <p:par>
                                <p:cTn id="96" presetID="19" presetClass="entr" presetSubtype="5" fill="hold" grpId="0" nodeType="with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strVal val="#ppt_w"/>
                                          </p:val>
                                        </p:tav>
                                        <p:tav tm="100000">
                                          <p:val>
                                            <p:strVal val="#ppt_w"/>
                                          </p:val>
                                        </p:tav>
                                      </p:tavLst>
                                    </p:anim>
                                    <p:anim calcmode="lin" valueType="num">
                                      <p:cBhvr>
                                        <p:cTn id="99" dur="500" fill="hold"/>
                                        <p:tgtEl>
                                          <p:spTgt spid="16"/>
                                        </p:tgtEl>
                                        <p:attrNameLst>
                                          <p:attrName>ppt_h</p:attrName>
                                        </p:attrNameLst>
                                      </p:cBhvr>
                                      <p:tavLst>
                                        <p:tav tm="0" fmla="#ppt_h*sin(2.5*pi*$)">
                                          <p:val>
                                            <p:fltVal val="0"/>
                                          </p:val>
                                        </p:tav>
                                        <p:tav tm="100000">
                                          <p:val>
                                            <p:fltVal val="1"/>
                                          </p:val>
                                        </p:tav>
                                      </p:tavLst>
                                    </p:anim>
                                  </p:childTnLst>
                                </p:cTn>
                              </p:par>
                            </p:childTnLst>
                          </p:cTn>
                        </p:par>
                      </p:childTnLst>
                    </p:cTn>
                  </p:par>
                </p:childTnLst>
              </p:cTn>
              <p:nextCondLst>
                <p:cond evt="onClick" delay="0">
                  <p:tgtEl>
                    <p:spTgt spid="17"/>
                  </p:tgtEl>
                </p:cond>
              </p:nextCondLst>
            </p:seq>
          </p:childTnLst>
        </p:cTn>
      </p:par>
    </p:tnLst>
    <p:bldLst>
      <p:bldP spid="9" grpId="0" animBg="1"/>
      <p:bldP spid="9" grpId="1" animBg="1"/>
      <p:bldP spid="10" grpId="0" animBg="1"/>
      <p:bldP spid="10" grpId="1" animBg="1"/>
      <p:bldP spid="12" grpId="0" animBg="1"/>
      <p:bldP spid="12" grpId="1" animBg="1"/>
      <p:bldP spid="12" grpId="2" animBg="1"/>
      <p:bldP spid="13" grpId="0" animBg="1"/>
      <p:bldP spid="13" grpId="1" animBg="1"/>
      <p:bldP spid="13" grpId="2" animBg="1"/>
      <p:bldP spid="14" grpId="0" animBg="1"/>
      <p:bldP spid="15" grpId="0" animBg="1"/>
      <p:bldP spid="15" grpId="1" animBg="1"/>
      <p:bldP spid="15" grpId="2" animBg="1"/>
      <p:bldP spid="16" grpId="0" animBg="1"/>
      <p:bldP spid="16" grpId="1" animBg="1"/>
      <p:bldP spid="16" grpId="2" animBg="1"/>
      <p:bldP spid="1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6B3A05"/>
        </a:solidFill>
        <a:effectLst/>
      </p:bgPr>
    </p:bg>
    <p:spTree>
      <p:nvGrpSpPr>
        <p:cNvPr id="1" name=""/>
        <p:cNvGrpSpPr/>
        <p:nvPr/>
      </p:nvGrpSpPr>
      <p:grpSpPr>
        <a:xfrm>
          <a:off x="0" y="0"/>
          <a:ext cx="0" cy="0"/>
          <a:chOff x="0" y="0"/>
          <a:chExt cx="0" cy="0"/>
        </a:xfrm>
      </p:grpSpPr>
      <p:pic>
        <p:nvPicPr>
          <p:cNvPr id="4" name="Picture 2" descr="http://static.etvnet.com/shared/persons/person/000/010/403/megre_1.jpg"/>
          <p:cNvPicPr>
            <a:picLocks noChangeAspect="1" noChangeArrowheads="1"/>
          </p:cNvPicPr>
          <p:nvPr/>
        </p:nvPicPr>
        <p:blipFill>
          <a:blip r:embed="rId1" cstate="email"/>
          <a:srcRect/>
          <a:stretch>
            <a:fillRect/>
          </a:stretch>
        </p:blipFill>
        <p:spPr bwMode="auto">
          <a:xfrm>
            <a:off x="7187896" y="438443"/>
            <a:ext cx="1656085" cy="2157588"/>
          </a:xfrm>
          <a:prstGeom prst="rect">
            <a:avLst/>
          </a:prstGeom>
          <a:noFill/>
        </p:spPr>
      </p:pic>
      <p:pic>
        <p:nvPicPr>
          <p:cNvPr id="5" name="Picture 8" descr="https://avatanplus.com/files/resources/mid/5742f28d8b35e154dd837902.png">
            <a:hlinkClick r:id="rId2" action="ppaction://hlinksldjump"/>
          </p:cNvPr>
          <p:cNvPicPr>
            <a:picLocks noChangeAspect="1" noChangeArrowheads="1"/>
          </p:cNvPicPr>
          <p:nvPr/>
        </p:nvPicPr>
        <p:blipFill>
          <a:blip r:embed="rId3" cstate="email"/>
          <a:srcRect/>
          <a:stretch>
            <a:fillRect/>
          </a:stretch>
        </p:blipFill>
        <p:spPr bwMode="auto">
          <a:xfrm>
            <a:off x="7088930" y="188640"/>
            <a:ext cx="1875557" cy="2520280"/>
          </a:xfrm>
          <a:prstGeom prst="rect">
            <a:avLst/>
          </a:prstGeom>
          <a:noFill/>
        </p:spPr>
      </p:pic>
      <p:sp>
        <p:nvSpPr>
          <p:cNvPr id="6" name="TextBox 5"/>
          <p:cNvSpPr txBox="1"/>
          <p:nvPr/>
        </p:nvSpPr>
        <p:spPr>
          <a:xfrm>
            <a:off x="899592" y="1268760"/>
            <a:ext cx="6336704" cy="830997"/>
          </a:xfrm>
          <a:prstGeom prst="rect">
            <a:avLst/>
          </a:prstGeom>
          <a:noFill/>
        </p:spPr>
        <p:txBody>
          <a:bodyPr wrap="square" rtlCol="0">
            <a:spAutoFit/>
          </a:bodyPr>
          <a:lstStyle/>
          <a:p>
            <a:r>
              <a:rPr lang="ru-RU" sz="2400" b="1" dirty="0" smtClean="0">
                <a:solidFill>
                  <a:schemeClr val="bg1"/>
                </a:solidFill>
                <a:latin typeface="Comic Sans MS" panose="030F0702030302020204" pitchFamily="66" charset="0"/>
              </a:rPr>
              <a:t>Какое слово переводится с латинского языка как «говорю от (имени)»?  </a:t>
            </a:r>
            <a:endParaRPr lang="ru-RU" sz="2400" dirty="0">
              <a:solidFill>
                <a:schemeClr val="bg1"/>
              </a:solidFill>
              <a:latin typeface="Comic Sans MS" panose="030F0702030302020204" pitchFamily="66" charset="0"/>
            </a:endParaRPr>
          </a:p>
        </p:txBody>
      </p:sp>
      <p:sp>
        <p:nvSpPr>
          <p:cNvPr id="7" name="Выноска-облако 6"/>
          <p:cNvSpPr/>
          <p:nvPr/>
        </p:nvSpPr>
        <p:spPr>
          <a:xfrm rot="21256455">
            <a:off x="289710" y="241644"/>
            <a:ext cx="1103614" cy="820781"/>
          </a:xfrm>
          <a:prstGeom prst="cloudCallout">
            <a:avLst>
              <a:gd name="adj1" fmla="val -61943"/>
              <a:gd name="adj2" fmla="val 18840"/>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solidFill>
              </a:rPr>
              <a:t>3</a:t>
            </a:r>
            <a:endParaRPr lang="ru-RU" sz="3200" b="1" dirty="0">
              <a:solidFill>
                <a:schemeClr val="tx1"/>
              </a:solidFill>
            </a:endParaRPr>
          </a:p>
        </p:txBody>
      </p:sp>
      <p:grpSp>
        <p:nvGrpSpPr>
          <p:cNvPr id="38" name="Группа 37"/>
          <p:cNvGrpSpPr/>
          <p:nvPr/>
        </p:nvGrpSpPr>
        <p:grpSpPr>
          <a:xfrm>
            <a:off x="0" y="2780928"/>
            <a:ext cx="4499992" cy="4077072"/>
            <a:chOff x="0" y="2487452"/>
            <a:chExt cx="4896544" cy="4370548"/>
          </a:xfrm>
        </p:grpSpPr>
        <p:sp>
          <p:nvSpPr>
            <p:cNvPr id="10" name="Овал 9"/>
            <p:cNvSpPr/>
            <p:nvPr/>
          </p:nvSpPr>
          <p:spPr>
            <a:xfrm rot="20606245">
              <a:off x="1353102" y="2982932"/>
              <a:ext cx="1080120" cy="27515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rot="666773">
              <a:off x="1808670" y="2641783"/>
              <a:ext cx="924583" cy="13038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rot="1732914">
              <a:off x="2426944" y="3080120"/>
              <a:ext cx="541987" cy="288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p:cNvSpPr/>
            <p:nvPr/>
          </p:nvSpPr>
          <p:spPr>
            <a:xfrm rot="4222997">
              <a:off x="2218573" y="3946121"/>
              <a:ext cx="779283" cy="4153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p:cNvSpPr/>
            <p:nvPr/>
          </p:nvSpPr>
          <p:spPr>
            <a:xfrm rot="5809184">
              <a:off x="2628049" y="3420110"/>
              <a:ext cx="245680" cy="1973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Овал 14"/>
            <p:cNvSpPr/>
            <p:nvPr/>
          </p:nvSpPr>
          <p:spPr>
            <a:xfrm rot="5809184">
              <a:off x="2617530" y="3680017"/>
              <a:ext cx="245680" cy="1973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Овал 15"/>
            <p:cNvSpPr/>
            <p:nvPr/>
          </p:nvSpPr>
          <p:spPr>
            <a:xfrm rot="5809184">
              <a:off x="2617531" y="3896041"/>
              <a:ext cx="245680" cy="1973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6260" name="Picture 4" descr="http://uratlas.ru/wp-content/uploads/2017/02/22-1024x914.jpg"/>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0" y="2487452"/>
              <a:ext cx="4896544" cy="4370548"/>
            </a:xfrm>
            <a:prstGeom prst="rect">
              <a:avLst/>
            </a:prstGeom>
            <a:noFill/>
          </p:spPr>
        </p:pic>
      </p:grpSp>
      <p:sp>
        <p:nvSpPr>
          <p:cNvPr id="17" name="Скругленный прямоугольник 16"/>
          <p:cNvSpPr/>
          <p:nvPr/>
        </p:nvSpPr>
        <p:spPr>
          <a:xfrm>
            <a:off x="3923928" y="2996952"/>
            <a:ext cx="648072" cy="1008112"/>
          </a:xfrm>
          <a:prstGeom prst="roundRect">
            <a:avLst/>
          </a:prstGeom>
          <a:solidFill>
            <a:srgbClr val="EFD19B"/>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dirty="0" smtClean="0">
                <a:solidFill>
                  <a:schemeClr val="accent6">
                    <a:lumMod val="50000"/>
                  </a:schemeClr>
                </a:solidFill>
                <a:latin typeface="Times New Roman" panose="02020603050405020304" pitchFamily="18" charset="0"/>
                <a:cs typeface="Times New Roman" panose="02020603050405020304" pitchFamily="18" charset="0"/>
              </a:rPr>
              <a:t>А</a:t>
            </a:r>
            <a:endParaRPr lang="ru-RU" sz="66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8" name="Скругленный прямоугольник 17"/>
          <p:cNvSpPr/>
          <p:nvPr/>
        </p:nvSpPr>
        <p:spPr>
          <a:xfrm>
            <a:off x="3923928" y="2996952"/>
            <a:ext cx="648072" cy="1008112"/>
          </a:xfrm>
          <a:prstGeom prst="roundRect">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19" name="Скругленный прямоугольник 18"/>
          <p:cNvSpPr/>
          <p:nvPr/>
        </p:nvSpPr>
        <p:spPr>
          <a:xfrm>
            <a:off x="3923928" y="2996952"/>
            <a:ext cx="648072" cy="1008112"/>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20" name="Скругленный прямоугольник 19"/>
          <p:cNvSpPr/>
          <p:nvPr/>
        </p:nvSpPr>
        <p:spPr>
          <a:xfrm>
            <a:off x="4644008" y="2996952"/>
            <a:ext cx="648072" cy="1008112"/>
          </a:xfrm>
          <a:prstGeom prst="roundRect">
            <a:avLst/>
          </a:prstGeom>
          <a:solidFill>
            <a:srgbClr val="EFD19B"/>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dirty="0" smtClean="0">
                <a:solidFill>
                  <a:schemeClr val="accent6">
                    <a:lumMod val="50000"/>
                  </a:schemeClr>
                </a:solidFill>
                <a:latin typeface="Times New Roman" panose="02020603050405020304" pitchFamily="18" charset="0"/>
                <a:cs typeface="Times New Roman" panose="02020603050405020304" pitchFamily="18" charset="0"/>
              </a:rPr>
              <a:t>Д</a:t>
            </a:r>
            <a:endParaRPr lang="ru-RU" sz="66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21" name="Скругленный прямоугольник 20"/>
          <p:cNvSpPr/>
          <p:nvPr/>
        </p:nvSpPr>
        <p:spPr>
          <a:xfrm>
            <a:off x="4644008" y="2996952"/>
            <a:ext cx="648072" cy="1008112"/>
          </a:xfrm>
          <a:prstGeom prst="roundRect">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22" name="Скругленный прямоугольник 21"/>
          <p:cNvSpPr/>
          <p:nvPr/>
        </p:nvSpPr>
        <p:spPr>
          <a:xfrm>
            <a:off x="4644008" y="2996952"/>
            <a:ext cx="648072" cy="1008112"/>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23" name="Скругленный прямоугольник 22"/>
          <p:cNvSpPr/>
          <p:nvPr/>
        </p:nvSpPr>
        <p:spPr>
          <a:xfrm>
            <a:off x="5364088" y="2996952"/>
            <a:ext cx="648072" cy="1008112"/>
          </a:xfrm>
          <a:prstGeom prst="roundRect">
            <a:avLst/>
          </a:prstGeom>
          <a:solidFill>
            <a:srgbClr val="EFD19B"/>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dirty="0" smtClean="0">
                <a:solidFill>
                  <a:schemeClr val="accent6">
                    <a:lumMod val="50000"/>
                  </a:schemeClr>
                </a:solidFill>
                <a:latin typeface="Times New Roman" panose="02020603050405020304" pitchFamily="18" charset="0"/>
                <a:cs typeface="Times New Roman" panose="02020603050405020304" pitchFamily="18" charset="0"/>
              </a:rPr>
              <a:t>В</a:t>
            </a:r>
            <a:endParaRPr lang="ru-RU" sz="66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24" name="Скругленный прямоугольник 23"/>
          <p:cNvSpPr/>
          <p:nvPr/>
        </p:nvSpPr>
        <p:spPr>
          <a:xfrm>
            <a:off x="5364088" y="2996952"/>
            <a:ext cx="648072" cy="1008112"/>
          </a:xfrm>
          <a:prstGeom prst="roundRect">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25" name="Скругленный прямоугольник 24"/>
          <p:cNvSpPr/>
          <p:nvPr/>
        </p:nvSpPr>
        <p:spPr>
          <a:xfrm>
            <a:off x="5364088" y="2996952"/>
            <a:ext cx="648072" cy="1008112"/>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26" name="Скругленный прямоугольник 25"/>
          <p:cNvSpPr/>
          <p:nvPr/>
        </p:nvSpPr>
        <p:spPr>
          <a:xfrm>
            <a:off x="6084168" y="2996952"/>
            <a:ext cx="648072" cy="1008112"/>
          </a:xfrm>
          <a:prstGeom prst="roundRect">
            <a:avLst/>
          </a:prstGeom>
          <a:solidFill>
            <a:srgbClr val="EFD19B"/>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dirty="0" smtClean="0">
                <a:solidFill>
                  <a:schemeClr val="accent6">
                    <a:lumMod val="50000"/>
                  </a:schemeClr>
                </a:solidFill>
                <a:latin typeface="Times New Roman" panose="02020603050405020304" pitchFamily="18" charset="0"/>
                <a:cs typeface="Times New Roman" panose="02020603050405020304" pitchFamily="18" charset="0"/>
              </a:rPr>
              <a:t>О</a:t>
            </a:r>
            <a:endParaRPr lang="ru-RU" sz="66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27" name="Скругленный прямоугольник 26"/>
          <p:cNvSpPr/>
          <p:nvPr/>
        </p:nvSpPr>
        <p:spPr>
          <a:xfrm>
            <a:off x="6084168" y="2996952"/>
            <a:ext cx="648072" cy="1008112"/>
          </a:xfrm>
          <a:prstGeom prst="roundRect">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28" name="Скругленный прямоугольник 27"/>
          <p:cNvSpPr/>
          <p:nvPr/>
        </p:nvSpPr>
        <p:spPr>
          <a:xfrm>
            <a:off x="6084168" y="2996952"/>
            <a:ext cx="648072" cy="1008112"/>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29" name="Скругленный прямоугольник 28"/>
          <p:cNvSpPr/>
          <p:nvPr/>
        </p:nvSpPr>
        <p:spPr>
          <a:xfrm>
            <a:off x="6804248" y="2996952"/>
            <a:ext cx="648072" cy="1008112"/>
          </a:xfrm>
          <a:prstGeom prst="roundRect">
            <a:avLst/>
          </a:prstGeom>
          <a:solidFill>
            <a:srgbClr val="EFD19B"/>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dirty="0" smtClean="0">
                <a:solidFill>
                  <a:schemeClr val="accent6">
                    <a:lumMod val="50000"/>
                  </a:schemeClr>
                </a:solidFill>
                <a:latin typeface="Times New Roman" panose="02020603050405020304" pitchFamily="18" charset="0"/>
                <a:cs typeface="Times New Roman" panose="02020603050405020304" pitchFamily="18" charset="0"/>
              </a:rPr>
              <a:t>К</a:t>
            </a:r>
            <a:endParaRPr lang="ru-RU" sz="66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0" name="Скругленный прямоугольник 29"/>
          <p:cNvSpPr/>
          <p:nvPr/>
        </p:nvSpPr>
        <p:spPr>
          <a:xfrm>
            <a:off x="6804248" y="2996952"/>
            <a:ext cx="648072" cy="1008112"/>
          </a:xfrm>
          <a:prstGeom prst="roundRect">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31" name="Скругленный прямоугольник 30"/>
          <p:cNvSpPr/>
          <p:nvPr/>
        </p:nvSpPr>
        <p:spPr>
          <a:xfrm>
            <a:off x="6804248" y="2996952"/>
            <a:ext cx="648072" cy="1008112"/>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32" name="Скругленный прямоугольник 31"/>
          <p:cNvSpPr/>
          <p:nvPr/>
        </p:nvSpPr>
        <p:spPr>
          <a:xfrm>
            <a:off x="7524328" y="2996952"/>
            <a:ext cx="648072" cy="1008112"/>
          </a:xfrm>
          <a:prstGeom prst="roundRect">
            <a:avLst/>
          </a:prstGeom>
          <a:solidFill>
            <a:srgbClr val="EFD19B"/>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dirty="0" smtClean="0">
                <a:solidFill>
                  <a:schemeClr val="accent6">
                    <a:lumMod val="50000"/>
                  </a:schemeClr>
                </a:solidFill>
                <a:latin typeface="Times New Roman" panose="02020603050405020304" pitchFamily="18" charset="0"/>
                <a:cs typeface="Times New Roman" panose="02020603050405020304" pitchFamily="18" charset="0"/>
              </a:rPr>
              <a:t>А</a:t>
            </a:r>
            <a:endParaRPr lang="ru-RU" sz="66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3" name="Скругленный прямоугольник 32"/>
          <p:cNvSpPr/>
          <p:nvPr/>
        </p:nvSpPr>
        <p:spPr>
          <a:xfrm>
            <a:off x="7524328" y="2996952"/>
            <a:ext cx="648072" cy="1008112"/>
          </a:xfrm>
          <a:prstGeom prst="roundRect">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34" name="Скругленный прямоугольник 33"/>
          <p:cNvSpPr/>
          <p:nvPr/>
        </p:nvSpPr>
        <p:spPr>
          <a:xfrm>
            <a:off x="7524328" y="2996952"/>
            <a:ext cx="648072" cy="1008112"/>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35" name="Скругленный прямоугольник 34"/>
          <p:cNvSpPr/>
          <p:nvPr/>
        </p:nvSpPr>
        <p:spPr>
          <a:xfrm>
            <a:off x="8244408" y="2996952"/>
            <a:ext cx="648072" cy="1008112"/>
          </a:xfrm>
          <a:prstGeom prst="roundRect">
            <a:avLst/>
          </a:prstGeom>
          <a:solidFill>
            <a:srgbClr val="EFD19B"/>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dirty="0" smtClean="0">
                <a:solidFill>
                  <a:schemeClr val="accent6">
                    <a:lumMod val="50000"/>
                  </a:schemeClr>
                </a:solidFill>
                <a:latin typeface="Times New Roman" panose="02020603050405020304" pitchFamily="18" charset="0"/>
                <a:cs typeface="Times New Roman" panose="02020603050405020304" pitchFamily="18" charset="0"/>
              </a:rPr>
              <a:t>Т</a:t>
            </a:r>
            <a:endParaRPr lang="ru-RU" sz="66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6" name="Скругленный прямоугольник 35"/>
          <p:cNvSpPr/>
          <p:nvPr/>
        </p:nvSpPr>
        <p:spPr>
          <a:xfrm>
            <a:off x="8244408" y="2996952"/>
            <a:ext cx="648072" cy="1008112"/>
          </a:xfrm>
          <a:prstGeom prst="roundRect">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37" name="Скругленный прямоугольник 36"/>
          <p:cNvSpPr/>
          <p:nvPr/>
        </p:nvSpPr>
        <p:spPr>
          <a:xfrm>
            <a:off x="8244408" y="2996952"/>
            <a:ext cx="648072" cy="1008112"/>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9" presetClass="exit" presetSubtype="10" fill="hold" grpId="1" nodeType="clickEffect">
                                  <p:stCondLst>
                                    <p:cond delay="0"/>
                                  </p:stCondLst>
                                  <p:childTnLst>
                                    <p:anim calcmode="lin" valueType="num">
                                      <p:cBhvr>
                                        <p:cTn id="6" dur="500"/>
                                        <p:tgtEl>
                                          <p:spTgt spid="18"/>
                                        </p:tgtEl>
                                        <p:attrNameLst>
                                          <p:attrName>ppt_h</p:attrName>
                                        </p:attrNameLst>
                                      </p:cBhvr>
                                      <p:tavLst>
                                        <p:tav tm="0">
                                          <p:val>
                                            <p:strVal val="ppt_h"/>
                                          </p:val>
                                        </p:tav>
                                        <p:tav tm="100000">
                                          <p:val>
                                            <p:strVal val="ppt_h"/>
                                          </p:val>
                                        </p:tav>
                                      </p:tavLst>
                                    </p:anim>
                                    <p:anim calcmode="lin" valueType="num">
                                      <p:cBhvr>
                                        <p:cTn id="7" dur="500"/>
                                        <p:tgtEl>
                                          <p:spTgt spid="1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499"/>
                                          </p:stCondLst>
                                        </p:cTn>
                                        <p:tgtEl>
                                          <p:spTgt spid="18"/>
                                        </p:tgtEl>
                                        <p:attrNameLst>
                                          <p:attrName>style.visibility</p:attrName>
                                        </p:attrNameLst>
                                      </p:cBhvr>
                                      <p:to>
                                        <p:strVal val="hidden"/>
                                      </p:to>
                                    </p:set>
                                  </p:childTnLst>
                                </p:cTn>
                              </p:par>
                              <p:par>
                                <p:cTn id="9" presetID="19" presetClass="entr" presetSubtype="1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fmla="#ppt_w*sin(2.5*pi*$)">
                                          <p:val>
                                            <p:fltVal val="0"/>
                                          </p:val>
                                        </p:tav>
                                        <p:tav tm="100000">
                                          <p:val>
                                            <p:fltVal val="1"/>
                                          </p:val>
                                        </p:tav>
                                      </p:tavLst>
                                    </p:anim>
                                    <p:anim calcmode="lin" valueType="num">
                                      <p:cBhvr>
                                        <p:cTn id="12"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9" presetClass="exit" presetSubtype="10" fill="hold" grpId="1" nodeType="clickEffect">
                                  <p:stCondLst>
                                    <p:cond delay="0"/>
                                  </p:stCondLst>
                                  <p:childTnLst>
                                    <p:anim calcmode="lin" valueType="num">
                                      <p:cBhvr>
                                        <p:cTn id="16" dur="500"/>
                                        <p:tgtEl>
                                          <p:spTgt spid="17"/>
                                        </p:tgtEl>
                                        <p:attrNameLst>
                                          <p:attrName>ppt_h</p:attrName>
                                        </p:attrNameLst>
                                      </p:cBhvr>
                                      <p:tavLst>
                                        <p:tav tm="0">
                                          <p:val>
                                            <p:strVal val="ppt_h"/>
                                          </p:val>
                                        </p:tav>
                                        <p:tav tm="100000">
                                          <p:val>
                                            <p:strVal val="ppt_h"/>
                                          </p:val>
                                        </p:tav>
                                      </p:tavLst>
                                    </p:anim>
                                    <p:anim calcmode="lin" valueType="num">
                                      <p:cBhvr>
                                        <p:cTn id="17" dur="500"/>
                                        <p:tgtEl>
                                          <p:spTgt spid="1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8" dur="1" fill="hold">
                                          <p:stCondLst>
                                            <p:cond delay="499"/>
                                          </p:stCondLst>
                                        </p:cTn>
                                        <p:tgtEl>
                                          <p:spTgt spid="17"/>
                                        </p:tgtEl>
                                        <p:attrNameLst>
                                          <p:attrName>style.visibility</p:attrName>
                                        </p:attrNameLst>
                                      </p:cBhvr>
                                      <p:to>
                                        <p:strVal val="hidden"/>
                                      </p:to>
                                    </p:set>
                                  </p:childTnLst>
                                </p:cTn>
                              </p:par>
                              <p:par>
                                <p:cTn id="19" presetID="19" presetClass="entr" presetSubtype="1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fmla="#ppt_w*sin(2.5*pi*$)">
                                          <p:val>
                                            <p:fltVal val="0"/>
                                          </p:val>
                                        </p:tav>
                                        <p:tav tm="100000">
                                          <p:val>
                                            <p:fltVal val="1"/>
                                          </p:val>
                                        </p:tav>
                                      </p:tavLst>
                                    </p:anim>
                                    <p:anim calcmode="lin" valueType="num">
                                      <p:cBhvr>
                                        <p:cTn id="22" dur="5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9"/>
                  </p:tgtEl>
                </p:cond>
              </p:nextCondLst>
            </p:seq>
            <p:seq concurrent="1" nextAc="seek">
              <p:cTn id="23" restart="whenNotActive" fill="hold" evtFilter="cancelBubble" nodeType="interactiveSeq">
                <p:stCondLst>
                  <p:cond evt="onClick" delay="0">
                    <p:tgtEl>
                      <p:spTgt spid="22"/>
                    </p:tgtEl>
                  </p:cond>
                </p:stCondLst>
                <p:endSync evt="end" delay="0">
                  <p:rtn val="all"/>
                </p:endSync>
                <p:childTnLst>
                  <p:par>
                    <p:cTn id="24" fill="hold">
                      <p:stCondLst>
                        <p:cond delay="0"/>
                      </p:stCondLst>
                      <p:childTnLst>
                        <p:par>
                          <p:cTn id="25" fill="hold">
                            <p:stCondLst>
                              <p:cond delay="0"/>
                            </p:stCondLst>
                            <p:childTnLst>
                              <p:par>
                                <p:cTn id="26" presetID="19" presetClass="exit" presetSubtype="10" fill="hold" grpId="1" nodeType="clickEffect">
                                  <p:stCondLst>
                                    <p:cond delay="0"/>
                                  </p:stCondLst>
                                  <p:childTnLst>
                                    <p:anim calcmode="lin" valueType="num">
                                      <p:cBhvr>
                                        <p:cTn id="27" dur="500"/>
                                        <p:tgtEl>
                                          <p:spTgt spid="21"/>
                                        </p:tgtEl>
                                        <p:attrNameLst>
                                          <p:attrName>ppt_h</p:attrName>
                                        </p:attrNameLst>
                                      </p:cBhvr>
                                      <p:tavLst>
                                        <p:tav tm="0">
                                          <p:val>
                                            <p:strVal val="ppt_h"/>
                                          </p:val>
                                        </p:tav>
                                        <p:tav tm="100000">
                                          <p:val>
                                            <p:strVal val="ppt_h"/>
                                          </p:val>
                                        </p:tav>
                                      </p:tavLst>
                                    </p:anim>
                                    <p:anim calcmode="lin" valueType="num">
                                      <p:cBhvr>
                                        <p:cTn id="28" dur="500"/>
                                        <p:tgtEl>
                                          <p:spTgt spid="2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29" dur="1" fill="hold">
                                          <p:stCondLst>
                                            <p:cond delay="499"/>
                                          </p:stCondLst>
                                        </p:cTn>
                                        <p:tgtEl>
                                          <p:spTgt spid="21"/>
                                        </p:tgtEl>
                                        <p:attrNameLst>
                                          <p:attrName>style.visibility</p:attrName>
                                        </p:attrNameLst>
                                      </p:cBhvr>
                                      <p:to>
                                        <p:strVal val="hidden"/>
                                      </p:to>
                                    </p:set>
                                  </p:childTnLst>
                                </p:cTn>
                              </p:par>
                              <p:par>
                                <p:cTn id="30" presetID="19" presetClass="entr" presetSubtype="1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fmla="#ppt_w*sin(2.5*pi*$)">
                                          <p:val>
                                            <p:fltVal val="0"/>
                                          </p:val>
                                        </p:tav>
                                        <p:tav tm="100000">
                                          <p:val>
                                            <p:fltVal val="1"/>
                                          </p:val>
                                        </p:tav>
                                      </p:tavLst>
                                    </p:anim>
                                    <p:anim calcmode="lin" valueType="num">
                                      <p:cBhvr>
                                        <p:cTn id="33" dur="5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9" presetClass="exit" presetSubtype="10" fill="hold" grpId="1" nodeType="clickEffect">
                                  <p:stCondLst>
                                    <p:cond delay="0"/>
                                  </p:stCondLst>
                                  <p:childTnLst>
                                    <p:anim calcmode="lin" valueType="num">
                                      <p:cBhvr>
                                        <p:cTn id="37" dur="500"/>
                                        <p:tgtEl>
                                          <p:spTgt spid="20"/>
                                        </p:tgtEl>
                                        <p:attrNameLst>
                                          <p:attrName>ppt_h</p:attrName>
                                        </p:attrNameLst>
                                      </p:cBhvr>
                                      <p:tavLst>
                                        <p:tav tm="0">
                                          <p:val>
                                            <p:strVal val="ppt_h"/>
                                          </p:val>
                                        </p:tav>
                                        <p:tav tm="100000">
                                          <p:val>
                                            <p:strVal val="ppt_h"/>
                                          </p:val>
                                        </p:tav>
                                      </p:tavLst>
                                    </p:anim>
                                    <p:anim calcmode="lin" valueType="num">
                                      <p:cBhvr>
                                        <p:cTn id="38" dur="500"/>
                                        <p:tgtEl>
                                          <p:spTgt spid="2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39" dur="1" fill="hold">
                                          <p:stCondLst>
                                            <p:cond delay="499"/>
                                          </p:stCondLst>
                                        </p:cTn>
                                        <p:tgtEl>
                                          <p:spTgt spid="20"/>
                                        </p:tgtEl>
                                        <p:attrNameLst>
                                          <p:attrName>style.visibility</p:attrName>
                                        </p:attrNameLst>
                                      </p:cBhvr>
                                      <p:to>
                                        <p:strVal val="hidden"/>
                                      </p:to>
                                    </p:set>
                                  </p:childTnLst>
                                </p:cTn>
                              </p:par>
                              <p:par>
                                <p:cTn id="40" presetID="19" presetClass="entr" presetSubtype="1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fmla="#ppt_w*sin(2.5*pi*$)">
                                          <p:val>
                                            <p:fltVal val="0"/>
                                          </p:val>
                                        </p:tav>
                                        <p:tav tm="100000">
                                          <p:val>
                                            <p:fltVal val="1"/>
                                          </p:val>
                                        </p:tav>
                                      </p:tavLst>
                                    </p:anim>
                                    <p:anim calcmode="lin" valueType="num">
                                      <p:cBhvr>
                                        <p:cTn id="43" dur="5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2"/>
                  </p:tgtEl>
                </p:cond>
              </p:nextCondLst>
            </p:seq>
            <p:seq concurrent="1" nextAc="seek">
              <p:cTn id="44" restart="whenNotActive" fill="hold" evtFilter="cancelBubble" nodeType="interactiveSeq">
                <p:stCondLst>
                  <p:cond evt="onClick" delay="0">
                    <p:tgtEl>
                      <p:spTgt spid="25"/>
                    </p:tgtEl>
                  </p:cond>
                </p:stCondLst>
                <p:endSync evt="end" delay="0">
                  <p:rtn val="all"/>
                </p:endSync>
                <p:childTnLst>
                  <p:par>
                    <p:cTn id="45" fill="hold">
                      <p:stCondLst>
                        <p:cond delay="0"/>
                      </p:stCondLst>
                      <p:childTnLst>
                        <p:par>
                          <p:cTn id="46" fill="hold">
                            <p:stCondLst>
                              <p:cond delay="0"/>
                            </p:stCondLst>
                            <p:childTnLst>
                              <p:par>
                                <p:cTn id="47" presetID="19" presetClass="exit" presetSubtype="10" fill="hold" grpId="1" nodeType="clickEffect">
                                  <p:stCondLst>
                                    <p:cond delay="0"/>
                                  </p:stCondLst>
                                  <p:childTnLst>
                                    <p:anim calcmode="lin" valueType="num">
                                      <p:cBhvr>
                                        <p:cTn id="48" dur="500"/>
                                        <p:tgtEl>
                                          <p:spTgt spid="24"/>
                                        </p:tgtEl>
                                        <p:attrNameLst>
                                          <p:attrName>ppt_h</p:attrName>
                                        </p:attrNameLst>
                                      </p:cBhvr>
                                      <p:tavLst>
                                        <p:tav tm="0">
                                          <p:val>
                                            <p:strVal val="ppt_h"/>
                                          </p:val>
                                        </p:tav>
                                        <p:tav tm="100000">
                                          <p:val>
                                            <p:strVal val="ppt_h"/>
                                          </p:val>
                                        </p:tav>
                                      </p:tavLst>
                                    </p:anim>
                                    <p:anim calcmode="lin" valueType="num">
                                      <p:cBhvr>
                                        <p:cTn id="49" dur="500"/>
                                        <p:tgtEl>
                                          <p:spTgt spid="2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50" dur="1" fill="hold">
                                          <p:stCondLst>
                                            <p:cond delay="499"/>
                                          </p:stCondLst>
                                        </p:cTn>
                                        <p:tgtEl>
                                          <p:spTgt spid="24"/>
                                        </p:tgtEl>
                                        <p:attrNameLst>
                                          <p:attrName>style.visibility</p:attrName>
                                        </p:attrNameLst>
                                      </p:cBhvr>
                                      <p:to>
                                        <p:strVal val="hidden"/>
                                      </p:to>
                                    </p:set>
                                  </p:childTnLst>
                                </p:cTn>
                              </p:par>
                              <p:par>
                                <p:cTn id="51" presetID="19" presetClass="entr" presetSubtype="1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500" fill="hold"/>
                                        <p:tgtEl>
                                          <p:spTgt spid="23"/>
                                        </p:tgtEl>
                                        <p:attrNameLst>
                                          <p:attrName>ppt_w</p:attrName>
                                        </p:attrNameLst>
                                      </p:cBhvr>
                                      <p:tavLst>
                                        <p:tav tm="0" fmla="#ppt_w*sin(2.5*pi*$)">
                                          <p:val>
                                            <p:fltVal val="0"/>
                                          </p:val>
                                        </p:tav>
                                        <p:tav tm="100000">
                                          <p:val>
                                            <p:fltVal val="1"/>
                                          </p:val>
                                        </p:tav>
                                      </p:tavLst>
                                    </p:anim>
                                    <p:anim calcmode="lin" valueType="num">
                                      <p:cBhvr>
                                        <p:cTn id="54" dur="5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9" presetClass="exit" presetSubtype="10" fill="hold" grpId="1" nodeType="clickEffect">
                                  <p:stCondLst>
                                    <p:cond delay="0"/>
                                  </p:stCondLst>
                                  <p:childTnLst>
                                    <p:anim calcmode="lin" valueType="num">
                                      <p:cBhvr>
                                        <p:cTn id="58" dur="500"/>
                                        <p:tgtEl>
                                          <p:spTgt spid="23"/>
                                        </p:tgtEl>
                                        <p:attrNameLst>
                                          <p:attrName>ppt_h</p:attrName>
                                        </p:attrNameLst>
                                      </p:cBhvr>
                                      <p:tavLst>
                                        <p:tav tm="0">
                                          <p:val>
                                            <p:strVal val="ppt_h"/>
                                          </p:val>
                                        </p:tav>
                                        <p:tav tm="100000">
                                          <p:val>
                                            <p:strVal val="ppt_h"/>
                                          </p:val>
                                        </p:tav>
                                      </p:tavLst>
                                    </p:anim>
                                    <p:anim calcmode="lin" valueType="num">
                                      <p:cBhvr>
                                        <p:cTn id="59" dur="500"/>
                                        <p:tgtEl>
                                          <p:spTgt spid="2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60" dur="1" fill="hold">
                                          <p:stCondLst>
                                            <p:cond delay="499"/>
                                          </p:stCondLst>
                                        </p:cTn>
                                        <p:tgtEl>
                                          <p:spTgt spid="23"/>
                                        </p:tgtEl>
                                        <p:attrNameLst>
                                          <p:attrName>style.visibility</p:attrName>
                                        </p:attrNameLst>
                                      </p:cBhvr>
                                      <p:to>
                                        <p:strVal val="hidden"/>
                                      </p:to>
                                    </p:set>
                                  </p:childTnLst>
                                </p:cTn>
                              </p:par>
                              <p:par>
                                <p:cTn id="61" presetID="19" presetClass="entr" presetSubtype="10"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500" fill="hold"/>
                                        <p:tgtEl>
                                          <p:spTgt spid="24"/>
                                        </p:tgtEl>
                                        <p:attrNameLst>
                                          <p:attrName>ppt_w</p:attrName>
                                        </p:attrNameLst>
                                      </p:cBhvr>
                                      <p:tavLst>
                                        <p:tav tm="0" fmla="#ppt_w*sin(2.5*pi*$)">
                                          <p:val>
                                            <p:fltVal val="0"/>
                                          </p:val>
                                        </p:tav>
                                        <p:tav tm="100000">
                                          <p:val>
                                            <p:fltVal val="1"/>
                                          </p:val>
                                        </p:tav>
                                      </p:tavLst>
                                    </p:anim>
                                    <p:anim calcmode="lin" valueType="num">
                                      <p:cBhvr>
                                        <p:cTn id="64" dur="5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5"/>
                  </p:tgtEl>
                </p:cond>
              </p:nextCondLst>
            </p:seq>
            <p:seq concurrent="1" nextAc="seek">
              <p:cTn id="65" restart="whenNotActive" fill="hold" evtFilter="cancelBubble" nodeType="interactiveSeq">
                <p:stCondLst>
                  <p:cond evt="onClick" delay="0">
                    <p:tgtEl>
                      <p:spTgt spid="28"/>
                    </p:tgtEl>
                  </p:cond>
                </p:stCondLst>
                <p:endSync evt="end" delay="0">
                  <p:rtn val="all"/>
                </p:endSync>
                <p:childTnLst>
                  <p:par>
                    <p:cTn id="66" fill="hold">
                      <p:stCondLst>
                        <p:cond delay="0"/>
                      </p:stCondLst>
                      <p:childTnLst>
                        <p:par>
                          <p:cTn id="67" fill="hold">
                            <p:stCondLst>
                              <p:cond delay="0"/>
                            </p:stCondLst>
                            <p:childTnLst>
                              <p:par>
                                <p:cTn id="68" presetID="19" presetClass="exit" presetSubtype="10" fill="hold" grpId="1" nodeType="clickEffect">
                                  <p:stCondLst>
                                    <p:cond delay="0"/>
                                  </p:stCondLst>
                                  <p:childTnLst>
                                    <p:anim calcmode="lin" valueType="num">
                                      <p:cBhvr>
                                        <p:cTn id="69" dur="500"/>
                                        <p:tgtEl>
                                          <p:spTgt spid="27"/>
                                        </p:tgtEl>
                                        <p:attrNameLst>
                                          <p:attrName>ppt_h</p:attrName>
                                        </p:attrNameLst>
                                      </p:cBhvr>
                                      <p:tavLst>
                                        <p:tav tm="0">
                                          <p:val>
                                            <p:strVal val="ppt_h"/>
                                          </p:val>
                                        </p:tav>
                                        <p:tav tm="100000">
                                          <p:val>
                                            <p:strVal val="ppt_h"/>
                                          </p:val>
                                        </p:tav>
                                      </p:tavLst>
                                    </p:anim>
                                    <p:anim calcmode="lin" valueType="num">
                                      <p:cBhvr>
                                        <p:cTn id="70" dur="500"/>
                                        <p:tgtEl>
                                          <p:spTgt spid="2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71" dur="1" fill="hold">
                                          <p:stCondLst>
                                            <p:cond delay="499"/>
                                          </p:stCondLst>
                                        </p:cTn>
                                        <p:tgtEl>
                                          <p:spTgt spid="27"/>
                                        </p:tgtEl>
                                        <p:attrNameLst>
                                          <p:attrName>style.visibility</p:attrName>
                                        </p:attrNameLst>
                                      </p:cBhvr>
                                      <p:to>
                                        <p:strVal val="hidden"/>
                                      </p:to>
                                    </p:set>
                                  </p:childTnLst>
                                </p:cTn>
                              </p:par>
                              <p:par>
                                <p:cTn id="72" presetID="19" presetClass="entr" presetSubtype="10" fill="hold" grpId="0" nodeType="withEffect">
                                  <p:stCondLst>
                                    <p:cond delay="0"/>
                                  </p:stCondLst>
                                  <p:childTnLst>
                                    <p:set>
                                      <p:cBhvr>
                                        <p:cTn id="73" dur="1" fill="hold">
                                          <p:stCondLst>
                                            <p:cond delay="0"/>
                                          </p:stCondLst>
                                        </p:cTn>
                                        <p:tgtEl>
                                          <p:spTgt spid="26"/>
                                        </p:tgtEl>
                                        <p:attrNameLst>
                                          <p:attrName>style.visibility</p:attrName>
                                        </p:attrNameLst>
                                      </p:cBhvr>
                                      <p:to>
                                        <p:strVal val="visible"/>
                                      </p:to>
                                    </p:set>
                                    <p:anim calcmode="lin" valueType="num">
                                      <p:cBhvr>
                                        <p:cTn id="74" dur="500" fill="hold"/>
                                        <p:tgtEl>
                                          <p:spTgt spid="26"/>
                                        </p:tgtEl>
                                        <p:attrNameLst>
                                          <p:attrName>ppt_w</p:attrName>
                                        </p:attrNameLst>
                                      </p:cBhvr>
                                      <p:tavLst>
                                        <p:tav tm="0" fmla="#ppt_w*sin(2.5*pi*$)">
                                          <p:val>
                                            <p:fltVal val="0"/>
                                          </p:val>
                                        </p:tav>
                                        <p:tav tm="100000">
                                          <p:val>
                                            <p:fltVal val="1"/>
                                          </p:val>
                                        </p:tav>
                                      </p:tavLst>
                                    </p:anim>
                                    <p:anim calcmode="lin" valueType="num">
                                      <p:cBhvr>
                                        <p:cTn id="75" dur="5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19" presetClass="exit" presetSubtype="10" fill="hold" grpId="1" nodeType="clickEffect">
                                  <p:stCondLst>
                                    <p:cond delay="0"/>
                                  </p:stCondLst>
                                  <p:childTnLst>
                                    <p:anim calcmode="lin" valueType="num">
                                      <p:cBhvr>
                                        <p:cTn id="79" dur="500"/>
                                        <p:tgtEl>
                                          <p:spTgt spid="26"/>
                                        </p:tgtEl>
                                        <p:attrNameLst>
                                          <p:attrName>ppt_h</p:attrName>
                                        </p:attrNameLst>
                                      </p:cBhvr>
                                      <p:tavLst>
                                        <p:tav tm="0">
                                          <p:val>
                                            <p:strVal val="ppt_h"/>
                                          </p:val>
                                        </p:tav>
                                        <p:tav tm="100000">
                                          <p:val>
                                            <p:strVal val="ppt_h"/>
                                          </p:val>
                                        </p:tav>
                                      </p:tavLst>
                                    </p:anim>
                                    <p:anim calcmode="lin" valueType="num">
                                      <p:cBhvr>
                                        <p:cTn id="80" dur="500"/>
                                        <p:tgtEl>
                                          <p:spTgt spid="2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1" dur="1" fill="hold">
                                          <p:stCondLst>
                                            <p:cond delay="499"/>
                                          </p:stCondLst>
                                        </p:cTn>
                                        <p:tgtEl>
                                          <p:spTgt spid="26"/>
                                        </p:tgtEl>
                                        <p:attrNameLst>
                                          <p:attrName>style.visibility</p:attrName>
                                        </p:attrNameLst>
                                      </p:cBhvr>
                                      <p:to>
                                        <p:strVal val="hidden"/>
                                      </p:to>
                                    </p:set>
                                  </p:childTnLst>
                                </p:cTn>
                              </p:par>
                              <p:par>
                                <p:cTn id="82" presetID="19" presetClass="entr" presetSubtype="10"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fmla="#ppt_w*sin(2.5*pi*$)">
                                          <p:val>
                                            <p:fltVal val="0"/>
                                          </p:val>
                                        </p:tav>
                                        <p:tav tm="100000">
                                          <p:val>
                                            <p:fltVal val="1"/>
                                          </p:val>
                                        </p:tav>
                                      </p:tavLst>
                                    </p:anim>
                                    <p:anim calcmode="lin" valueType="num">
                                      <p:cBhvr>
                                        <p:cTn id="85" dur="500" fill="hold"/>
                                        <p:tgtEl>
                                          <p:spTgt spid="27"/>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8"/>
                  </p:tgtEl>
                </p:cond>
              </p:nextCondLst>
            </p:seq>
            <p:seq concurrent="1" nextAc="seek">
              <p:cTn id="86" restart="whenNotActive" fill="hold" evtFilter="cancelBubble" nodeType="interactiveSeq">
                <p:stCondLst>
                  <p:cond evt="onClick" delay="0">
                    <p:tgtEl>
                      <p:spTgt spid="31"/>
                    </p:tgtEl>
                  </p:cond>
                </p:stCondLst>
                <p:endSync evt="end" delay="0">
                  <p:rtn val="all"/>
                </p:endSync>
                <p:childTnLst>
                  <p:par>
                    <p:cTn id="87" fill="hold">
                      <p:stCondLst>
                        <p:cond delay="0"/>
                      </p:stCondLst>
                      <p:childTnLst>
                        <p:par>
                          <p:cTn id="88" fill="hold">
                            <p:stCondLst>
                              <p:cond delay="0"/>
                            </p:stCondLst>
                            <p:childTnLst>
                              <p:par>
                                <p:cTn id="89" presetID="19" presetClass="exit" presetSubtype="10" fill="hold" grpId="1" nodeType="clickEffect">
                                  <p:stCondLst>
                                    <p:cond delay="0"/>
                                  </p:stCondLst>
                                  <p:childTnLst>
                                    <p:anim calcmode="lin" valueType="num">
                                      <p:cBhvr>
                                        <p:cTn id="90" dur="500"/>
                                        <p:tgtEl>
                                          <p:spTgt spid="30"/>
                                        </p:tgtEl>
                                        <p:attrNameLst>
                                          <p:attrName>ppt_h</p:attrName>
                                        </p:attrNameLst>
                                      </p:cBhvr>
                                      <p:tavLst>
                                        <p:tav tm="0">
                                          <p:val>
                                            <p:strVal val="ppt_h"/>
                                          </p:val>
                                        </p:tav>
                                        <p:tav tm="100000">
                                          <p:val>
                                            <p:strVal val="ppt_h"/>
                                          </p:val>
                                        </p:tav>
                                      </p:tavLst>
                                    </p:anim>
                                    <p:anim calcmode="lin" valueType="num">
                                      <p:cBhvr>
                                        <p:cTn id="91" dur="500"/>
                                        <p:tgtEl>
                                          <p:spTgt spid="3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92" dur="1" fill="hold">
                                          <p:stCondLst>
                                            <p:cond delay="499"/>
                                          </p:stCondLst>
                                        </p:cTn>
                                        <p:tgtEl>
                                          <p:spTgt spid="30"/>
                                        </p:tgtEl>
                                        <p:attrNameLst>
                                          <p:attrName>style.visibility</p:attrName>
                                        </p:attrNameLst>
                                      </p:cBhvr>
                                      <p:to>
                                        <p:strVal val="hidden"/>
                                      </p:to>
                                    </p:set>
                                  </p:childTnLst>
                                </p:cTn>
                              </p:par>
                              <p:par>
                                <p:cTn id="93" presetID="19" presetClass="entr" presetSubtype="10"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p:cTn id="95" dur="500" fill="hold"/>
                                        <p:tgtEl>
                                          <p:spTgt spid="29"/>
                                        </p:tgtEl>
                                        <p:attrNameLst>
                                          <p:attrName>ppt_w</p:attrName>
                                        </p:attrNameLst>
                                      </p:cBhvr>
                                      <p:tavLst>
                                        <p:tav tm="0" fmla="#ppt_w*sin(2.5*pi*$)">
                                          <p:val>
                                            <p:fltVal val="0"/>
                                          </p:val>
                                        </p:tav>
                                        <p:tav tm="100000">
                                          <p:val>
                                            <p:fltVal val="1"/>
                                          </p:val>
                                        </p:tav>
                                      </p:tavLst>
                                    </p:anim>
                                    <p:anim calcmode="lin" valueType="num">
                                      <p:cBhvr>
                                        <p:cTn id="96" dur="500" fill="hold"/>
                                        <p:tgtEl>
                                          <p:spTgt spid="29"/>
                                        </p:tgtEl>
                                        <p:attrNameLst>
                                          <p:attrName>ppt_h</p:attrName>
                                        </p:attrNameLst>
                                      </p:cBhvr>
                                      <p:tavLst>
                                        <p:tav tm="0">
                                          <p:val>
                                            <p:strVal val="#ppt_h"/>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19" presetClass="exit" presetSubtype="10" fill="hold" grpId="1" nodeType="clickEffect">
                                  <p:stCondLst>
                                    <p:cond delay="0"/>
                                  </p:stCondLst>
                                  <p:childTnLst>
                                    <p:anim calcmode="lin" valueType="num">
                                      <p:cBhvr>
                                        <p:cTn id="100" dur="500"/>
                                        <p:tgtEl>
                                          <p:spTgt spid="29"/>
                                        </p:tgtEl>
                                        <p:attrNameLst>
                                          <p:attrName>ppt_h</p:attrName>
                                        </p:attrNameLst>
                                      </p:cBhvr>
                                      <p:tavLst>
                                        <p:tav tm="0">
                                          <p:val>
                                            <p:strVal val="ppt_h"/>
                                          </p:val>
                                        </p:tav>
                                        <p:tav tm="100000">
                                          <p:val>
                                            <p:strVal val="ppt_h"/>
                                          </p:val>
                                        </p:tav>
                                      </p:tavLst>
                                    </p:anim>
                                    <p:anim calcmode="lin" valueType="num">
                                      <p:cBhvr>
                                        <p:cTn id="101" dur="500"/>
                                        <p:tgtEl>
                                          <p:spTgt spid="2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02" dur="1" fill="hold">
                                          <p:stCondLst>
                                            <p:cond delay="499"/>
                                          </p:stCondLst>
                                        </p:cTn>
                                        <p:tgtEl>
                                          <p:spTgt spid="29"/>
                                        </p:tgtEl>
                                        <p:attrNameLst>
                                          <p:attrName>style.visibility</p:attrName>
                                        </p:attrNameLst>
                                      </p:cBhvr>
                                      <p:to>
                                        <p:strVal val="hidden"/>
                                      </p:to>
                                    </p:set>
                                  </p:childTnLst>
                                </p:cTn>
                              </p:par>
                              <p:par>
                                <p:cTn id="103" presetID="19" presetClass="entr" presetSubtype="10"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 calcmode="lin" valueType="num">
                                      <p:cBhvr>
                                        <p:cTn id="105" dur="500" fill="hold"/>
                                        <p:tgtEl>
                                          <p:spTgt spid="30"/>
                                        </p:tgtEl>
                                        <p:attrNameLst>
                                          <p:attrName>ppt_w</p:attrName>
                                        </p:attrNameLst>
                                      </p:cBhvr>
                                      <p:tavLst>
                                        <p:tav tm="0" fmla="#ppt_w*sin(2.5*pi*$)">
                                          <p:val>
                                            <p:fltVal val="0"/>
                                          </p:val>
                                        </p:tav>
                                        <p:tav tm="100000">
                                          <p:val>
                                            <p:fltVal val="1"/>
                                          </p:val>
                                        </p:tav>
                                      </p:tavLst>
                                    </p:anim>
                                    <p:anim calcmode="lin" valueType="num">
                                      <p:cBhvr>
                                        <p:cTn id="106" dur="500" fill="hold"/>
                                        <p:tgtEl>
                                          <p:spTgt spid="30"/>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31"/>
                  </p:tgtEl>
                </p:cond>
              </p:nextCondLst>
            </p:seq>
            <p:seq concurrent="1" nextAc="seek">
              <p:cTn id="107" restart="whenNotActive" fill="hold" evtFilter="cancelBubble" nodeType="interactiveSeq">
                <p:stCondLst>
                  <p:cond evt="onClick" delay="0">
                    <p:tgtEl>
                      <p:spTgt spid="34"/>
                    </p:tgtEl>
                  </p:cond>
                </p:stCondLst>
                <p:endSync evt="end" delay="0">
                  <p:rtn val="all"/>
                </p:endSync>
                <p:childTnLst>
                  <p:par>
                    <p:cTn id="108" fill="hold">
                      <p:stCondLst>
                        <p:cond delay="0"/>
                      </p:stCondLst>
                      <p:childTnLst>
                        <p:par>
                          <p:cTn id="109" fill="hold">
                            <p:stCondLst>
                              <p:cond delay="0"/>
                            </p:stCondLst>
                            <p:childTnLst>
                              <p:par>
                                <p:cTn id="110" presetID="19" presetClass="exit" presetSubtype="10" fill="hold" grpId="1" nodeType="clickEffect">
                                  <p:stCondLst>
                                    <p:cond delay="0"/>
                                  </p:stCondLst>
                                  <p:childTnLst>
                                    <p:anim calcmode="lin" valueType="num">
                                      <p:cBhvr>
                                        <p:cTn id="111" dur="500"/>
                                        <p:tgtEl>
                                          <p:spTgt spid="33"/>
                                        </p:tgtEl>
                                        <p:attrNameLst>
                                          <p:attrName>ppt_h</p:attrName>
                                        </p:attrNameLst>
                                      </p:cBhvr>
                                      <p:tavLst>
                                        <p:tav tm="0">
                                          <p:val>
                                            <p:strVal val="ppt_h"/>
                                          </p:val>
                                        </p:tav>
                                        <p:tav tm="100000">
                                          <p:val>
                                            <p:strVal val="ppt_h"/>
                                          </p:val>
                                        </p:tav>
                                      </p:tavLst>
                                    </p:anim>
                                    <p:anim calcmode="lin" valueType="num">
                                      <p:cBhvr>
                                        <p:cTn id="112" dur="500"/>
                                        <p:tgtEl>
                                          <p:spTgt spid="3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13" dur="1" fill="hold">
                                          <p:stCondLst>
                                            <p:cond delay="499"/>
                                          </p:stCondLst>
                                        </p:cTn>
                                        <p:tgtEl>
                                          <p:spTgt spid="33"/>
                                        </p:tgtEl>
                                        <p:attrNameLst>
                                          <p:attrName>style.visibility</p:attrName>
                                        </p:attrNameLst>
                                      </p:cBhvr>
                                      <p:to>
                                        <p:strVal val="hidden"/>
                                      </p:to>
                                    </p:set>
                                  </p:childTnLst>
                                </p:cTn>
                              </p:par>
                              <p:par>
                                <p:cTn id="114" presetID="19" presetClass="entr" presetSubtype="1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 calcmode="lin" valueType="num">
                                      <p:cBhvr>
                                        <p:cTn id="116" dur="500" fill="hold"/>
                                        <p:tgtEl>
                                          <p:spTgt spid="32"/>
                                        </p:tgtEl>
                                        <p:attrNameLst>
                                          <p:attrName>ppt_w</p:attrName>
                                        </p:attrNameLst>
                                      </p:cBhvr>
                                      <p:tavLst>
                                        <p:tav tm="0" fmla="#ppt_w*sin(2.5*pi*$)">
                                          <p:val>
                                            <p:fltVal val="0"/>
                                          </p:val>
                                        </p:tav>
                                        <p:tav tm="100000">
                                          <p:val>
                                            <p:fltVal val="1"/>
                                          </p:val>
                                        </p:tav>
                                      </p:tavLst>
                                    </p:anim>
                                    <p:anim calcmode="lin" valueType="num">
                                      <p:cBhvr>
                                        <p:cTn id="117" dur="500" fill="hold"/>
                                        <p:tgtEl>
                                          <p:spTgt spid="32"/>
                                        </p:tgtEl>
                                        <p:attrNameLst>
                                          <p:attrName>ppt_h</p:attrName>
                                        </p:attrNameLst>
                                      </p:cBhvr>
                                      <p:tavLst>
                                        <p:tav tm="0">
                                          <p:val>
                                            <p:strVal val="#ppt_h"/>
                                          </p:val>
                                        </p:tav>
                                        <p:tav tm="100000">
                                          <p:val>
                                            <p:strVal val="#ppt_h"/>
                                          </p:val>
                                        </p:tav>
                                      </p:tavLst>
                                    </p:anim>
                                  </p:childTnLst>
                                </p:cTn>
                              </p:par>
                            </p:childTnLst>
                          </p:cTn>
                        </p:par>
                      </p:childTnLst>
                    </p:cTn>
                  </p:par>
                  <p:par>
                    <p:cTn id="118" fill="hold">
                      <p:stCondLst>
                        <p:cond delay="indefinite"/>
                      </p:stCondLst>
                      <p:childTnLst>
                        <p:par>
                          <p:cTn id="119" fill="hold">
                            <p:stCondLst>
                              <p:cond delay="0"/>
                            </p:stCondLst>
                            <p:childTnLst>
                              <p:par>
                                <p:cTn id="120" presetID="19" presetClass="exit" presetSubtype="10" fill="hold" grpId="1" nodeType="clickEffect">
                                  <p:stCondLst>
                                    <p:cond delay="0"/>
                                  </p:stCondLst>
                                  <p:childTnLst>
                                    <p:anim calcmode="lin" valueType="num">
                                      <p:cBhvr>
                                        <p:cTn id="121" dur="500"/>
                                        <p:tgtEl>
                                          <p:spTgt spid="32"/>
                                        </p:tgtEl>
                                        <p:attrNameLst>
                                          <p:attrName>ppt_h</p:attrName>
                                        </p:attrNameLst>
                                      </p:cBhvr>
                                      <p:tavLst>
                                        <p:tav tm="0">
                                          <p:val>
                                            <p:strVal val="ppt_h"/>
                                          </p:val>
                                        </p:tav>
                                        <p:tav tm="100000">
                                          <p:val>
                                            <p:strVal val="ppt_h"/>
                                          </p:val>
                                        </p:tav>
                                      </p:tavLst>
                                    </p:anim>
                                    <p:anim calcmode="lin" valueType="num">
                                      <p:cBhvr>
                                        <p:cTn id="122" dur="500"/>
                                        <p:tgtEl>
                                          <p:spTgt spid="3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23" dur="1" fill="hold">
                                          <p:stCondLst>
                                            <p:cond delay="499"/>
                                          </p:stCondLst>
                                        </p:cTn>
                                        <p:tgtEl>
                                          <p:spTgt spid="32"/>
                                        </p:tgtEl>
                                        <p:attrNameLst>
                                          <p:attrName>style.visibility</p:attrName>
                                        </p:attrNameLst>
                                      </p:cBhvr>
                                      <p:to>
                                        <p:strVal val="hidden"/>
                                      </p:to>
                                    </p:set>
                                  </p:childTnLst>
                                </p:cTn>
                              </p:par>
                              <p:par>
                                <p:cTn id="124" presetID="19" presetClass="entr" presetSubtype="10" fill="hold" grpId="0" nodeType="withEffect">
                                  <p:stCondLst>
                                    <p:cond delay="0"/>
                                  </p:stCondLst>
                                  <p:childTnLst>
                                    <p:set>
                                      <p:cBhvr>
                                        <p:cTn id="125" dur="1" fill="hold">
                                          <p:stCondLst>
                                            <p:cond delay="0"/>
                                          </p:stCondLst>
                                        </p:cTn>
                                        <p:tgtEl>
                                          <p:spTgt spid="33"/>
                                        </p:tgtEl>
                                        <p:attrNameLst>
                                          <p:attrName>style.visibility</p:attrName>
                                        </p:attrNameLst>
                                      </p:cBhvr>
                                      <p:to>
                                        <p:strVal val="visible"/>
                                      </p:to>
                                    </p:set>
                                    <p:anim calcmode="lin" valueType="num">
                                      <p:cBhvr>
                                        <p:cTn id="126" dur="500" fill="hold"/>
                                        <p:tgtEl>
                                          <p:spTgt spid="33"/>
                                        </p:tgtEl>
                                        <p:attrNameLst>
                                          <p:attrName>ppt_w</p:attrName>
                                        </p:attrNameLst>
                                      </p:cBhvr>
                                      <p:tavLst>
                                        <p:tav tm="0" fmla="#ppt_w*sin(2.5*pi*$)">
                                          <p:val>
                                            <p:fltVal val="0"/>
                                          </p:val>
                                        </p:tav>
                                        <p:tav tm="100000">
                                          <p:val>
                                            <p:fltVal val="1"/>
                                          </p:val>
                                        </p:tav>
                                      </p:tavLst>
                                    </p:anim>
                                    <p:anim calcmode="lin" valueType="num">
                                      <p:cBhvr>
                                        <p:cTn id="127" dur="500" fill="hold"/>
                                        <p:tgtEl>
                                          <p:spTgt spid="33"/>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34"/>
                  </p:tgtEl>
                </p:cond>
              </p:nextCondLst>
            </p:seq>
            <p:seq concurrent="1" nextAc="seek">
              <p:cTn id="128" restart="whenNotActive" fill="hold" evtFilter="cancelBubble" nodeType="interactiveSeq">
                <p:stCondLst>
                  <p:cond evt="onClick" delay="0">
                    <p:tgtEl>
                      <p:spTgt spid="37"/>
                    </p:tgtEl>
                  </p:cond>
                </p:stCondLst>
                <p:endSync evt="end" delay="0">
                  <p:rtn val="all"/>
                </p:endSync>
                <p:childTnLst>
                  <p:par>
                    <p:cTn id="129" fill="hold">
                      <p:stCondLst>
                        <p:cond delay="0"/>
                      </p:stCondLst>
                      <p:childTnLst>
                        <p:par>
                          <p:cTn id="130" fill="hold">
                            <p:stCondLst>
                              <p:cond delay="0"/>
                            </p:stCondLst>
                            <p:childTnLst>
                              <p:par>
                                <p:cTn id="131" presetID="19" presetClass="exit" presetSubtype="10" fill="hold" grpId="1" nodeType="clickEffect">
                                  <p:stCondLst>
                                    <p:cond delay="0"/>
                                  </p:stCondLst>
                                  <p:childTnLst>
                                    <p:anim calcmode="lin" valueType="num">
                                      <p:cBhvr>
                                        <p:cTn id="132" dur="500"/>
                                        <p:tgtEl>
                                          <p:spTgt spid="36"/>
                                        </p:tgtEl>
                                        <p:attrNameLst>
                                          <p:attrName>ppt_h</p:attrName>
                                        </p:attrNameLst>
                                      </p:cBhvr>
                                      <p:tavLst>
                                        <p:tav tm="0">
                                          <p:val>
                                            <p:strVal val="ppt_h"/>
                                          </p:val>
                                        </p:tav>
                                        <p:tav tm="100000">
                                          <p:val>
                                            <p:strVal val="ppt_h"/>
                                          </p:val>
                                        </p:tav>
                                      </p:tavLst>
                                    </p:anim>
                                    <p:anim calcmode="lin" valueType="num">
                                      <p:cBhvr>
                                        <p:cTn id="133" dur="500"/>
                                        <p:tgtEl>
                                          <p:spTgt spid="3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34" dur="1" fill="hold">
                                          <p:stCondLst>
                                            <p:cond delay="499"/>
                                          </p:stCondLst>
                                        </p:cTn>
                                        <p:tgtEl>
                                          <p:spTgt spid="36"/>
                                        </p:tgtEl>
                                        <p:attrNameLst>
                                          <p:attrName>style.visibility</p:attrName>
                                        </p:attrNameLst>
                                      </p:cBhvr>
                                      <p:to>
                                        <p:strVal val="hidden"/>
                                      </p:to>
                                    </p:set>
                                  </p:childTnLst>
                                </p:cTn>
                              </p:par>
                              <p:par>
                                <p:cTn id="135" presetID="19" presetClass="entr" presetSubtype="10" fill="hold" grpId="0" nodeType="with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fmla="#ppt_w*sin(2.5*pi*$)">
                                          <p:val>
                                            <p:fltVal val="0"/>
                                          </p:val>
                                        </p:tav>
                                        <p:tav tm="100000">
                                          <p:val>
                                            <p:fltVal val="1"/>
                                          </p:val>
                                        </p:tav>
                                      </p:tavLst>
                                    </p:anim>
                                    <p:anim calcmode="lin" valueType="num">
                                      <p:cBhvr>
                                        <p:cTn id="138" dur="500" fill="hold"/>
                                        <p:tgtEl>
                                          <p:spTgt spid="35"/>
                                        </p:tgtEl>
                                        <p:attrNameLst>
                                          <p:attrName>ppt_h</p:attrName>
                                        </p:attrNameLst>
                                      </p:cBhvr>
                                      <p:tavLst>
                                        <p:tav tm="0">
                                          <p:val>
                                            <p:strVal val="#ppt_h"/>
                                          </p:val>
                                        </p:tav>
                                        <p:tav tm="100000">
                                          <p:val>
                                            <p:strVal val="#ppt_h"/>
                                          </p:val>
                                        </p:tav>
                                      </p:tavLst>
                                    </p:anim>
                                  </p:childTnLst>
                                </p:cTn>
                              </p:par>
                            </p:childTnLst>
                          </p:cTn>
                        </p:par>
                      </p:childTnLst>
                    </p:cTn>
                  </p:par>
                  <p:par>
                    <p:cTn id="139" fill="hold">
                      <p:stCondLst>
                        <p:cond delay="indefinite"/>
                      </p:stCondLst>
                      <p:childTnLst>
                        <p:par>
                          <p:cTn id="140" fill="hold">
                            <p:stCondLst>
                              <p:cond delay="0"/>
                            </p:stCondLst>
                            <p:childTnLst>
                              <p:par>
                                <p:cTn id="141" presetID="19" presetClass="exit" presetSubtype="10" fill="hold" grpId="1" nodeType="clickEffect">
                                  <p:stCondLst>
                                    <p:cond delay="0"/>
                                  </p:stCondLst>
                                  <p:childTnLst>
                                    <p:anim calcmode="lin" valueType="num">
                                      <p:cBhvr>
                                        <p:cTn id="142" dur="500"/>
                                        <p:tgtEl>
                                          <p:spTgt spid="35"/>
                                        </p:tgtEl>
                                        <p:attrNameLst>
                                          <p:attrName>ppt_h</p:attrName>
                                        </p:attrNameLst>
                                      </p:cBhvr>
                                      <p:tavLst>
                                        <p:tav tm="0">
                                          <p:val>
                                            <p:strVal val="ppt_h"/>
                                          </p:val>
                                        </p:tav>
                                        <p:tav tm="100000">
                                          <p:val>
                                            <p:strVal val="ppt_h"/>
                                          </p:val>
                                        </p:tav>
                                      </p:tavLst>
                                    </p:anim>
                                    <p:anim calcmode="lin" valueType="num">
                                      <p:cBhvr>
                                        <p:cTn id="143" dur="500"/>
                                        <p:tgtEl>
                                          <p:spTgt spid="3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44" dur="1" fill="hold">
                                          <p:stCondLst>
                                            <p:cond delay="499"/>
                                          </p:stCondLst>
                                        </p:cTn>
                                        <p:tgtEl>
                                          <p:spTgt spid="35"/>
                                        </p:tgtEl>
                                        <p:attrNameLst>
                                          <p:attrName>style.visibility</p:attrName>
                                        </p:attrNameLst>
                                      </p:cBhvr>
                                      <p:to>
                                        <p:strVal val="hidden"/>
                                      </p:to>
                                    </p:set>
                                  </p:childTnLst>
                                </p:cTn>
                              </p:par>
                              <p:par>
                                <p:cTn id="145" presetID="19" presetClass="entr" presetSubtype="10" fill="hold" grpId="0" nodeType="withEffect">
                                  <p:stCondLst>
                                    <p:cond delay="0"/>
                                  </p:stCondLst>
                                  <p:childTnLst>
                                    <p:set>
                                      <p:cBhvr>
                                        <p:cTn id="146" dur="1" fill="hold">
                                          <p:stCondLst>
                                            <p:cond delay="0"/>
                                          </p:stCondLst>
                                        </p:cTn>
                                        <p:tgtEl>
                                          <p:spTgt spid="36"/>
                                        </p:tgtEl>
                                        <p:attrNameLst>
                                          <p:attrName>style.visibility</p:attrName>
                                        </p:attrNameLst>
                                      </p:cBhvr>
                                      <p:to>
                                        <p:strVal val="visible"/>
                                      </p:to>
                                    </p:set>
                                    <p:anim calcmode="lin" valueType="num">
                                      <p:cBhvr>
                                        <p:cTn id="147" dur="500" fill="hold"/>
                                        <p:tgtEl>
                                          <p:spTgt spid="36"/>
                                        </p:tgtEl>
                                        <p:attrNameLst>
                                          <p:attrName>ppt_w</p:attrName>
                                        </p:attrNameLst>
                                      </p:cBhvr>
                                      <p:tavLst>
                                        <p:tav tm="0" fmla="#ppt_w*sin(2.5*pi*$)">
                                          <p:val>
                                            <p:fltVal val="0"/>
                                          </p:val>
                                        </p:tav>
                                        <p:tav tm="100000">
                                          <p:val>
                                            <p:fltVal val="1"/>
                                          </p:val>
                                        </p:tav>
                                      </p:tavLst>
                                    </p:anim>
                                    <p:anim calcmode="lin" valueType="num">
                                      <p:cBhvr>
                                        <p:cTn id="148" dur="500" fill="hold"/>
                                        <p:tgtEl>
                                          <p:spTgt spid="36"/>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37"/>
                  </p:tgtEl>
                </p:cond>
              </p:nextCondLst>
            </p:seq>
          </p:childTnLst>
        </p:cTn>
      </p:par>
    </p:tnLst>
    <p:bldLst>
      <p:bldP spid="17" grpId="0" animBg="1"/>
      <p:bldP spid="17" grpId="1" animBg="1"/>
      <p:bldP spid="18" grpId="0" animBg="1"/>
      <p:bldP spid="18" grpId="1" animBg="1"/>
      <p:bldP spid="20" grpId="0" animBg="1"/>
      <p:bldP spid="20" grpId="1" animBg="1"/>
      <p:bldP spid="21" grpId="0" animBg="1"/>
      <p:bldP spid="21" grpId="1" animBg="1"/>
      <p:bldP spid="23" grpId="0" animBg="1"/>
      <p:bldP spid="23" grpId="1" animBg="1"/>
      <p:bldP spid="24" grpId="0" animBg="1"/>
      <p:bldP spid="24" grpId="1" animBg="1"/>
      <p:bldP spid="26" grpId="0" animBg="1"/>
      <p:bldP spid="26" grpId="1" animBg="1"/>
      <p:bldP spid="27" grpId="0" animBg="1"/>
      <p:bldP spid="27" grpId="1" animBg="1"/>
      <p:bldP spid="29" grpId="0" animBg="1"/>
      <p:bldP spid="29" grpId="1" animBg="1"/>
      <p:bldP spid="30" grpId="0" animBg="1"/>
      <p:bldP spid="30" grpId="1" animBg="1"/>
      <p:bldP spid="32" grpId="0" animBg="1"/>
      <p:bldP spid="32" grpId="1" animBg="1"/>
      <p:bldP spid="33" grpId="0" animBg="1"/>
      <p:bldP spid="33" grpId="1" animBg="1"/>
      <p:bldP spid="35" grpId="0" animBg="1"/>
      <p:bldP spid="35" grpId="1" animBg="1"/>
      <p:bldP spid="36" grpId="0" animBg="1"/>
      <p:bldP spid="36"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6B3A05"/>
        </a:solidFill>
        <a:effectLst/>
      </p:bgPr>
    </p:bg>
    <p:spTree>
      <p:nvGrpSpPr>
        <p:cNvPr id="1" name=""/>
        <p:cNvGrpSpPr/>
        <p:nvPr/>
      </p:nvGrpSpPr>
      <p:grpSpPr>
        <a:xfrm>
          <a:off x="0" y="0"/>
          <a:ext cx="0" cy="0"/>
          <a:chOff x="0" y="0"/>
          <a:chExt cx="0" cy="0"/>
        </a:xfrm>
      </p:grpSpPr>
      <p:pic>
        <p:nvPicPr>
          <p:cNvPr id="20" name="Picture 2" descr="http://syromono.info/images/lock-clipart-jail-7.gif"/>
          <p:cNvPicPr>
            <a:picLocks noChangeAspect="1" noChangeArrowheads="1"/>
          </p:cNvPicPr>
          <p:nvPr/>
        </p:nvPicPr>
        <p:blipFill>
          <a:blip r:embed="rId1" cstate="email"/>
          <a:srcRect l="1503" t="1167" r="805" b="3168"/>
          <a:stretch>
            <a:fillRect/>
          </a:stretch>
        </p:blipFill>
        <p:spPr bwMode="auto">
          <a:xfrm>
            <a:off x="1835696" y="1196752"/>
            <a:ext cx="2853976" cy="3600400"/>
          </a:xfrm>
          <a:prstGeom prst="rect">
            <a:avLst/>
          </a:prstGeom>
          <a:noFill/>
        </p:spPr>
      </p:pic>
      <p:pic>
        <p:nvPicPr>
          <p:cNvPr id="4" name="Picture 2" descr="http://static.etvnet.com/shared/persons/person/000/010/403/megre_1.jpg"/>
          <p:cNvPicPr>
            <a:picLocks noChangeAspect="1" noChangeArrowheads="1"/>
          </p:cNvPicPr>
          <p:nvPr/>
        </p:nvPicPr>
        <p:blipFill>
          <a:blip r:embed="rId2" cstate="email"/>
          <a:srcRect/>
          <a:stretch>
            <a:fillRect/>
          </a:stretch>
        </p:blipFill>
        <p:spPr bwMode="auto">
          <a:xfrm>
            <a:off x="7187896" y="438443"/>
            <a:ext cx="1656085" cy="2157588"/>
          </a:xfrm>
          <a:prstGeom prst="rect">
            <a:avLst/>
          </a:prstGeom>
          <a:noFill/>
        </p:spPr>
      </p:pic>
      <p:pic>
        <p:nvPicPr>
          <p:cNvPr id="5" name="Picture 8" descr="https://avatanplus.com/files/resources/mid/5742f28d8b35e154dd837902.png">
            <a:hlinkClick r:id="rId3" action="ppaction://hlinksldjump"/>
          </p:cNvPr>
          <p:cNvPicPr>
            <a:picLocks noChangeAspect="1" noChangeArrowheads="1"/>
          </p:cNvPicPr>
          <p:nvPr/>
        </p:nvPicPr>
        <p:blipFill>
          <a:blip r:embed="rId4" cstate="email"/>
          <a:srcRect/>
          <a:stretch>
            <a:fillRect/>
          </a:stretch>
        </p:blipFill>
        <p:spPr bwMode="auto">
          <a:xfrm>
            <a:off x="7088930" y="188640"/>
            <a:ext cx="1875557" cy="2520280"/>
          </a:xfrm>
          <a:prstGeom prst="rect">
            <a:avLst/>
          </a:prstGeom>
          <a:noFill/>
        </p:spPr>
      </p:pic>
      <p:sp>
        <p:nvSpPr>
          <p:cNvPr id="6" name="TextBox 5"/>
          <p:cNvSpPr txBox="1"/>
          <p:nvPr/>
        </p:nvSpPr>
        <p:spPr>
          <a:xfrm>
            <a:off x="1331640" y="476672"/>
            <a:ext cx="6336704" cy="830997"/>
          </a:xfrm>
          <a:prstGeom prst="rect">
            <a:avLst/>
          </a:prstGeom>
          <a:noFill/>
        </p:spPr>
        <p:txBody>
          <a:bodyPr wrap="square" rtlCol="0">
            <a:spAutoFit/>
          </a:bodyPr>
          <a:lstStyle/>
          <a:p>
            <a:r>
              <a:rPr lang="ru-RU" sz="2400" b="1" dirty="0" smtClean="0">
                <a:solidFill>
                  <a:schemeClr val="bg1"/>
                </a:solidFill>
                <a:latin typeface="Comic Sans MS" panose="030F0702030302020204" pitchFamily="66" charset="0"/>
              </a:rPr>
              <a:t>Как называется мера пресечения, состоящая в заключении под стражу? </a:t>
            </a:r>
            <a:endParaRPr lang="ru-RU" sz="2400" dirty="0">
              <a:solidFill>
                <a:schemeClr val="bg1"/>
              </a:solidFill>
              <a:latin typeface="Comic Sans MS" panose="030F0702030302020204" pitchFamily="66" charset="0"/>
            </a:endParaRPr>
          </a:p>
        </p:txBody>
      </p:sp>
      <p:sp>
        <p:nvSpPr>
          <p:cNvPr id="7" name="Выноска-облако 6"/>
          <p:cNvSpPr/>
          <p:nvPr/>
        </p:nvSpPr>
        <p:spPr>
          <a:xfrm rot="719840">
            <a:off x="174677" y="174959"/>
            <a:ext cx="1097025" cy="761591"/>
          </a:xfrm>
          <a:prstGeom prst="cloudCallout">
            <a:avLst>
              <a:gd name="adj1" fmla="val -30568"/>
              <a:gd name="adj2" fmla="val 11268"/>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solidFill>
              </a:rPr>
              <a:t>4</a:t>
            </a:r>
            <a:endParaRPr lang="ru-RU" sz="3200" b="1" dirty="0">
              <a:solidFill>
                <a:schemeClr val="tx1"/>
              </a:solidFill>
            </a:endParaRPr>
          </a:p>
        </p:txBody>
      </p:sp>
      <p:sp>
        <p:nvSpPr>
          <p:cNvPr id="8" name="Скругленный прямоугольник 7"/>
          <p:cNvSpPr/>
          <p:nvPr/>
        </p:nvSpPr>
        <p:spPr>
          <a:xfrm>
            <a:off x="251520" y="4869160"/>
            <a:ext cx="6048672" cy="864096"/>
          </a:xfrm>
          <a:prstGeom prst="roundRect">
            <a:avLst/>
          </a:prstGeom>
          <a:solidFill>
            <a:srgbClr val="EFD19B"/>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400" b="1" dirty="0" smtClean="0">
                <a:solidFill>
                  <a:schemeClr val="accent6">
                    <a:lumMod val="50000"/>
                  </a:schemeClr>
                </a:solidFill>
                <a:latin typeface="Comic Sans MS" panose="030F0702030302020204" pitchFamily="66" charset="0"/>
                <a:cs typeface="Times New Roman" panose="02020603050405020304" pitchFamily="18" charset="0"/>
              </a:rPr>
              <a:t>Арест</a:t>
            </a:r>
            <a:endParaRPr lang="ru-RU" sz="5400" b="1" dirty="0">
              <a:solidFill>
                <a:schemeClr val="accent6">
                  <a:lumMod val="50000"/>
                </a:schemeClr>
              </a:solidFill>
              <a:latin typeface="Comic Sans MS" panose="030F0702030302020204" pitchFamily="66" charset="0"/>
              <a:cs typeface="Times New Roman" panose="02020603050405020304" pitchFamily="18" charset="0"/>
            </a:endParaRPr>
          </a:p>
        </p:txBody>
      </p:sp>
      <p:sp>
        <p:nvSpPr>
          <p:cNvPr id="9" name="Скругленный прямоугольник 8"/>
          <p:cNvSpPr/>
          <p:nvPr/>
        </p:nvSpPr>
        <p:spPr>
          <a:xfrm>
            <a:off x="251520" y="4869160"/>
            <a:ext cx="6048672" cy="864096"/>
          </a:xfrm>
          <a:prstGeom prst="roundRect">
            <a:avLst/>
          </a:prstGeom>
          <a:solidFill>
            <a:schemeClr val="accent6">
              <a:lumMod val="75000"/>
            </a:schemeClr>
          </a:solidFill>
          <a:ln>
            <a:solidFill>
              <a:srgbClr val="E3A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400" b="1" dirty="0" smtClean="0">
                <a:solidFill>
                  <a:schemeClr val="bg1"/>
                </a:solidFill>
                <a:latin typeface="Comic Sans MS" panose="030F0702030302020204" pitchFamily="66" charset="0"/>
                <a:cs typeface="Times New Roman" panose="02020603050405020304" pitchFamily="18" charset="0"/>
              </a:rPr>
              <a:t>Арест</a:t>
            </a:r>
            <a:endParaRPr lang="ru-RU" sz="5400" b="1" dirty="0" smtClean="0">
              <a:solidFill>
                <a:schemeClr val="bg1"/>
              </a:solidFill>
              <a:latin typeface="Comic Sans MS" panose="030F0702030302020204" pitchFamily="66" charset="0"/>
              <a:cs typeface="Times New Roman" panose="02020603050405020304" pitchFamily="18" charset="0"/>
            </a:endParaRPr>
          </a:p>
        </p:txBody>
      </p:sp>
      <p:sp>
        <p:nvSpPr>
          <p:cNvPr id="10" name="Скругленный прямоугольник 9"/>
          <p:cNvSpPr/>
          <p:nvPr/>
        </p:nvSpPr>
        <p:spPr>
          <a:xfrm>
            <a:off x="251520" y="4869160"/>
            <a:ext cx="6048672" cy="864096"/>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251520" y="3789040"/>
            <a:ext cx="6048672" cy="864096"/>
          </a:xfrm>
          <a:prstGeom prst="roundRect">
            <a:avLst/>
          </a:prstGeom>
          <a:solidFill>
            <a:srgbClr val="EFD19B"/>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400" b="1" dirty="0" smtClean="0">
                <a:solidFill>
                  <a:schemeClr val="accent6">
                    <a:lumMod val="50000"/>
                  </a:schemeClr>
                </a:solidFill>
                <a:latin typeface="Comic Sans MS" panose="030F0702030302020204" pitchFamily="66" charset="0"/>
                <a:cs typeface="Times New Roman" panose="02020603050405020304" pitchFamily="18" charset="0"/>
              </a:rPr>
              <a:t>Надо подумать…</a:t>
            </a:r>
            <a:endParaRPr lang="ru-RU" sz="5400" b="1" dirty="0">
              <a:solidFill>
                <a:schemeClr val="accent6">
                  <a:lumMod val="50000"/>
                </a:schemeClr>
              </a:solidFill>
              <a:latin typeface="Comic Sans MS" panose="030F0702030302020204" pitchFamily="66" charset="0"/>
              <a:cs typeface="Times New Roman" panose="02020603050405020304" pitchFamily="18" charset="0"/>
            </a:endParaRPr>
          </a:p>
        </p:txBody>
      </p:sp>
      <p:sp>
        <p:nvSpPr>
          <p:cNvPr id="12" name="Скругленный прямоугольник 11"/>
          <p:cNvSpPr/>
          <p:nvPr/>
        </p:nvSpPr>
        <p:spPr>
          <a:xfrm>
            <a:off x="251520" y="3789040"/>
            <a:ext cx="6048672" cy="864096"/>
          </a:xfrm>
          <a:prstGeom prst="roundRect">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400" b="1" dirty="0" smtClean="0">
                <a:latin typeface="Comic Sans MS" panose="030F0702030302020204" pitchFamily="66" charset="0"/>
              </a:rPr>
              <a:t>Задержание</a:t>
            </a:r>
            <a:endParaRPr lang="ru-RU" sz="5400" b="1" dirty="0">
              <a:solidFill>
                <a:schemeClr val="bg1"/>
              </a:solidFill>
              <a:latin typeface="Comic Sans MS" panose="030F0702030302020204" pitchFamily="66" charset="0"/>
              <a:cs typeface="Times New Roman" panose="02020603050405020304" pitchFamily="18" charset="0"/>
            </a:endParaRPr>
          </a:p>
        </p:txBody>
      </p:sp>
      <p:sp>
        <p:nvSpPr>
          <p:cNvPr id="13" name="Скругленный прямоугольник 12"/>
          <p:cNvSpPr/>
          <p:nvPr/>
        </p:nvSpPr>
        <p:spPr>
          <a:xfrm>
            <a:off x="251520" y="3789040"/>
            <a:ext cx="6048672" cy="864096"/>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600" b="1" dirty="0" smtClean="0">
              <a:solidFill>
                <a:schemeClr val="bg1"/>
              </a:solidFill>
              <a:latin typeface="Times New Roman" panose="02020603050405020304" pitchFamily="18" charset="0"/>
              <a:cs typeface="Times New Roman" panose="02020603050405020304" pitchFamily="18" charset="0"/>
            </a:endParaRPr>
          </a:p>
        </p:txBody>
      </p:sp>
      <p:sp>
        <p:nvSpPr>
          <p:cNvPr id="14" name="Скругленный прямоугольник 13"/>
          <p:cNvSpPr/>
          <p:nvPr/>
        </p:nvSpPr>
        <p:spPr>
          <a:xfrm>
            <a:off x="251520" y="2708920"/>
            <a:ext cx="6048672" cy="864096"/>
          </a:xfrm>
          <a:prstGeom prst="roundRect">
            <a:avLst/>
          </a:prstGeom>
          <a:solidFill>
            <a:srgbClr val="EFD19B"/>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400" b="1" dirty="0" smtClean="0">
                <a:solidFill>
                  <a:schemeClr val="accent6">
                    <a:lumMod val="50000"/>
                  </a:schemeClr>
                </a:solidFill>
                <a:latin typeface="Comic Sans MS" panose="030F0702030302020204" pitchFamily="66" charset="0"/>
                <a:cs typeface="Times New Roman" panose="02020603050405020304" pitchFamily="18" charset="0"/>
              </a:rPr>
              <a:t>Подумать надо…</a:t>
            </a:r>
            <a:endParaRPr lang="ru-RU" sz="5400" b="1" dirty="0">
              <a:solidFill>
                <a:schemeClr val="accent6">
                  <a:lumMod val="50000"/>
                </a:schemeClr>
              </a:solidFill>
              <a:latin typeface="Comic Sans MS" panose="030F0702030302020204" pitchFamily="66" charset="0"/>
              <a:cs typeface="Times New Roman" panose="02020603050405020304" pitchFamily="18" charset="0"/>
            </a:endParaRPr>
          </a:p>
        </p:txBody>
      </p:sp>
      <p:sp>
        <p:nvSpPr>
          <p:cNvPr id="15" name="Скругленный прямоугольник 14"/>
          <p:cNvSpPr/>
          <p:nvPr/>
        </p:nvSpPr>
        <p:spPr>
          <a:xfrm>
            <a:off x="251520" y="2708920"/>
            <a:ext cx="6048672" cy="864096"/>
          </a:xfrm>
          <a:prstGeom prst="roundRect">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400" b="1" dirty="0" smtClean="0">
                <a:solidFill>
                  <a:schemeClr val="bg1"/>
                </a:solidFill>
                <a:latin typeface="Comic Sans MS" panose="030F0702030302020204" pitchFamily="66" charset="0"/>
                <a:cs typeface="Times New Roman" panose="02020603050405020304" pitchFamily="18" charset="0"/>
              </a:rPr>
              <a:t>Поимка</a:t>
            </a:r>
            <a:endParaRPr lang="ru-RU" sz="5400" b="1" dirty="0">
              <a:solidFill>
                <a:schemeClr val="bg1"/>
              </a:solidFill>
              <a:latin typeface="Comic Sans MS" panose="030F0702030302020204" pitchFamily="66" charset="0"/>
              <a:cs typeface="Times New Roman" panose="02020603050405020304" pitchFamily="18" charset="0"/>
            </a:endParaRPr>
          </a:p>
        </p:txBody>
      </p:sp>
      <p:sp>
        <p:nvSpPr>
          <p:cNvPr id="16" name="Скругленный прямоугольник 15"/>
          <p:cNvSpPr/>
          <p:nvPr/>
        </p:nvSpPr>
        <p:spPr>
          <a:xfrm>
            <a:off x="251520" y="2708920"/>
            <a:ext cx="6048672" cy="864096"/>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pic>
        <p:nvPicPr>
          <p:cNvPr id="98306" name="Picture 2" descr="http://pngimg.com/uploads/handcuffs/handcuffs_PNG55.png"/>
          <p:cNvPicPr>
            <a:picLocks noChangeAspect="1" noChangeArrowheads="1"/>
          </p:cNvPicPr>
          <p:nvPr/>
        </p:nvPicPr>
        <p:blipFill>
          <a:blip r:embed="rId5" cstate="email"/>
          <a:srcRect/>
          <a:stretch>
            <a:fillRect/>
          </a:stretch>
        </p:blipFill>
        <p:spPr bwMode="auto">
          <a:xfrm>
            <a:off x="6732240" y="3356992"/>
            <a:ext cx="2051720" cy="2374206"/>
          </a:xfrm>
          <a:prstGeom prst="rect">
            <a:avLst/>
          </a:prstGeom>
          <a:noFill/>
        </p:spPr>
      </p:pic>
      <p:sp>
        <p:nvSpPr>
          <p:cNvPr id="98310" name="AutoShape 6" descr="https://vectortoons.com/wp-content/uploads/2015/05/legal-trouble-collection-michael-00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ru-RU"/>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1000"/>
                                        <p:tgtEl>
                                          <p:spTgt spid="7"/>
                                        </p:tgtEl>
                                      </p:cBhvr>
                                    </p:animEffect>
                                    <p:set>
                                      <p:cBhvr>
                                        <p:cTn id="7"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9" presetClass="exit" presetSubtype="5" fill="hold" grpId="1" nodeType="clickEffect">
                                  <p:stCondLst>
                                    <p:cond delay="0"/>
                                  </p:stCondLst>
                                  <p:childTnLst>
                                    <p:anim calcmode="lin" valueType="num">
                                      <p:cBhvr>
                                        <p:cTn id="12" dur="500"/>
                                        <p:tgtEl>
                                          <p:spTgt spid="9"/>
                                        </p:tgtEl>
                                        <p:attrNameLst>
                                          <p:attrName>ppt_w</p:attrName>
                                        </p:attrNameLst>
                                      </p:cBhvr>
                                      <p:tavLst>
                                        <p:tav tm="0">
                                          <p:val>
                                            <p:strVal val="ppt_w"/>
                                          </p:val>
                                        </p:tav>
                                        <p:tav tm="100000">
                                          <p:val>
                                            <p:strVal val="ppt_w"/>
                                          </p:val>
                                        </p:tav>
                                      </p:tavLst>
                                    </p:anim>
                                    <p:anim calcmode="lin" valueType="num">
                                      <p:cBhvr>
                                        <p:cTn id="13" dur="500"/>
                                        <p:tgtEl>
                                          <p:spTgt spid="9"/>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14" dur="1" fill="hold">
                                          <p:stCondLst>
                                            <p:cond delay="499"/>
                                          </p:stCondLst>
                                        </p:cTn>
                                        <p:tgtEl>
                                          <p:spTgt spid="9"/>
                                        </p:tgtEl>
                                        <p:attrNameLst>
                                          <p:attrName>style.visibility</p:attrName>
                                        </p:attrNameLst>
                                      </p:cBhvr>
                                      <p:to>
                                        <p:strVal val="hidden"/>
                                      </p:to>
                                    </p:set>
                                  </p:childTnLst>
                                </p:cTn>
                              </p:par>
                              <p:par>
                                <p:cTn id="15" presetID="19" presetClass="entr" presetSubtype="5"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ppt_w"/>
                                          </p:val>
                                        </p:tav>
                                        <p:tav tm="100000">
                                          <p:val>
                                            <p:strVal val="#ppt_w"/>
                                          </p:val>
                                        </p:tav>
                                      </p:tavLst>
                                    </p:anim>
                                    <p:anim calcmode="lin" valueType="num">
                                      <p:cBhvr>
                                        <p:cTn id="18" dur="500" fill="hold"/>
                                        <p:tgtEl>
                                          <p:spTgt spid="8"/>
                                        </p:tgtEl>
                                        <p:attrNameLst>
                                          <p:attrName>ppt_h</p:attrName>
                                        </p:attrNameLst>
                                      </p:cBhvr>
                                      <p:tavLst>
                                        <p:tav tm="0" fmla="#ppt_h*sin(2.5*pi*$)">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9" presetClass="exit" presetSubtype="5" fill="hold" grpId="1" nodeType="clickEffect">
                                  <p:stCondLst>
                                    <p:cond delay="0"/>
                                  </p:stCondLst>
                                  <p:childTnLst>
                                    <p:anim calcmode="lin" valueType="num">
                                      <p:cBhvr>
                                        <p:cTn id="22" dur="500"/>
                                        <p:tgtEl>
                                          <p:spTgt spid="8"/>
                                        </p:tgtEl>
                                        <p:attrNameLst>
                                          <p:attrName>ppt_w</p:attrName>
                                        </p:attrNameLst>
                                      </p:cBhvr>
                                      <p:tavLst>
                                        <p:tav tm="0">
                                          <p:val>
                                            <p:strVal val="ppt_w"/>
                                          </p:val>
                                        </p:tav>
                                        <p:tav tm="100000">
                                          <p:val>
                                            <p:strVal val="ppt_w"/>
                                          </p:val>
                                        </p:tav>
                                      </p:tavLst>
                                    </p:anim>
                                    <p:anim calcmode="lin" valueType="num">
                                      <p:cBhvr>
                                        <p:cTn id="23" dur="500"/>
                                        <p:tgtEl>
                                          <p:spTgt spid="8"/>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24" dur="1" fill="hold">
                                          <p:stCondLst>
                                            <p:cond delay="499"/>
                                          </p:stCondLst>
                                        </p:cTn>
                                        <p:tgtEl>
                                          <p:spTgt spid="8"/>
                                        </p:tgtEl>
                                        <p:attrNameLst>
                                          <p:attrName>style.visibility</p:attrName>
                                        </p:attrNameLst>
                                      </p:cBhvr>
                                      <p:to>
                                        <p:strVal val="hidden"/>
                                      </p:to>
                                    </p:set>
                                  </p:childTnLst>
                                </p:cTn>
                              </p:par>
                              <p:par>
                                <p:cTn id="25" presetID="19" presetClass="entr" presetSubtype="5"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strVal val="#ppt_w"/>
                                          </p:val>
                                        </p:tav>
                                        <p:tav tm="100000">
                                          <p:val>
                                            <p:strVal val="#ppt_w"/>
                                          </p:val>
                                        </p:tav>
                                      </p:tavLst>
                                    </p:anim>
                                    <p:anim calcmode="lin" valueType="num">
                                      <p:cBhvr>
                                        <p:cTn id="28" dur="500" fill="hold"/>
                                        <p:tgtEl>
                                          <p:spTgt spid="9"/>
                                        </p:tgtEl>
                                        <p:attrNameLst>
                                          <p:attrName>ppt_h</p:attrName>
                                        </p:attrNameLst>
                                      </p:cBhvr>
                                      <p:tavLst>
                                        <p:tav tm="0" fmla="#ppt_h*sin(2.5*pi*$)">
                                          <p:val>
                                            <p:fltVal val="0"/>
                                          </p:val>
                                        </p:tav>
                                        <p:tav tm="100000">
                                          <p:val>
                                            <p:fltVal val="1"/>
                                          </p:val>
                                        </p:tav>
                                      </p:tavLst>
                                    </p:anim>
                                  </p:childTnLst>
                                </p:cTn>
                              </p:par>
                              <p:par>
                                <p:cTn id="29" presetID="42" presetClass="exit" presetSubtype="0" fill="hold" grpId="2" nodeType="withEffect">
                                  <p:stCondLst>
                                    <p:cond delay="0"/>
                                  </p:stCondLst>
                                  <p:childTnLst>
                                    <p:animEffect transition="out" filter="fade">
                                      <p:cBhvr>
                                        <p:cTn id="30" dur="1000"/>
                                        <p:tgtEl>
                                          <p:spTgt spid="11"/>
                                        </p:tgtEl>
                                      </p:cBhvr>
                                    </p:animEffect>
                                    <p:anim calcmode="lin" valueType="num">
                                      <p:cBhvr>
                                        <p:cTn id="31" dur="1000"/>
                                        <p:tgtEl>
                                          <p:spTgt spid="11"/>
                                        </p:tgtEl>
                                        <p:attrNameLst>
                                          <p:attrName>ppt_x</p:attrName>
                                        </p:attrNameLst>
                                      </p:cBhvr>
                                      <p:tavLst>
                                        <p:tav tm="0">
                                          <p:val>
                                            <p:strVal val="ppt_x"/>
                                          </p:val>
                                        </p:tav>
                                        <p:tav tm="100000">
                                          <p:val>
                                            <p:strVal val="ppt_x"/>
                                          </p:val>
                                        </p:tav>
                                      </p:tavLst>
                                    </p:anim>
                                    <p:anim calcmode="lin" valueType="num">
                                      <p:cBhvr>
                                        <p:cTn id="32" dur="1000"/>
                                        <p:tgtEl>
                                          <p:spTgt spid="11"/>
                                        </p:tgtEl>
                                        <p:attrNameLst>
                                          <p:attrName>ppt_y</p:attrName>
                                        </p:attrNameLst>
                                      </p:cBhvr>
                                      <p:tavLst>
                                        <p:tav tm="0">
                                          <p:val>
                                            <p:strVal val="ppt_y"/>
                                          </p:val>
                                        </p:tav>
                                        <p:tav tm="100000">
                                          <p:val>
                                            <p:strVal val="ppt_y+.1"/>
                                          </p:val>
                                        </p:tav>
                                      </p:tavLst>
                                    </p:anim>
                                    <p:set>
                                      <p:cBhvr>
                                        <p:cTn id="33" dur="1" fill="hold">
                                          <p:stCondLst>
                                            <p:cond delay="999"/>
                                          </p:stCondLst>
                                        </p:cTn>
                                        <p:tgtEl>
                                          <p:spTgt spid="11"/>
                                        </p:tgtEl>
                                        <p:attrNameLst>
                                          <p:attrName>style.visibility</p:attrName>
                                        </p:attrNameLst>
                                      </p:cBhvr>
                                      <p:to>
                                        <p:strVal val="hidden"/>
                                      </p:to>
                                    </p:set>
                                  </p:childTnLst>
                                </p:cTn>
                              </p:par>
                              <p:par>
                                <p:cTn id="34" presetID="42" presetClass="exit" presetSubtype="0" fill="hold" grpId="2" nodeType="withEffect">
                                  <p:stCondLst>
                                    <p:cond delay="0"/>
                                  </p:stCondLst>
                                  <p:childTnLst>
                                    <p:animEffect transition="out" filter="fade">
                                      <p:cBhvr>
                                        <p:cTn id="35" dur="1000"/>
                                        <p:tgtEl>
                                          <p:spTgt spid="12"/>
                                        </p:tgtEl>
                                      </p:cBhvr>
                                    </p:animEffect>
                                    <p:anim calcmode="lin" valueType="num">
                                      <p:cBhvr>
                                        <p:cTn id="36" dur="1000"/>
                                        <p:tgtEl>
                                          <p:spTgt spid="12"/>
                                        </p:tgtEl>
                                        <p:attrNameLst>
                                          <p:attrName>ppt_x</p:attrName>
                                        </p:attrNameLst>
                                      </p:cBhvr>
                                      <p:tavLst>
                                        <p:tav tm="0">
                                          <p:val>
                                            <p:strVal val="ppt_x"/>
                                          </p:val>
                                        </p:tav>
                                        <p:tav tm="100000">
                                          <p:val>
                                            <p:strVal val="ppt_x"/>
                                          </p:val>
                                        </p:tav>
                                      </p:tavLst>
                                    </p:anim>
                                    <p:anim calcmode="lin" valueType="num">
                                      <p:cBhvr>
                                        <p:cTn id="37" dur="1000"/>
                                        <p:tgtEl>
                                          <p:spTgt spid="12"/>
                                        </p:tgtEl>
                                        <p:attrNameLst>
                                          <p:attrName>ppt_y</p:attrName>
                                        </p:attrNameLst>
                                      </p:cBhvr>
                                      <p:tavLst>
                                        <p:tav tm="0">
                                          <p:val>
                                            <p:strVal val="ppt_y"/>
                                          </p:val>
                                        </p:tav>
                                        <p:tav tm="100000">
                                          <p:val>
                                            <p:strVal val="ppt_y+.1"/>
                                          </p:val>
                                        </p:tav>
                                      </p:tavLst>
                                    </p:anim>
                                    <p:set>
                                      <p:cBhvr>
                                        <p:cTn id="38" dur="1" fill="hold">
                                          <p:stCondLst>
                                            <p:cond delay="999"/>
                                          </p:stCondLst>
                                        </p:cTn>
                                        <p:tgtEl>
                                          <p:spTgt spid="12"/>
                                        </p:tgtEl>
                                        <p:attrNameLst>
                                          <p:attrName>style.visibility</p:attrName>
                                        </p:attrNameLst>
                                      </p:cBhvr>
                                      <p:to>
                                        <p:strVal val="hidden"/>
                                      </p:to>
                                    </p:set>
                                  </p:childTnLst>
                                </p:cTn>
                              </p:par>
                              <p:par>
                                <p:cTn id="39" presetID="42" presetClass="exit" presetSubtype="0" fill="hold" grpId="0" nodeType="withEffect">
                                  <p:stCondLst>
                                    <p:cond delay="0"/>
                                  </p:stCondLst>
                                  <p:childTnLst>
                                    <p:animEffect transition="out" filter="fade">
                                      <p:cBhvr>
                                        <p:cTn id="40" dur="1000"/>
                                        <p:tgtEl>
                                          <p:spTgt spid="13"/>
                                        </p:tgtEl>
                                      </p:cBhvr>
                                    </p:animEffect>
                                    <p:anim calcmode="lin" valueType="num">
                                      <p:cBhvr>
                                        <p:cTn id="41" dur="1000"/>
                                        <p:tgtEl>
                                          <p:spTgt spid="13"/>
                                        </p:tgtEl>
                                        <p:attrNameLst>
                                          <p:attrName>ppt_x</p:attrName>
                                        </p:attrNameLst>
                                      </p:cBhvr>
                                      <p:tavLst>
                                        <p:tav tm="0">
                                          <p:val>
                                            <p:strVal val="ppt_x"/>
                                          </p:val>
                                        </p:tav>
                                        <p:tav tm="100000">
                                          <p:val>
                                            <p:strVal val="ppt_x"/>
                                          </p:val>
                                        </p:tav>
                                      </p:tavLst>
                                    </p:anim>
                                    <p:anim calcmode="lin" valueType="num">
                                      <p:cBhvr>
                                        <p:cTn id="42" dur="1000"/>
                                        <p:tgtEl>
                                          <p:spTgt spid="13"/>
                                        </p:tgtEl>
                                        <p:attrNameLst>
                                          <p:attrName>ppt_y</p:attrName>
                                        </p:attrNameLst>
                                      </p:cBhvr>
                                      <p:tavLst>
                                        <p:tav tm="0">
                                          <p:val>
                                            <p:strVal val="ppt_y"/>
                                          </p:val>
                                        </p:tav>
                                        <p:tav tm="100000">
                                          <p:val>
                                            <p:strVal val="ppt_y+.1"/>
                                          </p:val>
                                        </p:tav>
                                      </p:tavLst>
                                    </p:anim>
                                    <p:set>
                                      <p:cBhvr>
                                        <p:cTn id="43" dur="1" fill="hold">
                                          <p:stCondLst>
                                            <p:cond delay="999"/>
                                          </p:stCondLst>
                                        </p:cTn>
                                        <p:tgtEl>
                                          <p:spTgt spid="13"/>
                                        </p:tgtEl>
                                        <p:attrNameLst>
                                          <p:attrName>style.visibility</p:attrName>
                                        </p:attrNameLst>
                                      </p:cBhvr>
                                      <p:to>
                                        <p:strVal val="hidden"/>
                                      </p:to>
                                    </p:set>
                                  </p:childTnLst>
                                </p:cTn>
                              </p:par>
                              <p:par>
                                <p:cTn id="44" presetID="42" presetClass="exit" presetSubtype="0" fill="hold" grpId="2" nodeType="withEffect">
                                  <p:stCondLst>
                                    <p:cond delay="0"/>
                                  </p:stCondLst>
                                  <p:childTnLst>
                                    <p:animEffect transition="out" filter="fade">
                                      <p:cBhvr>
                                        <p:cTn id="45" dur="1000"/>
                                        <p:tgtEl>
                                          <p:spTgt spid="14"/>
                                        </p:tgtEl>
                                      </p:cBhvr>
                                    </p:animEffect>
                                    <p:anim calcmode="lin" valueType="num">
                                      <p:cBhvr>
                                        <p:cTn id="46" dur="1000"/>
                                        <p:tgtEl>
                                          <p:spTgt spid="14"/>
                                        </p:tgtEl>
                                        <p:attrNameLst>
                                          <p:attrName>ppt_x</p:attrName>
                                        </p:attrNameLst>
                                      </p:cBhvr>
                                      <p:tavLst>
                                        <p:tav tm="0">
                                          <p:val>
                                            <p:strVal val="ppt_x"/>
                                          </p:val>
                                        </p:tav>
                                        <p:tav tm="100000">
                                          <p:val>
                                            <p:strVal val="ppt_x"/>
                                          </p:val>
                                        </p:tav>
                                      </p:tavLst>
                                    </p:anim>
                                    <p:anim calcmode="lin" valueType="num">
                                      <p:cBhvr>
                                        <p:cTn id="47" dur="1000"/>
                                        <p:tgtEl>
                                          <p:spTgt spid="14"/>
                                        </p:tgtEl>
                                        <p:attrNameLst>
                                          <p:attrName>ppt_y</p:attrName>
                                        </p:attrNameLst>
                                      </p:cBhvr>
                                      <p:tavLst>
                                        <p:tav tm="0">
                                          <p:val>
                                            <p:strVal val="ppt_y"/>
                                          </p:val>
                                        </p:tav>
                                        <p:tav tm="100000">
                                          <p:val>
                                            <p:strVal val="ppt_y+.1"/>
                                          </p:val>
                                        </p:tav>
                                      </p:tavLst>
                                    </p:anim>
                                    <p:set>
                                      <p:cBhvr>
                                        <p:cTn id="48" dur="1" fill="hold">
                                          <p:stCondLst>
                                            <p:cond delay="999"/>
                                          </p:stCondLst>
                                        </p:cTn>
                                        <p:tgtEl>
                                          <p:spTgt spid="14"/>
                                        </p:tgtEl>
                                        <p:attrNameLst>
                                          <p:attrName>style.visibility</p:attrName>
                                        </p:attrNameLst>
                                      </p:cBhvr>
                                      <p:to>
                                        <p:strVal val="hidden"/>
                                      </p:to>
                                    </p:set>
                                  </p:childTnLst>
                                </p:cTn>
                              </p:par>
                              <p:par>
                                <p:cTn id="49" presetID="42" presetClass="exit" presetSubtype="0" fill="hold" grpId="2" nodeType="withEffect">
                                  <p:stCondLst>
                                    <p:cond delay="0"/>
                                  </p:stCondLst>
                                  <p:childTnLst>
                                    <p:animEffect transition="out" filter="fade">
                                      <p:cBhvr>
                                        <p:cTn id="50" dur="1000"/>
                                        <p:tgtEl>
                                          <p:spTgt spid="15"/>
                                        </p:tgtEl>
                                      </p:cBhvr>
                                    </p:animEffect>
                                    <p:anim calcmode="lin" valueType="num">
                                      <p:cBhvr>
                                        <p:cTn id="51" dur="1000"/>
                                        <p:tgtEl>
                                          <p:spTgt spid="15"/>
                                        </p:tgtEl>
                                        <p:attrNameLst>
                                          <p:attrName>ppt_x</p:attrName>
                                        </p:attrNameLst>
                                      </p:cBhvr>
                                      <p:tavLst>
                                        <p:tav tm="0">
                                          <p:val>
                                            <p:strVal val="ppt_x"/>
                                          </p:val>
                                        </p:tav>
                                        <p:tav tm="100000">
                                          <p:val>
                                            <p:strVal val="ppt_x"/>
                                          </p:val>
                                        </p:tav>
                                      </p:tavLst>
                                    </p:anim>
                                    <p:anim calcmode="lin" valueType="num">
                                      <p:cBhvr>
                                        <p:cTn id="52" dur="1000"/>
                                        <p:tgtEl>
                                          <p:spTgt spid="15"/>
                                        </p:tgtEl>
                                        <p:attrNameLst>
                                          <p:attrName>ppt_y</p:attrName>
                                        </p:attrNameLst>
                                      </p:cBhvr>
                                      <p:tavLst>
                                        <p:tav tm="0">
                                          <p:val>
                                            <p:strVal val="ppt_y"/>
                                          </p:val>
                                        </p:tav>
                                        <p:tav tm="100000">
                                          <p:val>
                                            <p:strVal val="ppt_y+.1"/>
                                          </p:val>
                                        </p:tav>
                                      </p:tavLst>
                                    </p:anim>
                                    <p:set>
                                      <p:cBhvr>
                                        <p:cTn id="53" dur="1" fill="hold">
                                          <p:stCondLst>
                                            <p:cond delay="999"/>
                                          </p:stCondLst>
                                        </p:cTn>
                                        <p:tgtEl>
                                          <p:spTgt spid="15"/>
                                        </p:tgtEl>
                                        <p:attrNameLst>
                                          <p:attrName>style.visibility</p:attrName>
                                        </p:attrNameLst>
                                      </p:cBhvr>
                                      <p:to>
                                        <p:strVal val="hidden"/>
                                      </p:to>
                                    </p:set>
                                  </p:childTnLst>
                                </p:cTn>
                              </p:par>
                              <p:par>
                                <p:cTn id="54" presetID="42" presetClass="exit" presetSubtype="0" fill="hold" grpId="0" nodeType="withEffect">
                                  <p:stCondLst>
                                    <p:cond delay="0"/>
                                  </p:stCondLst>
                                  <p:childTnLst>
                                    <p:animEffect transition="out" filter="fade">
                                      <p:cBhvr>
                                        <p:cTn id="55" dur="1000"/>
                                        <p:tgtEl>
                                          <p:spTgt spid="16"/>
                                        </p:tgtEl>
                                      </p:cBhvr>
                                    </p:animEffect>
                                    <p:anim calcmode="lin" valueType="num">
                                      <p:cBhvr>
                                        <p:cTn id="56" dur="1000"/>
                                        <p:tgtEl>
                                          <p:spTgt spid="16"/>
                                        </p:tgtEl>
                                        <p:attrNameLst>
                                          <p:attrName>ppt_x</p:attrName>
                                        </p:attrNameLst>
                                      </p:cBhvr>
                                      <p:tavLst>
                                        <p:tav tm="0">
                                          <p:val>
                                            <p:strVal val="ppt_x"/>
                                          </p:val>
                                        </p:tav>
                                        <p:tav tm="100000">
                                          <p:val>
                                            <p:strVal val="ppt_x"/>
                                          </p:val>
                                        </p:tav>
                                      </p:tavLst>
                                    </p:anim>
                                    <p:anim calcmode="lin" valueType="num">
                                      <p:cBhvr>
                                        <p:cTn id="57" dur="1000"/>
                                        <p:tgtEl>
                                          <p:spTgt spid="16"/>
                                        </p:tgtEl>
                                        <p:attrNameLst>
                                          <p:attrName>ppt_y</p:attrName>
                                        </p:attrNameLst>
                                      </p:cBhvr>
                                      <p:tavLst>
                                        <p:tav tm="0">
                                          <p:val>
                                            <p:strVal val="ppt_y"/>
                                          </p:val>
                                        </p:tav>
                                        <p:tav tm="100000">
                                          <p:val>
                                            <p:strVal val="ppt_y+.1"/>
                                          </p:val>
                                        </p:tav>
                                      </p:tavLst>
                                    </p:anim>
                                    <p:set>
                                      <p:cBhvr>
                                        <p:cTn id="58" dur="1" fill="hold">
                                          <p:stCondLst>
                                            <p:cond delay="999"/>
                                          </p:stCondLst>
                                        </p:cTn>
                                        <p:tgtEl>
                                          <p:spTgt spid="16"/>
                                        </p:tgtEl>
                                        <p:attrNameLst>
                                          <p:attrName>style.visibility</p:attrName>
                                        </p:attrNameLst>
                                      </p:cBhvr>
                                      <p:to>
                                        <p:strVal val="hidden"/>
                                      </p:to>
                                    </p:set>
                                  </p:childTnLst>
                                </p:cTn>
                              </p:par>
                              <p:par>
                                <p:cTn id="59" presetID="47" presetClass="entr" presetSubtype="0" fill="hold"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1000"/>
                                        <p:tgtEl>
                                          <p:spTgt spid="20"/>
                                        </p:tgtEl>
                                      </p:cBhvr>
                                    </p:animEffect>
                                    <p:anim calcmode="lin" valueType="num">
                                      <p:cBhvr>
                                        <p:cTn id="62" dur="1000" fill="hold"/>
                                        <p:tgtEl>
                                          <p:spTgt spid="20"/>
                                        </p:tgtEl>
                                        <p:attrNameLst>
                                          <p:attrName>ppt_x</p:attrName>
                                        </p:attrNameLst>
                                      </p:cBhvr>
                                      <p:tavLst>
                                        <p:tav tm="0">
                                          <p:val>
                                            <p:strVal val="#ppt_x"/>
                                          </p:val>
                                        </p:tav>
                                        <p:tav tm="100000">
                                          <p:val>
                                            <p:strVal val="#ppt_x"/>
                                          </p:val>
                                        </p:tav>
                                      </p:tavLst>
                                    </p:anim>
                                    <p:anim calcmode="lin" valueType="num">
                                      <p:cBhvr>
                                        <p:cTn id="6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
                  </p:tgtEl>
                </p:cond>
              </p:nextCondLst>
            </p:seq>
            <p:seq concurrent="1" nextAc="seek">
              <p:cTn id="64" restart="whenNotActive" fill="hold" evtFilter="cancelBubble" nodeType="interactiveSeq">
                <p:stCondLst>
                  <p:cond evt="onClick" delay="0">
                    <p:tgtEl>
                      <p:spTgt spid="13"/>
                    </p:tgtEl>
                  </p:cond>
                </p:stCondLst>
                <p:endSync evt="end" delay="0">
                  <p:rtn val="all"/>
                </p:endSync>
                <p:childTnLst>
                  <p:par>
                    <p:cTn id="65" fill="hold">
                      <p:stCondLst>
                        <p:cond delay="0"/>
                      </p:stCondLst>
                      <p:childTnLst>
                        <p:par>
                          <p:cTn id="66" fill="hold">
                            <p:stCondLst>
                              <p:cond delay="0"/>
                            </p:stCondLst>
                            <p:childTnLst>
                              <p:par>
                                <p:cTn id="67" presetID="19" presetClass="exit" presetSubtype="5" fill="hold" grpId="1" nodeType="clickEffect">
                                  <p:stCondLst>
                                    <p:cond delay="0"/>
                                  </p:stCondLst>
                                  <p:childTnLst>
                                    <p:anim calcmode="lin" valueType="num">
                                      <p:cBhvr>
                                        <p:cTn id="68" dur="500"/>
                                        <p:tgtEl>
                                          <p:spTgt spid="12"/>
                                        </p:tgtEl>
                                        <p:attrNameLst>
                                          <p:attrName>ppt_w</p:attrName>
                                        </p:attrNameLst>
                                      </p:cBhvr>
                                      <p:tavLst>
                                        <p:tav tm="0">
                                          <p:val>
                                            <p:strVal val="ppt_w"/>
                                          </p:val>
                                        </p:tav>
                                        <p:tav tm="100000">
                                          <p:val>
                                            <p:strVal val="ppt_w"/>
                                          </p:val>
                                        </p:tav>
                                      </p:tavLst>
                                    </p:anim>
                                    <p:anim calcmode="lin" valueType="num">
                                      <p:cBhvr>
                                        <p:cTn id="69" dur="500"/>
                                        <p:tgtEl>
                                          <p:spTgt spid="12"/>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70" dur="1" fill="hold">
                                          <p:stCondLst>
                                            <p:cond delay="499"/>
                                          </p:stCondLst>
                                        </p:cTn>
                                        <p:tgtEl>
                                          <p:spTgt spid="12"/>
                                        </p:tgtEl>
                                        <p:attrNameLst>
                                          <p:attrName>style.visibility</p:attrName>
                                        </p:attrNameLst>
                                      </p:cBhvr>
                                      <p:to>
                                        <p:strVal val="hidden"/>
                                      </p:to>
                                    </p:set>
                                  </p:childTnLst>
                                </p:cTn>
                              </p:par>
                              <p:par>
                                <p:cTn id="71" presetID="19" presetClass="entr" presetSubtype="5" fill="hold" grpId="0" nodeType="with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p:cTn id="73" dur="500" fill="hold"/>
                                        <p:tgtEl>
                                          <p:spTgt spid="11"/>
                                        </p:tgtEl>
                                        <p:attrNameLst>
                                          <p:attrName>ppt_w</p:attrName>
                                        </p:attrNameLst>
                                      </p:cBhvr>
                                      <p:tavLst>
                                        <p:tav tm="0">
                                          <p:val>
                                            <p:strVal val="#ppt_w"/>
                                          </p:val>
                                        </p:tav>
                                        <p:tav tm="100000">
                                          <p:val>
                                            <p:strVal val="#ppt_w"/>
                                          </p:val>
                                        </p:tav>
                                      </p:tavLst>
                                    </p:anim>
                                    <p:anim calcmode="lin" valueType="num">
                                      <p:cBhvr>
                                        <p:cTn id="74" dur="500" fill="hold"/>
                                        <p:tgtEl>
                                          <p:spTgt spid="11"/>
                                        </p:tgtEl>
                                        <p:attrNameLst>
                                          <p:attrName>ppt_h</p:attrName>
                                        </p:attrNameLst>
                                      </p:cBhvr>
                                      <p:tavLst>
                                        <p:tav tm="0" fmla="#ppt_h*sin(2.5*pi*$)">
                                          <p:val>
                                            <p:fltVal val="0"/>
                                          </p:val>
                                        </p:tav>
                                        <p:tav tm="100000">
                                          <p:val>
                                            <p:fltVal val="1"/>
                                          </p:val>
                                        </p:tav>
                                      </p:tavLst>
                                    </p:anim>
                                  </p:childTnLst>
                                </p:cTn>
                              </p:par>
                            </p:childTnLst>
                          </p:cTn>
                        </p:par>
                      </p:childTnLst>
                    </p:cTn>
                  </p:par>
                  <p:par>
                    <p:cTn id="75" fill="hold">
                      <p:stCondLst>
                        <p:cond delay="indefinite"/>
                      </p:stCondLst>
                      <p:childTnLst>
                        <p:par>
                          <p:cTn id="76" fill="hold">
                            <p:stCondLst>
                              <p:cond delay="0"/>
                            </p:stCondLst>
                            <p:childTnLst>
                              <p:par>
                                <p:cTn id="77" presetID="19" presetClass="exit" presetSubtype="5" fill="hold" grpId="1" nodeType="clickEffect">
                                  <p:stCondLst>
                                    <p:cond delay="0"/>
                                  </p:stCondLst>
                                  <p:childTnLst>
                                    <p:anim calcmode="lin" valueType="num">
                                      <p:cBhvr>
                                        <p:cTn id="78" dur="500"/>
                                        <p:tgtEl>
                                          <p:spTgt spid="11"/>
                                        </p:tgtEl>
                                        <p:attrNameLst>
                                          <p:attrName>ppt_w</p:attrName>
                                        </p:attrNameLst>
                                      </p:cBhvr>
                                      <p:tavLst>
                                        <p:tav tm="0">
                                          <p:val>
                                            <p:strVal val="ppt_w"/>
                                          </p:val>
                                        </p:tav>
                                        <p:tav tm="100000">
                                          <p:val>
                                            <p:strVal val="ppt_w"/>
                                          </p:val>
                                        </p:tav>
                                      </p:tavLst>
                                    </p:anim>
                                    <p:anim calcmode="lin" valueType="num">
                                      <p:cBhvr>
                                        <p:cTn id="79" dur="500"/>
                                        <p:tgtEl>
                                          <p:spTgt spid="11"/>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80" dur="1" fill="hold">
                                          <p:stCondLst>
                                            <p:cond delay="499"/>
                                          </p:stCondLst>
                                        </p:cTn>
                                        <p:tgtEl>
                                          <p:spTgt spid="11"/>
                                        </p:tgtEl>
                                        <p:attrNameLst>
                                          <p:attrName>style.visibility</p:attrName>
                                        </p:attrNameLst>
                                      </p:cBhvr>
                                      <p:to>
                                        <p:strVal val="hidden"/>
                                      </p:to>
                                    </p:set>
                                  </p:childTnLst>
                                </p:cTn>
                              </p:par>
                              <p:par>
                                <p:cTn id="81" presetID="19" presetClass="entr" presetSubtype="5" fill="hold" grpId="0" nodeType="withEffect">
                                  <p:stCondLst>
                                    <p:cond delay="0"/>
                                  </p:stCondLst>
                                  <p:childTnLst>
                                    <p:set>
                                      <p:cBhvr>
                                        <p:cTn id="82" dur="1" fill="hold">
                                          <p:stCondLst>
                                            <p:cond delay="0"/>
                                          </p:stCondLst>
                                        </p:cTn>
                                        <p:tgtEl>
                                          <p:spTgt spid="12"/>
                                        </p:tgtEl>
                                        <p:attrNameLst>
                                          <p:attrName>style.visibility</p:attrName>
                                        </p:attrNameLst>
                                      </p:cBhvr>
                                      <p:to>
                                        <p:strVal val="visible"/>
                                      </p:to>
                                    </p:set>
                                    <p:anim calcmode="lin" valueType="num">
                                      <p:cBhvr>
                                        <p:cTn id="83" dur="500" fill="hold"/>
                                        <p:tgtEl>
                                          <p:spTgt spid="12"/>
                                        </p:tgtEl>
                                        <p:attrNameLst>
                                          <p:attrName>ppt_w</p:attrName>
                                        </p:attrNameLst>
                                      </p:cBhvr>
                                      <p:tavLst>
                                        <p:tav tm="0">
                                          <p:val>
                                            <p:strVal val="#ppt_w"/>
                                          </p:val>
                                        </p:tav>
                                        <p:tav tm="100000">
                                          <p:val>
                                            <p:strVal val="#ppt_w"/>
                                          </p:val>
                                        </p:tav>
                                      </p:tavLst>
                                    </p:anim>
                                    <p:anim calcmode="lin" valueType="num">
                                      <p:cBhvr>
                                        <p:cTn id="84" dur="500" fill="hold"/>
                                        <p:tgtEl>
                                          <p:spTgt spid="12"/>
                                        </p:tgtEl>
                                        <p:attrNameLst>
                                          <p:attrName>ppt_h</p:attrName>
                                        </p:attrNameLst>
                                      </p:cBhvr>
                                      <p:tavLst>
                                        <p:tav tm="0" fmla="#ppt_h*sin(2.5*pi*$)">
                                          <p:val>
                                            <p:fltVal val="0"/>
                                          </p:val>
                                        </p:tav>
                                        <p:tav tm="100000">
                                          <p:val>
                                            <p:fltVal val="1"/>
                                          </p:val>
                                        </p:tav>
                                      </p:tavLst>
                                    </p:anim>
                                  </p:childTnLst>
                                </p:cTn>
                              </p:par>
                            </p:childTnLst>
                          </p:cTn>
                        </p:par>
                      </p:childTnLst>
                    </p:cTn>
                  </p:par>
                </p:childTnLst>
              </p:cTn>
              <p:nextCondLst>
                <p:cond evt="onClick" delay="0">
                  <p:tgtEl>
                    <p:spTgt spid="13"/>
                  </p:tgtEl>
                </p:cond>
              </p:nextCondLst>
            </p:seq>
            <p:seq concurrent="1" nextAc="seek">
              <p:cTn id="85" restart="whenNotActive" fill="hold" evtFilter="cancelBubble" nodeType="interactiveSeq">
                <p:stCondLst>
                  <p:cond evt="onClick" delay="0">
                    <p:tgtEl>
                      <p:spTgt spid="16"/>
                    </p:tgtEl>
                  </p:cond>
                </p:stCondLst>
                <p:endSync evt="end" delay="0">
                  <p:rtn val="all"/>
                </p:endSync>
                <p:childTnLst>
                  <p:par>
                    <p:cTn id="86" fill="hold">
                      <p:stCondLst>
                        <p:cond delay="0"/>
                      </p:stCondLst>
                      <p:childTnLst>
                        <p:par>
                          <p:cTn id="87" fill="hold">
                            <p:stCondLst>
                              <p:cond delay="0"/>
                            </p:stCondLst>
                            <p:childTnLst>
                              <p:par>
                                <p:cTn id="88" presetID="19" presetClass="exit" presetSubtype="5" fill="hold" grpId="1" nodeType="clickEffect">
                                  <p:stCondLst>
                                    <p:cond delay="0"/>
                                  </p:stCondLst>
                                  <p:childTnLst>
                                    <p:anim calcmode="lin" valueType="num">
                                      <p:cBhvr>
                                        <p:cTn id="89" dur="500"/>
                                        <p:tgtEl>
                                          <p:spTgt spid="15"/>
                                        </p:tgtEl>
                                        <p:attrNameLst>
                                          <p:attrName>ppt_w</p:attrName>
                                        </p:attrNameLst>
                                      </p:cBhvr>
                                      <p:tavLst>
                                        <p:tav tm="0">
                                          <p:val>
                                            <p:strVal val="ppt_w"/>
                                          </p:val>
                                        </p:tav>
                                        <p:tav tm="100000">
                                          <p:val>
                                            <p:strVal val="ppt_w"/>
                                          </p:val>
                                        </p:tav>
                                      </p:tavLst>
                                    </p:anim>
                                    <p:anim calcmode="lin" valueType="num">
                                      <p:cBhvr>
                                        <p:cTn id="90" dur="500"/>
                                        <p:tgtEl>
                                          <p:spTgt spid="15"/>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91" dur="1" fill="hold">
                                          <p:stCondLst>
                                            <p:cond delay="499"/>
                                          </p:stCondLst>
                                        </p:cTn>
                                        <p:tgtEl>
                                          <p:spTgt spid="15"/>
                                        </p:tgtEl>
                                        <p:attrNameLst>
                                          <p:attrName>style.visibility</p:attrName>
                                        </p:attrNameLst>
                                      </p:cBhvr>
                                      <p:to>
                                        <p:strVal val="hidden"/>
                                      </p:to>
                                    </p:set>
                                  </p:childTnLst>
                                </p:cTn>
                              </p:par>
                              <p:par>
                                <p:cTn id="92" presetID="19" presetClass="entr" presetSubtype="5" fill="hold" grpId="0" nodeType="withEffect">
                                  <p:stCondLst>
                                    <p:cond delay="0"/>
                                  </p:stCondLst>
                                  <p:childTnLst>
                                    <p:set>
                                      <p:cBhvr>
                                        <p:cTn id="93" dur="1" fill="hold">
                                          <p:stCondLst>
                                            <p:cond delay="0"/>
                                          </p:stCondLst>
                                        </p:cTn>
                                        <p:tgtEl>
                                          <p:spTgt spid="14"/>
                                        </p:tgtEl>
                                        <p:attrNameLst>
                                          <p:attrName>style.visibility</p:attrName>
                                        </p:attrNameLst>
                                      </p:cBhvr>
                                      <p:to>
                                        <p:strVal val="visible"/>
                                      </p:to>
                                    </p:set>
                                    <p:anim calcmode="lin" valueType="num">
                                      <p:cBhvr>
                                        <p:cTn id="94" dur="500" fill="hold"/>
                                        <p:tgtEl>
                                          <p:spTgt spid="14"/>
                                        </p:tgtEl>
                                        <p:attrNameLst>
                                          <p:attrName>ppt_w</p:attrName>
                                        </p:attrNameLst>
                                      </p:cBhvr>
                                      <p:tavLst>
                                        <p:tav tm="0">
                                          <p:val>
                                            <p:strVal val="#ppt_w"/>
                                          </p:val>
                                        </p:tav>
                                        <p:tav tm="100000">
                                          <p:val>
                                            <p:strVal val="#ppt_w"/>
                                          </p:val>
                                        </p:tav>
                                      </p:tavLst>
                                    </p:anim>
                                    <p:anim calcmode="lin" valueType="num">
                                      <p:cBhvr>
                                        <p:cTn id="95" dur="500" fill="hold"/>
                                        <p:tgtEl>
                                          <p:spTgt spid="14"/>
                                        </p:tgtEl>
                                        <p:attrNameLst>
                                          <p:attrName>ppt_h</p:attrName>
                                        </p:attrNameLst>
                                      </p:cBhvr>
                                      <p:tavLst>
                                        <p:tav tm="0" fmla="#ppt_h*sin(2.5*pi*$)">
                                          <p:val>
                                            <p:fltVal val="0"/>
                                          </p:val>
                                        </p:tav>
                                        <p:tav tm="100000">
                                          <p:val>
                                            <p:fltVal val="1"/>
                                          </p:val>
                                        </p:tav>
                                      </p:tavLst>
                                    </p:anim>
                                  </p:childTnLst>
                                </p:cTn>
                              </p:par>
                            </p:childTnLst>
                          </p:cTn>
                        </p:par>
                      </p:childTnLst>
                    </p:cTn>
                  </p:par>
                  <p:par>
                    <p:cTn id="96" fill="hold">
                      <p:stCondLst>
                        <p:cond delay="indefinite"/>
                      </p:stCondLst>
                      <p:childTnLst>
                        <p:par>
                          <p:cTn id="97" fill="hold">
                            <p:stCondLst>
                              <p:cond delay="0"/>
                            </p:stCondLst>
                            <p:childTnLst>
                              <p:par>
                                <p:cTn id="98" presetID="19" presetClass="exit" presetSubtype="5" fill="hold" grpId="1" nodeType="clickEffect">
                                  <p:stCondLst>
                                    <p:cond delay="0"/>
                                  </p:stCondLst>
                                  <p:childTnLst>
                                    <p:anim calcmode="lin" valueType="num">
                                      <p:cBhvr>
                                        <p:cTn id="99" dur="500"/>
                                        <p:tgtEl>
                                          <p:spTgt spid="14"/>
                                        </p:tgtEl>
                                        <p:attrNameLst>
                                          <p:attrName>ppt_w</p:attrName>
                                        </p:attrNameLst>
                                      </p:cBhvr>
                                      <p:tavLst>
                                        <p:tav tm="0">
                                          <p:val>
                                            <p:strVal val="ppt_w"/>
                                          </p:val>
                                        </p:tav>
                                        <p:tav tm="100000">
                                          <p:val>
                                            <p:strVal val="ppt_w"/>
                                          </p:val>
                                        </p:tav>
                                      </p:tavLst>
                                    </p:anim>
                                    <p:anim calcmode="lin" valueType="num">
                                      <p:cBhvr>
                                        <p:cTn id="100" dur="500"/>
                                        <p:tgtEl>
                                          <p:spTgt spid="14"/>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101" dur="1" fill="hold">
                                          <p:stCondLst>
                                            <p:cond delay="499"/>
                                          </p:stCondLst>
                                        </p:cTn>
                                        <p:tgtEl>
                                          <p:spTgt spid="14"/>
                                        </p:tgtEl>
                                        <p:attrNameLst>
                                          <p:attrName>style.visibility</p:attrName>
                                        </p:attrNameLst>
                                      </p:cBhvr>
                                      <p:to>
                                        <p:strVal val="hidden"/>
                                      </p:to>
                                    </p:set>
                                  </p:childTnLst>
                                </p:cTn>
                              </p:par>
                              <p:par>
                                <p:cTn id="102" presetID="19" presetClass="entr" presetSubtype="5"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p:cTn id="104" dur="500" fill="hold"/>
                                        <p:tgtEl>
                                          <p:spTgt spid="15"/>
                                        </p:tgtEl>
                                        <p:attrNameLst>
                                          <p:attrName>ppt_w</p:attrName>
                                        </p:attrNameLst>
                                      </p:cBhvr>
                                      <p:tavLst>
                                        <p:tav tm="0">
                                          <p:val>
                                            <p:strVal val="#ppt_w"/>
                                          </p:val>
                                        </p:tav>
                                        <p:tav tm="100000">
                                          <p:val>
                                            <p:strVal val="#ppt_w"/>
                                          </p:val>
                                        </p:tav>
                                      </p:tavLst>
                                    </p:anim>
                                    <p:anim calcmode="lin" valueType="num">
                                      <p:cBhvr>
                                        <p:cTn id="105" dur="500" fill="hold"/>
                                        <p:tgtEl>
                                          <p:spTgt spid="15"/>
                                        </p:tgtEl>
                                        <p:attrNameLst>
                                          <p:attrName>ppt_h</p:attrName>
                                        </p:attrNameLst>
                                      </p:cBhvr>
                                      <p:tavLst>
                                        <p:tav tm="0" fmla="#ppt_h*sin(2.5*pi*$)">
                                          <p:val>
                                            <p:fltVal val="0"/>
                                          </p:val>
                                        </p:tav>
                                        <p:tav tm="100000">
                                          <p:val>
                                            <p:fltVal val="1"/>
                                          </p:val>
                                        </p:tav>
                                      </p:tavLst>
                                    </p:anim>
                                  </p:childTnLst>
                                </p:cTn>
                              </p:par>
                            </p:childTnLst>
                          </p:cTn>
                        </p:par>
                      </p:childTnLst>
                    </p:cTn>
                  </p:par>
                </p:childTnLst>
              </p:cTn>
              <p:nextCondLst>
                <p:cond evt="onClick" delay="0">
                  <p:tgtEl>
                    <p:spTgt spid="16"/>
                  </p:tgtEl>
                </p:cond>
              </p:nextCondLst>
            </p:seq>
          </p:childTnLst>
        </p:cTn>
      </p:par>
    </p:tnLst>
    <p:bldLst>
      <p:bldP spid="7" grpId="0" animBg="1"/>
      <p:bldP spid="8" grpId="0" animBg="1"/>
      <p:bldP spid="8" grpId="1" animBg="1"/>
      <p:bldP spid="9" grpId="0" animBg="1"/>
      <p:bldP spid="9" grpId="1" animBg="1"/>
      <p:bldP spid="11" grpId="0" animBg="1"/>
      <p:bldP spid="11" grpId="1" animBg="1"/>
      <p:bldP spid="11" grpId="2" animBg="1"/>
      <p:bldP spid="12" grpId="0" animBg="1"/>
      <p:bldP spid="12" grpId="1" animBg="1"/>
      <p:bldP spid="12" grpId="2" animBg="1"/>
      <p:bldP spid="13" grpId="0" animBg="1"/>
      <p:bldP spid="14" grpId="0" animBg="1"/>
      <p:bldP spid="14" grpId="1" animBg="1"/>
      <p:bldP spid="14" grpId="2" animBg="1"/>
      <p:bldP spid="15" grpId="0" animBg="1"/>
      <p:bldP spid="15" grpId="1" animBg="1"/>
      <p:bldP spid="15" grpId="2" animBg="1"/>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6B3A05"/>
        </a:solidFill>
        <a:effectLst/>
      </p:bgPr>
    </p:bg>
    <p:spTree>
      <p:nvGrpSpPr>
        <p:cNvPr id="1" name=""/>
        <p:cNvGrpSpPr/>
        <p:nvPr/>
      </p:nvGrpSpPr>
      <p:grpSpPr>
        <a:xfrm>
          <a:off x="0" y="0"/>
          <a:ext cx="0" cy="0"/>
          <a:chOff x="0" y="0"/>
          <a:chExt cx="0" cy="0"/>
        </a:xfrm>
      </p:grpSpPr>
      <p:sp>
        <p:nvSpPr>
          <p:cNvPr id="7" name="Выноска-облако 6"/>
          <p:cNvSpPr/>
          <p:nvPr/>
        </p:nvSpPr>
        <p:spPr>
          <a:xfrm rot="915481">
            <a:off x="79896" y="265414"/>
            <a:ext cx="1234181" cy="772496"/>
          </a:xfrm>
          <a:prstGeom prst="cloudCallout">
            <a:avLst>
              <a:gd name="adj1" fmla="val -12764"/>
              <a:gd name="adj2" fmla="val 2293"/>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solidFill>
              </a:rPr>
              <a:t>5</a:t>
            </a:r>
            <a:endParaRPr lang="ru-RU" sz="3200" b="1" dirty="0">
              <a:solidFill>
                <a:schemeClr val="tx1"/>
              </a:solidFill>
            </a:endParaRPr>
          </a:p>
        </p:txBody>
      </p:sp>
      <p:pic>
        <p:nvPicPr>
          <p:cNvPr id="4" name="Picture 2" descr="http://static.etvnet.com/shared/persons/person/000/010/403/megre_1.jpg"/>
          <p:cNvPicPr>
            <a:picLocks noChangeAspect="1" noChangeArrowheads="1"/>
          </p:cNvPicPr>
          <p:nvPr/>
        </p:nvPicPr>
        <p:blipFill>
          <a:blip r:embed="rId1" cstate="email"/>
          <a:srcRect/>
          <a:stretch>
            <a:fillRect/>
          </a:stretch>
        </p:blipFill>
        <p:spPr bwMode="auto">
          <a:xfrm>
            <a:off x="7187896" y="438443"/>
            <a:ext cx="1656085" cy="2157588"/>
          </a:xfrm>
          <a:prstGeom prst="rect">
            <a:avLst/>
          </a:prstGeom>
          <a:noFill/>
        </p:spPr>
      </p:pic>
      <p:pic>
        <p:nvPicPr>
          <p:cNvPr id="5" name="Picture 8" descr="https://avatanplus.com/files/resources/mid/5742f28d8b35e154dd837902.png">
            <a:hlinkClick r:id="rId2" action="ppaction://hlinksldjump"/>
          </p:cNvPr>
          <p:cNvPicPr>
            <a:picLocks noChangeAspect="1" noChangeArrowheads="1"/>
          </p:cNvPicPr>
          <p:nvPr/>
        </p:nvPicPr>
        <p:blipFill>
          <a:blip r:embed="rId3" cstate="email"/>
          <a:srcRect/>
          <a:stretch>
            <a:fillRect/>
          </a:stretch>
        </p:blipFill>
        <p:spPr bwMode="auto">
          <a:xfrm>
            <a:off x="7088930" y="188640"/>
            <a:ext cx="1875557" cy="2520280"/>
          </a:xfrm>
          <a:prstGeom prst="rect">
            <a:avLst/>
          </a:prstGeom>
          <a:noFill/>
        </p:spPr>
      </p:pic>
      <p:sp>
        <p:nvSpPr>
          <p:cNvPr id="6" name="TextBox 5"/>
          <p:cNvSpPr txBox="1"/>
          <p:nvPr/>
        </p:nvSpPr>
        <p:spPr>
          <a:xfrm>
            <a:off x="251520" y="476672"/>
            <a:ext cx="7416824" cy="1938992"/>
          </a:xfrm>
          <a:prstGeom prst="rect">
            <a:avLst/>
          </a:prstGeom>
          <a:noFill/>
        </p:spPr>
        <p:txBody>
          <a:bodyPr wrap="square" rtlCol="0">
            <a:spAutoFit/>
          </a:bodyPr>
          <a:lstStyle/>
          <a:p>
            <a:r>
              <a:rPr lang="ru-RU" sz="2400" b="1" dirty="0" smtClean="0">
                <a:solidFill>
                  <a:schemeClr val="bg1"/>
                </a:solidFill>
                <a:latin typeface="Comic Sans MS" panose="030F0702030302020204" pitchFamily="66" charset="0"/>
              </a:rPr>
              <a:t>            Как называется раздел  </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      криминалистики, изучающий свойства</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      огнестрельного оружия и боеприпасов,</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      фигурирующих в судебном деле в </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      качестве вещественных доказательств</a:t>
            </a:r>
            <a:endParaRPr lang="ru-RU" sz="2400" b="1" dirty="0">
              <a:solidFill>
                <a:schemeClr val="bg1"/>
              </a:solidFill>
              <a:latin typeface="Comic Sans MS" panose="030F0702030302020204" pitchFamily="66" charset="0"/>
            </a:endParaRPr>
          </a:p>
        </p:txBody>
      </p:sp>
      <p:sp>
        <p:nvSpPr>
          <p:cNvPr id="9" name="Скругленный прямоугольник 8"/>
          <p:cNvSpPr/>
          <p:nvPr/>
        </p:nvSpPr>
        <p:spPr>
          <a:xfrm>
            <a:off x="755576" y="2924944"/>
            <a:ext cx="648072" cy="1008112"/>
          </a:xfrm>
          <a:prstGeom prst="roundRect">
            <a:avLst/>
          </a:prstGeom>
          <a:solidFill>
            <a:srgbClr val="EFD19B"/>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dirty="0" smtClean="0">
                <a:solidFill>
                  <a:schemeClr val="accent6">
                    <a:lumMod val="50000"/>
                  </a:schemeClr>
                </a:solidFill>
                <a:latin typeface="Times New Roman" panose="02020603050405020304" pitchFamily="18" charset="0"/>
                <a:cs typeface="Times New Roman" panose="02020603050405020304" pitchFamily="18" charset="0"/>
              </a:rPr>
              <a:t>Б</a:t>
            </a:r>
            <a:endParaRPr lang="ru-RU" sz="66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755576" y="2924944"/>
            <a:ext cx="648072" cy="1008112"/>
          </a:xfrm>
          <a:prstGeom prst="roundRect">
            <a:avLst/>
          </a:prstGeom>
          <a:solidFill>
            <a:schemeClr val="accent6">
              <a:lumMod val="75000"/>
            </a:schemeClr>
          </a:solidFill>
          <a:ln>
            <a:solidFill>
              <a:srgbClr val="E3A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755576" y="2924944"/>
            <a:ext cx="648072" cy="1008112"/>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1547664" y="2924944"/>
            <a:ext cx="648072" cy="1008112"/>
          </a:xfrm>
          <a:prstGeom prst="roundRect">
            <a:avLst/>
          </a:prstGeom>
          <a:solidFill>
            <a:srgbClr val="EFD19B"/>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dirty="0" smtClean="0">
                <a:solidFill>
                  <a:schemeClr val="accent6">
                    <a:lumMod val="50000"/>
                  </a:schemeClr>
                </a:solidFill>
                <a:latin typeface="Times New Roman" panose="02020603050405020304" pitchFamily="18" charset="0"/>
                <a:cs typeface="Times New Roman" panose="02020603050405020304" pitchFamily="18" charset="0"/>
              </a:rPr>
              <a:t>А</a:t>
            </a:r>
            <a:endParaRPr lang="ru-RU" sz="66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3" name="Скругленный прямоугольник 12"/>
          <p:cNvSpPr/>
          <p:nvPr/>
        </p:nvSpPr>
        <p:spPr>
          <a:xfrm>
            <a:off x="1547664" y="2924944"/>
            <a:ext cx="648072" cy="1008112"/>
          </a:xfrm>
          <a:prstGeom prst="roundRect">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14" name="Скругленный прямоугольник 13"/>
          <p:cNvSpPr/>
          <p:nvPr/>
        </p:nvSpPr>
        <p:spPr>
          <a:xfrm>
            <a:off x="1547664" y="2924944"/>
            <a:ext cx="648072" cy="1008112"/>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15" name="Скругленный прямоугольник 14"/>
          <p:cNvSpPr/>
          <p:nvPr/>
        </p:nvSpPr>
        <p:spPr>
          <a:xfrm>
            <a:off x="2339752" y="2924944"/>
            <a:ext cx="648072" cy="1008112"/>
          </a:xfrm>
          <a:prstGeom prst="roundRect">
            <a:avLst/>
          </a:prstGeom>
          <a:solidFill>
            <a:srgbClr val="EFD19B"/>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dirty="0" smtClean="0">
                <a:solidFill>
                  <a:schemeClr val="accent6">
                    <a:lumMod val="50000"/>
                  </a:schemeClr>
                </a:solidFill>
                <a:latin typeface="Times New Roman" panose="02020603050405020304" pitchFamily="18" charset="0"/>
                <a:cs typeface="Times New Roman" panose="02020603050405020304" pitchFamily="18" charset="0"/>
              </a:rPr>
              <a:t>Л</a:t>
            </a:r>
            <a:endParaRPr lang="ru-RU" sz="66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6" name="Скругленный прямоугольник 15"/>
          <p:cNvSpPr/>
          <p:nvPr/>
        </p:nvSpPr>
        <p:spPr>
          <a:xfrm>
            <a:off x="2339752" y="2924944"/>
            <a:ext cx="648072" cy="1008112"/>
          </a:xfrm>
          <a:prstGeom prst="roundRect">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17" name="Скругленный прямоугольник 16"/>
          <p:cNvSpPr/>
          <p:nvPr/>
        </p:nvSpPr>
        <p:spPr>
          <a:xfrm>
            <a:off x="2339752" y="2924944"/>
            <a:ext cx="648072" cy="1008112"/>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18" name="Скругленный прямоугольник 17"/>
          <p:cNvSpPr/>
          <p:nvPr/>
        </p:nvSpPr>
        <p:spPr>
          <a:xfrm>
            <a:off x="3131840" y="2924944"/>
            <a:ext cx="648072" cy="1008112"/>
          </a:xfrm>
          <a:prstGeom prst="roundRect">
            <a:avLst/>
          </a:prstGeom>
          <a:solidFill>
            <a:srgbClr val="EFD19B"/>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dirty="0" smtClean="0">
                <a:solidFill>
                  <a:schemeClr val="accent6">
                    <a:lumMod val="50000"/>
                  </a:schemeClr>
                </a:solidFill>
                <a:latin typeface="Times New Roman" panose="02020603050405020304" pitchFamily="18" charset="0"/>
                <a:cs typeface="Times New Roman" panose="02020603050405020304" pitchFamily="18" charset="0"/>
              </a:rPr>
              <a:t>Л</a:t>
            </a:r>
            <a:endParaRPr lang="ru-RU" sz="66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9" name="Скругленный прямоугольник 18"/>
          <p:cNvSpPr/>
          <p:nvPr/>
        </p:nvSpPr>
        <p:spPr>
          <a:xfrm>
            <a:off x="3131840" y="2924944"/>
            <a:ext cx="648072" cy="1008112"/>
          </a:xfrm>
          <a:prstGeom prst="roundRect">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20" name="Скругленный прямоугольник 19"/>
          <p:cNvSpPr/>
          <p:nvPr/>
        </p:nvSpPr>
        <p:spPr>
          <a:xfrm>
            <a:off x="3131840" y="2924944"/>
            <a:ext cx="648072" cy="1008112"/>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21" name="Скругленный прямоугольник 20"/>
          <p:cNvSpPr/>
          <p:nvPr/>
        </p:nvSpPr>
        <p:spPr>
          <a:xfrm>
            <a:off x="3923928" y="2924944"/>
            <a:ext cx="648072" cy="1008112"/>
          </a:xfrm>
          <a:prstGeom prst="roundRect">
            <a:avLst/>
          </a:prstGeom>
          <a:solidFill>
            <a:srgbClr val="EFD19B"/>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dirty="0" smtClean="0">
                <a:solidFill>
                  <a:schemeClr val="accent6">
                    <a:lumMod val="50000"/>
                  </a:schemeClr>
                </a:solidFill>
                <a:latin typeface="Times New Roman" panose="02020603050405020304" pitchFamily="18" charset="0"/>
                <a:cs typeface="Times New Roman" panose="02020603050405020304" pitchFamily="18" charset="0"/>
              </a:rPr>
              <a:t>И</a:t>
            </a:r>
            <a:endParaRPr lang="ru-RU" sz="66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22" name="Скругленный прямоугольник 21"/>
          <p:cNvSpPr/>
          <p:nvPr/>
        </p:nvSpPr>
        <p:spPr>
          <a:xfrm>
            <a:off x="3923928" y="2924944"/>
            <a:ext cx="648072" cy="1008112"/>
          </a:xfrm>
          <a:prstGeom prst="roundRect">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23" name="Скругленный прямоугольник 22"/>
          <p:cNvSpPr/>
          <p:nvPr/>
        </p:nvSpPr>
        <p:spPr>
          <a:xfrm>
            <a:off x="3923928" y="2924944"/>
            <a:ext cx="648072" cy="1008112"/>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24" name="Скругленный прямоугольник 23"/>
          <p:cNvSpPr/>
          <p:nvPr/>
        </p:nvSpPr>
        <p:spPr>
          <a:xfrm>
            <a:off x="4716016" y="2924944"/>
            <a:ext cx="648072" cy="1008112"/>
          </a:xfrm>
          <a:prstGeom prst="roundRect">
            <a:avLst/>
          </a:prstGeom>
          <a:solidFill>
            <a:srgbClr val="EFD19B"/>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dirty="0" smtClean="0">
                <a:solidFill>
                  <a:schemeClr val="accent6">
                    <a:lumMod val="50000"/>
                  </a:schemeClr>
                </a:solidFill>
                <a:latin typeface="Times New Roman" panose="02020603050405020304" pitchFamily="18" charset="0"/>
                <a:cs typeface="Times New Roman" panose="02020603050405020304" pitchFamily="18" charset="0"/>
              </a:rPr>
              <a:t>С</a:t>
            </a:r>
            <a:endParaRPr lang="ru-RU" sz="66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25" name="Скругленный прямоугольник 24"/>
          <p:cNvSpPr/>
          <p:nvPr/>
        </p:nvSpPr>
        <p:spPr>
          <a:xfrm>
            <a:off x="4716016" y="2924944"/>
            <a:ext cx="648072" cy="1008112"/>
          </a:xfrm>
          <a:prstGeom prst="roundRect">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26" name="Скругленный прямоугольник 25"/>
          <p:cNvSpPr/>
          <p:nvPr/>
        </p:nvSpPr>
        <p:spPr>
          <a:xfrm>
            <a:off x="4716016" y="2924944"/>
            <a:ext cx="648072" cy="1008112"/>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27" name="Скругленный прямоугольник 26"/>
          <p:cNvSpPr/>
          <p:nvPr/>
        </p:nvSpPr>
        <p:spPr>
          <a:xfrm>
            <a:off x="5508104" y="2924944"/>
            <a:ext cx="648072" cy="1008112"/>
          </a:xfrm>
          <a:prstGeom prst="roundRect">
            <a:avLst/>
          </a:prstGeom>
          <a:solidFill>
            <a:srgbClr val="EFD19B"/>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dirty="0" smtClean="0">
                <a:solidFill>
                  <a:schemeClr val="accent6">
                    <a:lumMod val="50000"/>
                  </a:schemeClr>
                </a:solidFill>
                <a:latin typeface="Times New Roman" panose="02020603050405020304" pitchFamily="18" charset="0"/>
                <a:cs typeface="Times New Roman" panose="02020603050405020304" pitchFamily="18" charset="0"/>
              </a:rPr>
              <a:t>Т</a:t>
            </a:r>
            <a:endParaRPr lang="ru-RU" sz="66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28" name="Скругленный прямоугольник 27"/>
          <p:cNvSpPr/>
          <p:nvPr/>
        </p:nvSpPr>
        <p:spPr>
          <a:xfrm>
            <a:off x="5508104" y="2924944"/>
            <a:ext cx="648072" cy="1008112"/>
          </a:xfrm>
          <a:prstGeom prst="roundRect">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29" name="Скругленный прямоугольник 28"/>
          <p:cNvSpPr/>
          <p:nvPr/>
        </p:nvSpPr>
        <p:spPr>
          <a:xfrm>
            <a:off x="5508104" y="2924944"/>
            <a:ext cx="648072" cy="1008112"/>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30" name="Скругленный прямоугольник 29"/>
          <p:cNvSpPr/>
          <p:nvPr/>
        </p:nvSpPr>
        <p:spPr>
          <a:xfrm>
            <a:off x="6300192" y="2924944"/>
            <a:ext cx="648072" cy="1008112"/>
          </a:xfrm>
          <a:prstGeom prst="roundRect">
            <a:avLst/>
          </a:prstGeom>
          <a:solidFill>
            <a:srgbClr val="EFD19B"/>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dirty="0" smtClean="0">
                <a:solidFill>
                  <a:schemeClr val="accent6">
                    <a:lumMod val="50000"/>
                  </a:schemeClr>
                </a:solidFill>
                <a:latin typeface="Times New Roman" panose="02020603050405020304" pitchFamily="18" charset="0"/>
                <a:cs typeface="Times New Roman" panose="02020603050405020304" pitchFamily="18" charset="0"/>
              </a:rPr>
              <a:t>И</a:t>
            </a:r>
            <a:endParaRPr lang="ru-RU" sz="66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1" name="Скругленный прямоугольник 30"/>
          <p:cNvSpPr/>
          <p:nvPr/>
        </p:nvSpPr>
        <p:spPr>
          <a:xfrm>
            <a:off x="6300192" y="2924944"/>
            <a:ext cx="648072" cy="1008112"/>
          </a:xfrm>
          <a:prstGeom prst="roundRect">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32" name="Скругленный прямоугольник 31"/>
          <p:cNvSpPr/>
          <p:nvPr/>
        </p:nvSpPr>
        <p:spPr>
          <a:xfrm>
            <a:off x="6300192" y="2924944"/>
            <a:ext cx="648072" cy="1008112"/>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33" name="Скругленный прямоугольник 32"/>
          <p:cNvSpPr/>
          <p:nvPr/>
        </p:nvSpPr>
        <p:spPr>
          <a:xfrm>
            <a:off x="7092280" y="2924944"/>
            <a:ext cx="648072" cy="1008112"/>
          </a:xfrm>
          <a:prstGeom prst="roundRect">
            <a:avLst/>
          </a:prstGeom>
          <a:solidFill>
            <a:srgbClr val="EFD19B"/>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dirty="0" smtClean="0">
                <a:solidFill>
                  <a:schemeClr val="accent6">
                    <a:lumMod val="50000"/>
                  </a:schemeClr>
                </a:solidFill>
                <a:latin typeface="Times New Roman" panose="02020603050405020304" pitchFamily="18" charset="0"/>
                <a:cs typeface="Times New Roman" panose="02020603050405020304" pitchFamily="18" charset="0"/>
              </a:rPr>
              <a:t>К</a:t>
            </a:r>
            <a:endParaRPr lang="ru-RU" sz="66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4" name="Скругленный прямоугольник 33"/>
          <p:cNvSpPr/>
          <p:nvPr/>
        </p:nvSpPr>
        <p:spPr>
          <a:xfrm>
            <a:off x="7092280" y="2924944"/>
            <a:ext cx="648072" cy="1008112"/>
          </a:xfrm>
          <a:prstGeom prst="roundRect">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35" name="Скругленный прямоугольник 34"/>
          <p:cNvSpPr/>
          <p:nvPr/>
        </p:nvSpPr>
        <p:spPr>
          <a:xfrm>
            <a:off x="7092280" y="2924944"/>
            <a:ext cx="648072" cy="1008112"/>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36" name="Скругленный прямоугольник 35"/>
          <p:cNvSpPr/>
          <p:nvPr/>
        </p:nvSpPr>
        <p:spPr>
          <a:xfrm>
            <a:off x="7884368" y="2924944"/>
            <a:ext cx="648072" cy="1008112"/>
          </a:xfrm>
          <a:prstGeom prst="roundRect">
            <a:avLst/>
          </a:prstGeom>
          <a:solidFill>
            <a:srgbClr val="EFD19B"/>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dirty="0" smtClean="0">
                <a:solidFill>
                  <a:schemeClr val="accent6">
                    <a:lumMod val="50000"/>
                  </a:schemeClr>
                </a:solidFill>
                <a:latin typeface="Times New Roman" panose="02020603050405020304" pitchFamily="18" charset="0"/>
                <a:cs typeface="Times New Roman" panose="02020603050405020304" pitchFamily="18" charset="0"/>
              </a:rPr>
              <a:t>А</a:t>
            </a:r>
            <a:endParaRPr lang="ru-RU" sz="66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7" name="Скругленный прямоугольник 36"/>
          <p:cNvSpPr/>
          <p:nvPr/>
        </p:nvSpPr>
        <p:spPr>
          <a:xfrm>
            <a:off x="7884368" y="2924944"/>
            <a:ext cx="648072" cy="1008112"/>
          </a:xfrm>
          <a:prstGeom prst="roundRect">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38" name="Скругленный прямоугольник 37"/>
          <p:cNvSpPr/>
          <p:nvPr/>
        </p:nvSpPr>
        <p:spPr>
          <a:xfrm>
            <a:off x="7884368" y="2924944"/>
            <a:ext cx="648072" cy="1008112"/>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grpSp>
        <p:nvGrpSpPr>
          <p:cNvPr id="44" name="Группа 43"/>
          <p:cNvGrpSpPr/>
          <p:nvPr/>
        </p:nvGrpSpPr>
        <p:grpSpPr>
          <a:xfrm>
            <a:off x="2411760" y="4077072"/>
            <a:ext cx="4536504" cy="2635948"/>
            <a:chOff x="2411760" y="4077072"/>
            <a:chExt cx="4536504" cy="2635948"/>
          </a:xfrm>
        </p:grpSpPr>
        <p:pic>
          <p:nvPicPr>
            <p:cNvPr id="99332" name="Picture 4" descr="http://ucne.ru/wp-content/images/%D0%91%D0%B0%D0%BB%D0%BB%D0%B8%D1%81%D1%82%D0%B8%D0%BA%D0%B0-%D1%83%D1%86%D0%BD%D1%8D.jpg"/>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2411760" y="4077072"/>
              <a:ext cx="4536504" cy="2635948"/>
            </a:xfrm>
            <a:prstGeom prst="rect">
              <a:avLst/>
            </a:prstGeom>
            <a:noFill/>
          </p:spPr>
        </p:pic>
        <p:sp>
          <p:nvSpPr>
            <p:cNvPr id="43" name="Прямоугольник 42"/>
            <p:cNvSpPr/>
            <p:nvPr/>
          </p:nvSpPr>
          <p:spPr>
            <a:xfrm>
              <a:off x="4427984" y="5661248"/>
              <a:ext cx="2160240" cy="504056"/>
            </a:xfrm>
            <a:prstGeom prst="rect">
              <a:avLst/>
            </a:prstGeom>
            <a:solidFill>
              <a:srgbClr val="6B3A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1000"/>
                                        <p:tgtEl>
                                          <p:spTgt spid="7"/>
                                        </p:tgtEl>
                                      </p:cBhvr>
                                    </p:animEffect>
                                    <p:set>
                                      <p:cBhvr>
                                        <p:cTn id="7"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9" presetClass="exit" presetSubtype="10" fill="hold" grpId="1" nodeType="clickEffect">
                                  <p:stCondLst>
                                    <p:cond delay="0"/>
                                  </p:stCondLst>
                                  <p:childTnLst>
                                    <p:anim calcmode="lin" valueType="num">
                                      <p:cBhvr>
                                        <p:cTn id="12" dur="500"/>
                                        <p:tgtEl>
                                          <p:spTgt spid="10"/>
                                        </p:tgtEl>
                                        <p:attrNameLst>
                                          <p:attrName>ppt_h</p:attrName>
                                        </p:attrNameLst>
                                      </p:cBhvr>
                                      <p:tavLst>
                                        <p:tav tm="0">
                                          <p:val>
                                            <p:strVal val="ppt_h"/>
                                          </p:val>
                                        </p:tav>
                                        <p:tav tm="100000">
                                          <p:val>
                                            <p:strVal val="ppt_h"/>
                                          </p:val>
                                        </p:tav>
                                      </p:tavLst>
                                    </p:anim>
                                    <p:anim calcmode="lin" valueType="num">
                                      <p:cBhvr>
                                        <p:cTn id="13" dur="500"/>
                                        <p:tgtEl>
                                          <p:spTgt spid="1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4" dur="1" fill="hold">
                                          <p:stCondLst>
                                            <p:cond delay="499"/>
                                          </p:stCondLst>
                                        </p:cTn>
                                        <p:tgtEl>
                                          <p:spTgt spid="10"/>
                                        </p:tgtEl>
                                        <p:attrNameLst>
                                          <p:attrName>style.visibility</p:attrName>
                                        </p:attrNameLst>
                                      </p:cBhvr>
                                      <p:to>
                                        <p:strVal val="hidden"/>
                                      </p:to>
                                    </p:set>
                                  </p:childTnLst>
                                </p:cTn>
                              </p:par>
                              <p:par>
                                <p:cTn id="15" presetID="19" presetClass="entr" presetSubtype="1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fmla="#ppt_w*sin(2.5*pi*$)">
                                          <p:val>
                                            <p:fltVal val="0"/>
                                          </p:val>
                                        </p:tav>
                                        <p:tav tm="100000">
                                          <p:val>
                                            <p:fltVal val="1"/>
                                          </p:val>
                                        </p:tav>
                                      </p:tavLst>
                                    </p:anim>
                                    <p:anim calcmode="lin" valueType="num">
                                      <p:cBhvr>
                                        <p:cTn id="18"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9" presetClass="exit" presetSubtype="10" fill="hold" grpId="1" nodeType="clickEffect">
                                  <p:stCondLst>
                                    <p:cond delay="0"/>
                                  </p:stCondLst>
                                  <p:childTnLst>
                                    <p:anim calcmode="lin" valueType="num">
                                      <p:cBhvr>
                                        <p:cTn id="22" dur="500"/>
                                        <p:tgtEl>
                                          <p:spTgt spid="9"/>
                                        </p:tgtEl>
                                        <p:attrNameLst>
                                          <p:attrName>ppt_h</p:attrName>
                                        </p:attrNameLst>
                                      </p:cBhvr>
                                      <p:tavLst>
                                        <p:tav tm="0">
                                          <p:val>
                                            <p:strVal val="ppt_h"/>
                                          </p:val>
                                        </p:tav>
                                        <p:tav tm="100000">
                                          <p:val>
                                            <p:strVal val="ppt_h"/>
                                          </p:val>
                                        </p:tav>
                                      </p:tavLst>
                                    </p:anim>
                                    <p:anim calcmode="lin" valueType="num">
                                      <p:cBhvr>
                                        <p:cTn id="23" dur="500"/>
                                        <p:tgtEl>
                                          <p:spTgt spid="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24" dur="1" fill="hold">
                                          <p:stCondLst>
                                            <p:cond delay="499"/>
                                          </p:stCondLst>
                                        </p:cTn>
                                        <p:tgtEl>
                                          <p:spTgt spid="9"/>
                                        </p:tgtEl>
                                        <p:attrNameLst>
                                          <p:attrName>style.visibility</p:attrName>
                                        </p:attrNameLst>
                                      </p:cBhvr>
                                      <p:to>
                                        <p:strVal val="hidden"/>
                                      </p:to>
                                    </p:set>
                                  </p:childTnLst>
                                </p:cTn>
                              </p:par>
                              <p:par>
                                <p:cTn id="25" presetID="19" presetClass="entr" presetSubtype="1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fmla="#ppt_w*sin(2.5*pi*$)">
                                          <p:val>
                                            <p:fltVal val="0"/>
                                          </p:val>
                                        </p:tav>
                                        <p:tav tm="100000">
                                          <p:val>
                                            <p:fltVal val="1"/>
                                          </p:val>
                                        </p:tav>
                                      </p:tavLst>
                                    </p:anim>
                                    <p:anim calcmode="lin" valueType="num">
                                      <p:cBhvr>
                                        <p:cTn id="28"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1"/>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9" presetClass="exit" presetSubtype="10" fill="hold" grpId="1" nodeType="clickEffect">
                                  <p:stCondLst>
                                    <p:cond delay="0"/>
                                  </p:stCondLst>
                                  <p:childTnLst>
                                    <p:anim calcmode="lin" valueType="num">
                                      <p:cBhvr>
                                        <p:cTn id="33" dur="500"/>
                                        <p:tgtEl>
                                          <p:spTgt spid="13"/>
                                        </p:tgtEl>
                                        <p:attrNameLst>
                                          <p:attrName>ppt_h</p:attrName>
                                        </p:attrNameLst>
                                      </p:cBhvr>
                                      <p:tavLst>
                                        <p:tav tm="0">
                                          <p:val>
                                            <p:strVal val="ppt_h"/>
                                          </p:val>
                                        </p:tav>
                                        <p:tav tm="100000">
                                          <p:val>
                                            <p:strVal val="ppt_h"/>
                                          </p:val>
                                        </p:tav>
                                      </p:tavLst>
                                    </p:anim>
                                    <p:anim calcmode="lin" valueType="num">
                                      <p:cBhvr>
                                        <p:cTn id="34" dur="500"/>
                                        <p:tgtEl>
                                          <p:spTgt spid="1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35" dur="1" fill="hold">
                                          <p:stCondLst>
                                            <p:cond delay="499"/>
                                          </p:stCondLst>
                                        </p:cTn>
                                        <p:tgtEl>
                                          <p:spTgt spid="13"/>
                                        </p:tgtEl>
                                        <p:attrNameLst>
                                          <p:attrName>style.visibility</p:attrName>
                                        </p:attrNameLst>
                                      </p:cBhvr>
                                      <p:to>
                                        <p:strVal val="hidden"/>
                                      </p:to>
                                    </p:set>
                                  </p:childTnLst>
                                </p:cTn>
                              </p:par>
                              <p:par>
                                <p:cTn id="36" presetID="19" presetClass="entr" presetSubtype="1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fmla="#ppt_w*sin(2.5*pi*$)">
                                          <p:val>
                                            <p:fltVal val="0"/>
                                          </p:val>
                                        </p:tav>
                                        <p:tav tm="100000">
                                          <p:val>
                                            <p:fltVal val="1"/>
                                          </p:val>
                                        </p:tav>
                                      </p:tavLst>
                                    </p:anim>
                                    <p:anim calcmode="lin" valueType="num">
                                      <p:cBhvr>
                                        <p:cTn id="39"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9" presetClass="exit" presetSubtype="10" fill="hold" grpId="1" nodeType="clickEffect">
                                  <p:stCondLst>
                                    <p:cond delay="0"/>
                                  </p:stCondLst>
                                  <p:childTnLst>
                                    <p:anim calcmode="lin" valueType="num">
                                      <p:cBhvr>
                                        <p:cTn id="43" dur="500"/>
                                        <p:tgtEl>
                                          <p:spTgt spid="12"/>
                                        </p:tgtEl>
                                        <p:attrNameLst>
                                          <p:attrName>ppt_h</p:attrName>
                                        </p:attrNameLst>
                                      </p:cBhvr>
                                      <p:tavLst>
                                        <p:tav tm="0">
                                          <p:val>
                                            <p:strVal val="ppt_h"/>
                                          </p:val>
                                        </p:tav>
                                        <p:tav tm="100000">
                                          <p:val>
                                            <p:strVal val="ppt_h"/>
                                          </p:val>
                                        </p:tav>
                                      </p:tavLst>
                                    </p:anim>
                                    <p:anim calcmode="lin" valueType="num">
                                      <p:cBhvr>
                                        <p:cTn id="44" dur="500"/>
                                        <p:tgtEl>
                                          <p:spTgt spid="1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45" dur="1" fill="hold">
                                          <p:stCondLst>
                                            <p:cond delay="499"/>
                                          </p:stCondLst>
                                        </p:cTn>
                                        <p:tgtEl>
                                          <p:spTgt spid="12"/>
                                        </p:tgtEl>
                                        <p:attrNameLst>
                                          <p:attrName>style.visibility</p:attrName>
                                        </p:attrNameLst>
                                      </p:cBhvr>
                                      <p:to>
                                        <p:strVal val="hidden"/>
                                      </p:to>
                                    </p:set>
                                  </p:childTnLst>
                                </p:cTn>
                              </p:par>
                              <p:par>
                                <p:cTn id="46" presetID="19" presetClass="entr" presetSubtype="1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fmla="#ppt_w*sin(2.5*pi*$)">
                                          <p:val>
                                            <p:fltVal val="0"/>
                                          </p:val>
                                        </p:tav>
                                        <p:tav tm="100000">
                                          <p:val>
                                            <p:fltVal val="1"/>
                                          </p:val>
                                        </p:tav>
                                      </p:tavLst>
                                    </p:anim>
                                    <p:anim calcmode="lin" valueType="num">
                                      <p:cBhvr>
                                        <p:cTn id="49"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4"/>
                  </p:tgtEl>
                </p:cond>
              </p:nextCondLst>
            </p:seq>
            <p:seq concurrent="1" nextAc="seek">
              <p:cTn id="50" restart="whenNotActive" fill="hold" evtFilter="cancelBubble" nodeType="interactiveSeq">
                <p:stCondLst>
                  <p:cond evt="onClick" delay="0">
                    <p:tgtEl>
                      <p:spTgt spid="17"/>
                    </p:tgtEl>
                  </p:cond>
                </p:stCondLst>
                <p:endSync evt="end" delay="0">
                  <p:rtn val="all"/>
                </p:endSync>
                <p:childTnLst>
                  <p:par>
                    <p:cTn id="51" fill="hold">
                      <p:stCondLst>
                        <p:cond delay="0"/>
                      </p:stCondLst>
                      <p:childTnLst>
                        <p:par>
                          <p:cTn id="52" fill="hold">
                            <p:stCondLst>
                              <p:cond delay="0"/>
                            </p:stCondLst>
                            <p:childTnLst>
                              <p:par>
                                <p:cTn id="53" presetID="19" presetClass="exit" presetSubtype="10" fill="hold" grpId="1" nodeType="clickEffect">
                                  <p:stCondLst>
                                    <p:cond delay="0"/>
                                  </p:stCondLst>
                                  <p:childTnLst>
                                    <p:anim calcmode="lin" valueType="num">
                                      <p:cBhvr>
                                        <p:cTn id="54" dur="500"/>
                                        <p:tgtEl>
                                          <p:spTgt spid="16"/>
                                        </p:tgtEl>
                                        <p:attrNameLst>
                                          <p:attrName>ppt_h</p:attrName>
                                        </p:attrNameLst>
                                      </p:cBhvr>
                                      <p:tavLst>
                                        <p:tav tm="0">
                                          <p:val>
                                            <p:strVal val="ppt_h"/>
                                          </p:val>
                                        </p:tav>
                                        <p:tav tm="100000">
                                          <p:val>
                                            <p:strVal val="ppt_h"/>
                                          </p:val>
                                        </p:tav>
                                      </p:tavLst>
                                    </p:anim>
                                    <p:anim calcmode="lin" valueType="num">
                                      <p:cBhvr>
                                        <p:cTn id="55" dur="500"/>
                                        <p:tgtEl>
                                          <p:spTgt spid="1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56" dur="1" fill="hold">
                                          <p:stCondLst>
                                            <p:cond delay="499"/>
                                          </p:stCondLst>
                                        </p:cTn>
                                        <p:tgtEl>
                                          <p:spTgt spid="16"/>
                                        </p:tgtEl>
                                        <p:attrNameLst>
                                          <p:attrName>style.visibility</p:attrName>
                                        </p:attrNameLst>
                                      </p:cBhvr>
                                      <p:to>
                                        <p:strVal val="hidden"/>
                                      </p:to>
                                    </p:set>
                                  </p:childTnLst>
                                </p:cTn>
                              </p:par>
                              <p:par>
                                <p:cTn id="57" presetID="19" presetClass="entr" presetSubtype="1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fmla="#ppt_w*sin(2.5*pi*$)">
                                          <p:val>
                                            <p:fltVal val="0"/>
                                          </p:val>
                                        </p:tav>
                                        <p:tav tm="100000">
                                          <p:val>
                                            <p:fltVal val="1"/>
                                          </p:val>
                                        </p:tav>
                                      </p:tavLst>
                                    </p:anim>
                                    <p:anim calcmode="lin" valueType="num">
                                      <p:cBhvr>
                                        <p:cTn id="60"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19" presetClass="exit" presetSubtype="10" fill="hold" grpId="1" nodeType="clickEffect">
                                  <p:stCondLst>
                                    <p:cond delay="0"/>
                                  </p:stCondLst>
                                  <p:childTnLst>
                                    <p:anim calcmode="lin" valueType="num">
                                      <p:cBhvr>
                                        <p:cTn id="64" dur="500"/>
                                        <p:tgtEl>
                                          <p:spTgt spid="15"/>
                                        </p:tgtEl>
                                        <p:attrNameLst>
                                          <p:attrName>ppt_h</p:attrName>
                                        </p:attrNameLst>
                                      </p:cBhvr>
                                      <p:tavLst>
                                        <p:tav tm="0">
                                          <p:val>
                                            <p:strVal val="ppt_h"/>
                                          </p:val>
                                        </p:tav>
                                        <p:tav tm="100000">
                                          <p:val>
                                            <p:strVal val="ppt_h"/>
                                          </p:val>
                                        </p:tav>
                                      </p:tavLst>
                                    </p:anim>
                                    <p:anim calcmode="lin" valueType="num">
                                      <p:cBhvr>
                                        <p:cTn id="65" dur="500"/>
                                        <p:tgtEl>
                                          <p:spTgt spid="1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66" dur="1" fill="hold">
                                          <p:stCondLst>
                                            <p:cond delay="499"/>
                                          </p:stCondLst>
                                        </p:cTn>
                                        <p:tgtEl>
                                          <p:spTgt spid="15"/>
                                        </p:tgtEl>
                                        <p:attrNameLst>
                                          <p:attrName>style.visibility</p:attrName>
                                        </p:attrNameLst>
                                      </p:cBhvr>
                                      <p:to>
                                        <p:strVal val="hidden"/>
                                      </p:to>
                                    </p:set>
                                  </p:childTnLst>
                                </p:cTn>
                              </p:par>
                              <p:par>
                                <p:cTn id="67" presetID="19" presetClass="entr" presetSubtype="10"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ppt_w</p:attrName>
                                        </p:attrNameLst>
                                      </p:cBhvr>
                                      <p:tavLst>
                                        <p:tav tm="0" fmla="#ppt_w*sin(2.5*pi*$)">
                                          <p:val>
                                            <p:fltVal val="0"/>
                                          </p:val>
                                        </p:tav>
                                        <p:tav tm="100000">
                                          <p:val>
                                            <p:fltVal val="1"/>
                                          </p:val>
                                        </p:tav>
                                      </p:tavLst>
                                    </p:anim>
                                    <p:anim calcmode="lin" valueType="num">
                                      <p:cBhvr>
                                        <p:cTn id="70"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7"/>
                  </p:tgtEl>
                </p:cond>
              </p:nextCondLst>
            </p:seq>
            <p:seq concurrent="1" nextAc="seek">
              <p:cTn id="71" restart="whenNotActive" fill="hold" evtFilter="cancelBubble" nodeType="interactiveSeq">
                <p:stCondLst>
                  <p:cond evt="onClick" delay="0">
                    <p:tgtEl>
                      <p:spTgt spid="20"/>
                    </p:tgtEl>
                  </p:cond>
                </p:stCondLst>
                <p:endSync evt="end" delay="0">
                  <p:rtn val="all"/>
                </p:endSync>
                <p:childTnLst>
                  <p:par>
                    <p:cTn id="72" fill="hold">
                      <p:stCondLst>
                        <p:cond delay="0"/>
                      </p:stCondLst>
                      <p:childTnLst>
                        <p:par>
                          <p:cTn id="73" fill="hold">
                            <p:stCondLst>
                              <p:cond delay="0"/>
                            </p:stCondLst>
                            <p:childTnLst>
                              <p:par>
                                <p:cTn id="74" presetID="19" presetClass="exit" presetSubtype="10" fill="hold" grpId="1" nodeType="clickEffect">
                                  <p:stCondLst>
                                    <p:cond delay="0"/>
                                  </p:stCondLst>
                                  <p:childTnLst>
                                    <p:anim calcmode="lin" valueType="num">
                                      <p:cBhvr>
                                        <p:cTn id="75" dur="500"/>
                                        <p:tgtEl>
                                          <p:spTgt spid="19"/>
                                        </p:tgtEl>
                                        <p:attrNameLst>
                                          <p:attrName>ppt_h</p:attrName>
                                        </p:attrNameLst>
                                      </p:cBhvr>
                                      <p:tavLst>
                                        <p:tav tm="0">
                                          <p:val>
                                            <p:strVal val="ppt_h"/>
                                          </p:val>
                                        </p:tav>
                                        <p:tav tm="100000">
                                          <p:val>
                                            <p:strVal val="ppt_h"/>
                                          </p:val>
                                        </p:tav>
                                      </p:tavLst>
                                    </p:anim>
                                    <p:anim calcmode="lin" valueType="num">
                                      <p:cBhvr>
                                        <p:cTn id="76" dur="500"/>
                                        <p:tgtEl>
                                          <p:spTgt spid="1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77" dur="1" fill="hold">
                                          <p:stCondLst>
                                            <p:cond delay="499"/>
                                          </p:stCondLst>
                                        </p:cTn>
                                        <p:tgtEl>
                                          <p:spTgt spid="19"/>
                                        </p:tgtEl>
                                        <p:attrNameLst>
                                          <p:attrName>style.visibility</p:attrName>
                                        </p:attrNameLst>
                                      </p:cBhvr>
                                      <p:to>
                                        <p:strVal val="hidden"/>
                                      </p:to>
                                    </p:set>
                                  </p:childTnLst>
                                </p:cTn>
                              </p:par>
                              <p:par>
                                <p:cTn id="78" presetID="19" presetClass="entr" presetSubtype="10" fill="hold" grpId="0" nodeType="with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500" fill="hold"/>
                                        <p:tgtEl>
                                          <p:spTgt spid="18"/>
                                        </p:tgtEl>
                                        <p:attrNameLst>
                                          <p:attrName>ppt_w</p:attrName>
                                        </p:attrNameLst>
                                      </p:cBhvr>
                                      <p:tavLst>
                                        <p:tav tm="0" fmla="#ppt_w*sin(2.5*pi*$)">
                                          <p:val>
                                            <p:fltVal val="0"/>
                                          </p:val>
                                        </p:tav>
                                        <p:tav tm="100000">
                                          <p:val>
                                            <p:fltVal val="1"/>
                                          </p:val>
                                        </p:tav>
                                      </p:tavLst>
                                    </p:anim>
                                    <p:anim calcmode="lin" valueType="num">
                                      <p:cBhvr>
                                        <p:cTn id="81"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82" fill="hold">
                      <p:stCondLst>
                        <p:cond delay="indefinite"/>
                      </p:stCondLst>
                      <p:childTnLst>
                        <p:par>
                          <p:cTn id="83" fill="hold">
                            <p:stCondLst>
                              <p:cond delay="0"/>
                            </p:stCondLst>
                            <p:childTnLst>
                              <p:par>
                                <p:cTn id="84" presetID="19" presetClass="exit" presetSubtype="10" fill="hold" grpId="1" nodeType="clickEffect">
                                  <p:stCondLst>
                                    <p:cond delay="0"/>
                                  </p:stCondLst>
                                  <p:childTnLst>
                                    <p:anim calcmode="lin" valueType="num">
                                      <p:cBhvr>
                                        <p:cTn id="85" dur="500"/>
                                        <p:tgtEl>
                                          <p:spTgt spid="18"/>
                                        </p:tgtEl>
                                        <p:attrNameLst>
                                          <p:attrName>ppt_h</p:attrName>
                                        </p:attrNameLst>
                                      </p:cBhvr>
                                      <p:tavLst>
                                        <p:tav tm="0">
                                          <p:val>
                                            <p:strVal val="ppt_h"/>
                                          </p:val>
                                        </p:tav>
                                        <p:tav tm="100000">
                                          <p:val>
                                            <p:strVal val="ppt_h"/>
                                          </p:val>
                                        </p:tav>
                                      </p:tavLst>
                                    </p:anim>
                                    <p:anim calcmode="lin" valueType="num">
                                      <p:cBhvr>
                                        <p:cTn id="86" dur="500"/>
                                        <p:tgtEl>
                                          <p:spTgt spid="1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7" dur="1" fill="hold">
                                          <p:stCondLst>
                                            <p:cond delay="499"/>
                                          </p:stCondLst>
                                        </p:cTn>
                                        <p:tgtEl>
                                          <p:spTgt spid="18"/>
                                        </p:tgtEl>
                                        <p:attrNameLst>
                                          <p:attrName>style.visibility</p:attrName>
                                        </p:attrNameLst>
                                      </p:cBhvr>
                                      <p:to>
                                        <p:strVal val="hidden"/>
                                      </p:to>
                                    </p:set>
                                  </p:childTnLst>
                                </p:cTn>
                              </p:par>
                              <p:par>
                                <p:cTn id="88" presetID="19" presetClass="entr" presetSubtype="10"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p:cTn id="90" dur="500" fill="hold"/>
                                        <p:tgtEl>
                                          <p:spTgt spid="19"/>
                                        </p:tgtEl>
                                        <p:attrNameLst>
                                          <p:attrName>ppt_w</p:attrName>
                                        </p:attrNameLst>
                                      </p:cBhvr>
                                      <p:tavLst>
                                        <p:tav tm="0" fmla="#ppt_w*sin(2.5*pi*$)">
                                          <p:val>
                                            <p:fltVal val="0"/>
                                          </p:val>
                                        </p:tav>
                                        <p:tav tm="100000">
                                          <p:val>
                                            <p:fltVal val="1"/>
                                          </p:val>
                                        </p:tav>
                                      </p:tavLst>
                                    </p:anim>
                                    <p:anim calcmode="lin" valueType="num">
                                      <p:cBhvr>
                                        <p:cTn id="91" dur="5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0"/>
                  </p:tgtEl>
                </p:cond>
              </p:nextCondLst>
            </p:seq>
            <p:seq concurrent="1" nextAc="seek">
              <p:cTn id="92" restart="whenNotActive" fill="hold" evtFilter="cancelBubble" nodeType="interactiveSeq">
                <p:stCondLst>
                  <p:cond evt="onClick" delay="0">
                    <p:tgtEl>
                      <p:spTgt spid="23"/>
                    </p:tgtEl>
                  </p:cond>
                </p:stCondLst>
                <p:endSync evt="end" delay="0">
                  <p:rtn val="all"/>
                </p:endSync>
                <p:childTnLst>
                  <p:par>
                    <p:cTn id="93" fill="hold">
                      <p:stCondLst>
                        <p:cond delay="0"/>
                      </p:stCondLst>
                      <p:childTnLst>
                        <p:par>
                          <p:cTn id="94" fill="hold">
                            <p:stCondLst>
                              <p:cond delay="0"/>
                            </p:stCondLst>
                            <p:childTnLst>
                              <p:par>
                                <p:cTn id="95" presetID="19" presetClass="exit" presetSubtype="10" fill="hold" grpId="1" nodeType="clickEffect">
                                  <p:stCondLst>
                                    <p:cond delay="0"/>
                                  </p:stCondLst>
                                  <p:childTnLst>
                                    <p:anim calcmode="lin" valueType="num">
                                      <p:cBhvr>
                                        <p:cTn id="96" dur="500"/>
                                        <p:tgtEl>
                                          <p:spTgt spid="22"/>
                                        </p:tgtEl>
                                        <p:attrNameLst>
                                          <p:attrName>ppt_h</p:attrName>
                                        </p:attrNameLst>
                                      </p:cBhvr>
                                      <p:tavLst>
                                        <p:tav tm="0">
                                          <p:val>
                                            <p:strVal val="ppt_h"/>
                                          </p:val>
                                        </p:tav>
                                        <p:tav tm="100000">
                                          <p:val>
                                            <p:strVal val="ppt_h"/>
                                          </p:val>
                                        </p:tav>
                                      </p:tavLst>
                                    </p:anim>
                                    <p:anim calcmode="lin" valueType="num">
                                      <p:cBhvr>
                                        <p:cTn id="97" dur="500"/>
                                        <p:tgtEl>
                                          <p:spTgt spid="2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98" dur="1" fill="hold">
                                          <p:stCondLst>
                                            <p:cond delay="499"/>
                                          </p:stCondLst>
                                        </p:cTn>
                                        <p:tgtEl>
                                          <p:spTgt spid="22"/>
                                        </p:tgtEl>
                                        <p:attrNameLst>
                                          <p:attrName>style.visibility</p:attrName>
                                        </p:attrNameLst>
                                      </p:cBhvr>
                                      <p:to>
                                        <p:strVal val="hidden"/>
                                      </p:to>
                                    </p:set>
                                  </p:childTnLst>
                                </p:cTn>
                              </p:par>
                              <p:par>
                                <p:cTn id="99" presetID="19" presetClass="entr" presetSubtype="10" fill="hold" grpId="0" nodeType="withEffect">
                                  <p:stCondLst>
                                    <p:cond delay="0"/>
                                  </p:stCondLst>
                                  <p:childTnLst>
                                    <p:set>
                                      <p:cBhvr>
                                        <p:cTn id="100" dur="1" fill="hold">
                                          <p:stCondLst>
                                            <p:cond delay="0"/>
                                          </p:stCondLst>
                                        </p:cTn>
                                        <p:tgtEl>
                                          <p:spTgt spid="21"/>
                                        </p:tgtEl>
                                        <p:attrNameLst>
                                          <p:attrName>style.visibility</p:attrName>
                                        </p:attrNameLst>
                                      </p:cBhvr>
                                      <p:to>
                                        <p:strVal val="visible"/>
                                      </p:to>
                                    </p:set>
                                    <p:anim calcmode="lin" valueType="num">
                                      <p:cBhvr>
                                        <p:cTn id="101" dur="500" fill="hold"/>
                                        <p:tgtEl>
                                          <p:spTgt spid="21"/>
                                        </p:tgtEl>
                                        <p:attrNameLst>
                                          <p:attrName>ppt_w</p:attrName>
                                        </p:attrNameLst>
                                      </p:cBhvr>
                                      <p:tavLst>
                                        <p:tav tm="0" fmla="#ppt_w*sin(2.5*pi*$)">
                                          <p:val>
                                            <p:fltVal val="0"/>
                                          </p:val>
                                        </p:tav>
                                        <p:tav tm="100000">
                                          <p:val>
                                            <p:fltVal val="1"/>
                                          </p:val>
                                        </p:tav>
                                      </p:tavLst>
                                    </p:anim>
                                    <p:anim calcmode="lin" valueType="num">
                                      <p:cBhvr>
                                        <p:cTn id="102"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103" fill="hold">
                      <p:stCondLst>
                        <p:cond delay="indefinite"/>
                      </p:stCondLst>
                      <p:childTnLst>
                        <p:par>
                          <p:cTn id="104" fill="hold">
                            <p:stCondLst>
                              <p:cond delay="0"/>
                            </p:stCondLst>
                            <p:childTnLst>
                              <p:par>
                                <p:cTn id="105" presetID="19" presetClass="exit" presetSubtype="10" fill="hold" grpId="1" nodeType="clickEffect">
                                  <p:stCondLst>
                                    <p:cond delay="0"/>
                                  </p:stCondLst>
                                  <p:childTnLst>
                                    <p:anim calcmode="lin" valueType="num">
                                      <p:cBhvr>
                                        <p:cTn id="106" dur="500"/>
                                        <p:tgtEl>
                                          <p:spTgt spid="21"/>
                                        </p:tgtEl>
                                        <p:attrNameLst>
                                          <p:attrName>ppt_h</p:attrName>
                                        </p:attrNameLst>
                                      </p:cBhvr>
                                      <p:tavLst>
                                        <p:tav tm="0">
                                          <p:val>
                                            <p:strVal val="ppt_h"/>
                                          </p:val>
                                        </p:tav>
                                        <p:tav tm="100000">
                                          <p:val>
                                            <p:strVal val="ppt_h"/>
                                          </p:val>
                                        </p:tav>
                                      </p:tavLst>
                                    </p:anim>
                                    <p:anim calcmode="lin" valueType="num">
                                      <p:cBhvr>
                                        <p:cTn id="107" dur="500"/>
                                        <p:tgtEl>
                                          <p:spTgt spid="2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08" dur="1" fill="hold">
                                          <p:stCondLst>
                                            <p:cond delay="499"/>
                                          </p:stCondLst>
                                        </p:cTn>
                                        <p:tgtEl>
                                          <p:spTgt spid="21"/>
                                        </p:tgtEl>
                                        <p:attrNameLst>
                                          <p:attrName>style.visibility</p:attrName>
                                        </p:attrNameLst>
                                      </p:cBhvr>
                                      <p:to>
                                        <p:strVal val="hidden"/>
                                      </p:to>
                                    </p:set>
                                  </p:childTnLst>
                                </p:cTn>
                              </p:par>
                              <p:par>
                                <p:cTn id="109" presetID="19" presetClass="entr" presetSubtype="10" fill="hold" grpId="0" nodeType="withEffect">
                                  <p:stCondLst>
                                    <p:cond delay="0"/>
                                  </p:stCondLst>
                                  <p:childTnLst>
                                    <p:set>
                                      <p:cBhvr>
                                        <p:cTn id="110" dur="1" fill="hold">
                                          <p:stCondLst>
                                            <p:cond delay="0"/>
                                          </p:stCondLst>
                                        </p:cTn>
                                        <p:tgtEl>
                                          <p:spTgt spid="22"/>
                                        </p:tgtEl>
                                        <p:attrNameLst>
                                          <p:attrName>style.visibility</p:attrName>
                                        </p:attrNameLst>
                                      </p:cBhvr>
                                      <p:to>
                                        <p:strVal val="visible"/>
                                      </p:to>
                                    </p:set>
                                    <p:anim calcmode="lin" valueType="num">
                                      <p:cBhvr>
                                        <p:cTn id="111" dur="500" fill="hold"/>
                                        <p:tgtEl>
                                          <p:spTgt spid="22"/>
                                        </p:tgtEl>
                                        <p:attrNameLst>
                                          <p:attrName>ppt_w</p:attrName>
                                        </p:attrNameLst>
                                      </p:cBhvr>
                                      <p:tavLst>
                                        <p:tav tm="0" fmla="#ppt_w*sin(2.5*pi*$)">
                                          <p:val>
                                            <p:fltVal val="0"/>
                                          </p:val>
                                        </p:tav>
                                        <p:tav tm="100000">
                                          <p:val>
                                            <p:fltVal val="1"/>
                                          </p:val>
                                        </p:tav>
                                      </p:tavLst>
                                    </p:anim>
                                    <p:anim calcmode="lin" valueType="num">
                                      <p:cBhvr>
                                        <p:cTn id="112" dur="5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3"/>
                  </p:tgtEl>
                </p:cond>
              </p:nextCondLst>
            </p:seq>
            <p:seq concurrent="1" nextAc="seek">
              <p:cTn id="113" restart="whenNotActive" fill="hold" evtFilter="cancelBubble" nodeType="interactiveSeq">
                <p:stCondLst>
                  <p:cond evt="onClick" delay="0">
                    <p:tgtEl>
                      <p:spTgt spid="26"/>
                    </p:tgtEl>
                  </p:cond>
                </p:stCondLst>
                <p:endSync evt="end" delay="0">
                  <p:rtn val="all"/>
                </p:endSync>
                <p:childTnLst>
                  <p:par>
                    <p:cTn id="114" fill="hold">
                      <p:stCondLst>
                        <p:cond delay="0"/>
                      </p:stCondLst>
                      <p:childTnLst>
                        <p:par>
                          <p:cTn id="115" fill="hold">
                            <p:stCondLst>
                              <p:cond delay="0"/>
                            </p:stCondLst>
                            <p:childTnLst>
                              <p:par>
                                <p:cTn id="116" presetID="19" presetClass="exit" presetSubtype="10" fill="hold" grpId="1" nodeType="clickEffect">
                                  <p:stCondLst>
                                    <p:cond delay="0"/>
                                  </p:stCondLst>
                                  <p:childTnLst>
                                    <p:anim calcmode="lin" valueType="num">
                                      <p:cBhvr>
                                        <p:cTn id="117" dur="500"/>
                                        <p:tgtEl>
                                          <p:spTgt spid="25"/>
                                        </p:tgtEl>
                                        <p:attrNameLst>
                                          <p:attrName>ppt_h</p:attrName>
                                        </p:attrNameLst>
                                      </p:cBhvr>
                                      <p:tavLst>
                                        <p:tav tm="0">
                                          <p:val>
                                            <p:strVal val="ppt_h"/>
                                          </p:val>
                                        </p:tav>
                                        <p:tav tm="100000">
                                          <p:val>
                                            <p:strVal val="ppt_h"/>
                                          </p:val>
                                        </p:tav>
                                      </p:tavLst>
                                    </p:anim>
                                    <p:anim calcmode="lin" valueType="num">
                                      <p:cBhvr>
                                        <p:cTn id="118" dur="500"/>
                                        <p:tgtEl>
                                          <p:spTgt spid="2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19" dur="1" fill="hold">
                                          <p:stCondLst>
                                            <p:cond delay="499"/>
                                          </p:stCondLst>
                                        </p:cTn>
                                        <p:tgtEl>
                                          <p:spTgt spid="25"/>
                                        </p:tgtEl>
                                        <p:attrNameLst>
                                          <p:attrName>style.visibility</p:attrName>
                                        </p:attrNameLst>
                                      </p:cBhvr>
                                      <p:to>
                                        <p:strVal val="hidden"/>
                                      </p:to>
                                    </p:set>
                                  </p:childTnLst>
                                </p:cTn>
                              </p:par>
                              <p:par>
                                <p:cTn id="120" presetID="19" presetClass="entr" presetSubtype="10" fill="hold" grpId="0" nodeType="with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500" fill="hold"/>
                                        <p:tgtEl>
                                          <p:spTgt spid="24"/>
                                        </p:tgtEl>
                                        <p:attrNameLst>
                                          <p:attrName>ppt_w</p:attrName>
                                        </p:attrNameLst>
                                      </p:cBhvr>
                                      <p:tavLst>
                                        <p:tav tm="0" fmla="#ppt_w*sin(2.5*pi*$)">
                                          <p:val>
                                            <p:fltVal val="0"/>
                                          </p:val>
                                        </p:tav>
                                        <p:tav tm="100000">
                                          <p:val>
                                            <p:fltVal val="1"/>
                                          </p:val>
                                        </p:tav>
                                      </p:tavLst>
                                    </p:anim>
                                    <p:anim calcmode="lin" valueType="num">
                                      <p:cBhvr>
                                        <p:cTn id="123"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124" fill="hold">
                      <p:stCondLst>
                        <p:cond delay="indefinite"/>
                      </p:stCondLst>
                      <p:childTnLst>
                        <p:par>
                          <p:cTn id="125" fill="hold">
                            <p:stCondLst>
                              <p:cond delay="0"/>
                            </p:stCondLst>
                            <p:childTnLst>
                              <p:par>
                                <p:cTn id="126" presetID="19" presetClass="exit" presetSubtype="10" fill="hold" grpId="1" nodeType="clickEffect">
                                  <p:stCondLst>
                                    <p:cond delay="0"/>
                                  </p:stCondLst>
                                  <p:childTnLst>
                                    <p:anim calcmode="lin" valueType="num">
                                      <p:cBhvr>
                                        <p:cTn id="127" dur="500"/>
                                        <p:tgtEl>
                                          <p:spTgt spid="24"/>
                                        </p:tgtEl>
                                        <p:attrNameLst>
                                          <p:attrName>ppt_h</p:attrName>
                                        </p:attrNameLst>
                                      </p:cBhvr>
                                      <p:tavLst>
                                        <p:tav tm="0">
                                          <p:val>
                                            <p:strVal val="ppt_h"/>
                                          </p:val>
                                        </p:tav>
                                        <p:tav tm="100000">
                                          <p:val>
                                            <p:strVal val="ppt_h"/>
                                          </p:val>
                                        </p:tav>
                                      </p:tavLst>
                                    </p:anim>
                                    <p:anim calcmode="lin" valueType="num">
                                      <p:cBhvr>
                                        <p:cTn id="128" dur="500"/>
                                        <p:tgtEl>
                                          <p:spTgt spid="2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29" dur="1" fill="hold">
                                          <p:stCondLst>
                                            <p:cond delay="499"/>
                                          </p:stCondLst>
                                        </p:cTn>
                                        <p:tgtEl>
                                          <p:spTgt spid="24"/>
                                        </p:tgtEl>
                                        <p:attrNameLst>
                                          <p:attrName>style.visibility</p:attrName>
                                        </p:attrNameLst>
                                      </p:cBhvr>
                                      <p:to>
                                        <p:strVal val="hidden"/>
                                      </p:to>
                                    </p:set>
                                  </p:childTnLst>
                                </p:cTn>
                              </p:par>
                              <p:par>
                                <p:cTn id="130" presetID="19" presetClass="entr" presetSubtype="10" fill="hold" grpId="0" nodeType="withEffect">
                                  <p:stCondLst>
                                    <p:cond delay="0"/>
                                  </p:stCondLst>
                                  <p:childTnLst>
                                    <p:set>
                                      <p:cBhvr>
                                        <p:cTn id="131" dur="1" fill="hold">
                                          <p:stCondLst>
                                            <p:cond delay="0"/>
                                          </p:stCondLst>
                                        </p:cTn>
                                        <p:tgtEl>
                                          <p:spTgt spid="25"/>
                                        </p:tgtEl>
                                        <p:attrNameLst>
                                          <p:attrName>style.visibility</p:attrName>
                                        </p:attrNameLst>
                                      </p:cBhvr>
                                      <p:to>
                                        <p:strVal val="visible"/>
                                      </p:to>
                                    </p:set>
                                    <p:anim calcmode="lin" valueType="num">
                                      <p:cBhvr>
                                        <p:cTn id="132" dur="500" fill="hold"/>
                                        <p:tgtEl>
                                          <p:spTgt spid="25"/>
                                        </p:tgtEl>
                                        <p:attrNameLst>
                                          <p:attrName>ppt_w</p:attrName>
                                        </p:attrNameLst>
                                      </p:cBhvr>
                                      <p:tavLst>
                                        <p:tav tm="0" fmla="#ppt_w*sin(2.5*pi*$)">
                                          <p:val>
                                            <p:fltVal val="0"/>
                                          </p:val>
                                        </p:tav>
                                        <p:tav tm="100000">
                                          <p:val>
                                            <p:fltVal val="1"/>
                                          </p:val>
                                        </p:tav>
                                      </p:tavLst>
                                    </p:anim>
                                    <p:anim calcmode="lin" valueType="num">
                                      <p:cBhvr>
                                        <p:cTn id="133" dur="500" fill="hold"/>
                                        <p:tgtEl>
                                          <p:spTgt spid="25"/>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6"/>
                  </p:tgtEl>
                </p:cond>
              </p:nextCondLst>
            </p:seq>
            <p:seq concurrent="1" nextAc="seek">
              <p:cTn id="134" restart="whenNotActive" fill="hold" evtFilter="cancelBubble" nodeType="interactiveSeq">
                <p:stCondLst>
                  <p:cond evt="onClick" delay="0">
                    <p:tgtEl>
                      <p:spTgt spid="29"/>
                    </p:tgtEl>
                  </p:cond>
                </p:stCondLst>
                <p:endSync evt="end" delay="0">
                  <p:rtn val="all"/>
                </p:endSync>
                <p:childTnLst>
                  <p:par>
                    <p:cTn id="135" fill="hold">
                      <p:stCondLst>
                        <p:cond delay="0"/>
                      </p:stCondLst>
                      <p:childTnLst>
                        <p:par>
                          <p:cTn id="136" fill="hold">
                            <p:stCondLst>
                              <p:cond delay="0"/>
                            </p:stCondLst>
                            <p:childTnLst>
                              <p:par>
                                <p:cTn id="137" presetID="19" presetClass="exit" presetSubtype="10" fill="hold" grpId="1" nodeType="clickEffect">
                                  <p:stCondLst>
                                    <p:cond delay="0"/>
                                  </p:stCondLst>
                                  <p:childTnLst>
                                    <p:anim calcmode="lin" valueType="num">
                                      <p:cBhvr>
                                        <p:cTn id="138" dur="500"/>
                                        <p:tgtEl>
                                          <p:spTgt spid="28"/>
                                        </p:tgtEl>
                                        <p:attrNameLst>
                                          <p:attrName>ppt_h</p:attrName>
                                        </p:attrNameLst>
                                      </p:cBhvr>
                                      <p:tavLst>
                                        <p:tav tm="0">
                                          <p:val>
                                            <p:strVal val="ppt_h"/>
                                          </p:val>
                                        </p:tav>
                                        <p:tav tm="100000">
                                          <p:val>
                                            <p:strVal val="ppt_h"/>
                                          </p:val>
                                        </p:tav>
                                      </p:tavLst>
                                    </p:anim>
                                    <p:anim calcmode="lin" valueType="num">
                                      <p:cBhvr>
                                        <p:cTn id="139" dur="500"/>
                                        <p:tgtEl>
                                          <p:spTgt spid="2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40" dur="1" fill="hold">
                                          <p:stCondLst>
                                            <p:cond delay="499"/>
                                          </p:stCondLst>
                                        </p:cTn>
                                        <p:tgtEl>
                                          <p:spTgt spid="28"/>
                                        </p:tgtEl>
                                        <p:attrNameLst>
                                          <p:attrName>style.visibility</p:attrName>
                                        </p:attrNameLst>
                                      </p:cBhvr>
                                      <p:to>
                                        <p:strVal val="hidden"/>
                                      </p:to>
                                    </p:set>
                                  </p:childTnLst>
                                </p:cTn>
                              </p:par>
                              <p:par>
                                <p:cTn id="141" presetID="19" presetClass="entr" presetSubtype="10" fill="hold" grpId="0" nodeType="withEffect">
                                  <p:stCondLst>
                                    <p:cond delay="0"/>
                                  </p:stCondLst>
                                  <p:childTnLst>
                                    <p:set>
                                      <p:cBhvr>
                                        <p:cTn id="142" dur="1" fill="hold">
                                          <p:stCondLst>
                                            <p:cond delay="0"/>
                                          </p:stCondLst>
                                        </p:cTn>
                                        <p:tgtEl>
                                          <p:spTgt spid="27"/>
                                        </p:tgtEl>
                                        <p:attrNameLst>
                                          <p:attrName>style.visibility</p:attrName>
                                        </p:attrNameLst>
                                      </p:cBhvr>
                                      <p:to>
                                        <p:strVal val="visible"/>
                                      </p:to>
                                    </p:set>
                                    <p:anim calcmode="lin" valueType="num">
                                      <p:cBhvr>
                                        <p:cTn id="143" dur="500" fill="hold"/>
                                        <p:tgtEl>
                                          <p:spTgt spid="27"/>
                                        </p:tgtEl>
                                        <p:attrNameLst>
                                          <p:attrName>ppt_w</p:attrName>
                                        </p:attrNameLst>
                                      </p:cBhvr>
                                      <p:tavLst>
                                        <p:tav tm="0" fmla="#ppt_w*sin(2.5*pi*$)">
                                          <p:val>
                                            <p:fltVal val="0"/>
                                          </p:val>
                                        </p:tav>
                                        <p:tav tm="100000">
                                          <p:val>
                                            <p:fltVal val="1"/>
                                          </p:val>
                                        </p:tav>
                                      </p:tavLst>
                                    </p:anim>
                                    <p:anim calcmode="lin" valueType="num">
                                      <p:cBhvr>
                                        <p:cTn id="144" dur="5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145" fill="hold">
                      <p:stCondLst>
                        <p:cond delay="indefinite"/>
                      </p:stCondLst>
                      <p:childTnLst>
                        <p:par>
                          <p:cTn id="146" fill="hold">
                            <p:stCondLst>
                              <p:cond delay="0"/>
                            </p:stCondLst>
                            <p:childTnLst>
                              <p:par>
                                <p:cTn id="147" presetID="19" presetClass="exit" presetSubtype="10" fill="hold" grpId="1" nodeType="clickEffect">
                                  <p:stCondLst>
                                    <p:cond delay="0"/>
                                  </p:stCondLst>
                                  <p:childTnLst>
                                    <p:anim calcmode="lin" valueType="num">
                                      <p:cBhvr>
                                        <p:cTn id="148" dur="500"/>
                                        <p:tgtEl>
                                          <p:spTgt spid="27"/>
                                        </p:tgtEl>
                                        <p:attrNameLst>
                                          <p:attrName>ppt_h</p:attrName>
                                        </p:attrNameLst>
                                      </p:cBhvr>
                                      <p:tavLst>
                                        <p:tav tm="0">
                                          <p:val>
                                            <p:strVal val="ppt_h"/>
                                          </p:val>
                                        </p:tav>
                                        <p:tav tm="100000">
                                          <p:val>
                                            <p:strVal val="ppt_h"/>
                                          </p:val>
                                        </p:tav>
                                      </p:tavLst>
                                    </p:anim>
                                    <p:anim calcmode="lin" valueType="num">
                                      <p:cBhvr>
                                        <p:cTn id="149" dur="500"/>
                                        <p:tgtEl>
                                          <p:spTgt spid="2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50" dur="1" fill="hold">
                                          <p:stCondLst>
                                            <p:cond delay="499"/>
                                          </p:stCondLst>
                                        </p:cTn>
                                        <p:tgtEl>
                                          <p:spTgt spid="27"/>
                                        </p:tgtEl>
                                        <p:attrNameLst>
                                          <p:attrName>style.visibility</p:attrName>
                                        </p:attrNameLst>
                                      </p:cBhvr>
                                      <p:to>
                                        <p:strVal val="hidden"/>
                                      </p:to>
                                    </p:set>
                                  </p:childTnLst>
                                </p:cTn>
                              </p:par>
                              <p:par>
                                <p:cTn id="151" presetID="19" presetClass="entr" presetSubtype="10"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fmla="#ppt_w*sin(2.5*pi*$)">
                                          <p:val>
                                            <p:fltVal val="0"/>
                                          </p:val>
                                        </p:tav>
                                        <p:tav tm="100000">
                                          <p:val>
                                            <p:fltVal val="1"/>
                                          </p:val>
                                        </p:tav>
                                      </p:tavLst>
                                    </p:anim>
                                    <p:anim calcmode="lin" valueType="num">
                                      <p:cBhvr>
                                        <p:cTn id="154" dur="500" fill="hold"/>
                                        <p:tgtEl>
                                          <p:spTgt spid="28"/>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9"/>
                  </p:tgtEl>
                </p:cond>
              </p:nextCondLst>
            </p:seq>
            <p:seq concurrent="1" nextAc="seek">
              <p:cTn id="155" restart="whenNotActive" fill="hold" evtFilter="cancelBubble" nodeType="interactiveSeq">
                <p:stCondLst>
                  <p:cond evt="onClick" delay="0">
                    <p:tgtEl>
                      <p:spTgt spid="32"/>
                    </p:tgtEl>
                  </p:cond>
                </p:stCondLst>
                <p:endSync evt="end" delay="0">
                  <p:rtn val="all"/>
                </p:endSync>
                <p:childTnLst>
                  <p:par>
                    <p:cTn id="156" fill="hold">
                      <p:stCondLst>
                        <p:cond delay="0"/>
                      </p:stCondLst>
                      <p:childTnLst>
                        <p:par>
                          <p:cTn id="157" fill="hold">
                            <p:stCondLst>
                              <p:cond delay="0"/>
                            </p:stCondLst>
                            <p:childTnLst>
                              <p:par>
                                <p:cTn id="158" presetID="19" presetClass="exit" presetSubtype="10" fill="hold" grpId="1" nodeType="clickEffect">
                                  <p:stCondLst>
                                    <p:cond delay="0"/>
                                  </p:stCondLst>
                                  <p:childTnLst>
                                    <p:anim calcmode="lin" valueType="num">
                                      <p:cBhvr>
                                        <p:cTn id="159" dur="500"/>
                                        <p:tgtEl>
                                          <p:spTgt spid="31"/>
                                        </p:tgtEl>
                                        <p:attrNameLst>
                                          <p:attrName>ppt_h</p:attrName>
                                        </p:attrNameLst>
                                      </p:cBhvr>
                                      <p:tavLst>
                                        <p:tav tm="0">
                                          <p:val>
                                            <p:strVal val="ppt_h"/>
                                          </p:val>
                                        </p:tav>
                                        <p:tav tm="100000">
                                          <p:val>
                                            <p:strVal val="ppt_h"/>
                                          </p:val>
                                        </p:tav>
                                      </p:tavLst>
                                    </p:anim>
                                    <p:anim calcmode="lin" valueType="num">
                                      <p:cBhvr>
                                        <p:cTn id="160" dur="500"/>
                                        <p:tgtEl>
                                          <p:spTgt spid="3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61" dur="1" fill="hold">
                                          <p:stCondLst>
                                            <p:cond delay="499"/>
                                          </p:stCondLst>
                                        </p:cTn>
                                        <p:tgtEl>
                                          <p:spTgt spid="31"/>
                                        </p:tgtEl>
                                        <p:attrNameLst>
                                          <p:attrName>style.visibility</p:attrName>
                                        </p:attrNameLst>
                                      </p:cBhvr>
                                      <p:to>
                                        <p:strVal val="hidden"/>
                                      </p:to>
                                    </p:set>
                                  </p:childTnLst>
                                </p:cTn>
                              </p:par>
                              <p:par>
                                <p:cTn id="162" presetID="19" presetClass="entr" presetSubtype="10" fill="hold" grpId="0" nodeType="withEffect">
                                  <p:stCondLst>
                                    <p:cond delay="0"/>
                                  </p:stCondLst>
                                  <p:childTnLst>
                                    <p:set>
                                      <p:cBhvr>
                                        <p:cTn id="163" dur="1" fill="hold">
                                          <p:stCondLst>
                                            <p:cond delay="0"/>
                                          </p:stCondLst>
                                        </p:cTn>
                                        <p:tgtEl>
                                          <p:spTgt spid="30"/>
                                        </p:tgtEl>
                                        <p:attrNameLst>
                                          <p:attrName>style.visibility</p:attrName>
                                        </p:attrNameLst>
                                      </p:cBhvr>
                                      <p:to>
                                        <p:strVal val="visible"/>
                                      </p:to>
                                    </p:set>
                                    <p:anim calcmode="lin" valueType="num">
                                      <p:cBhvr>
                                        <p:cTn id="164" dur="500" fill="hold"/>
                                        <p:tgtEl>
                                          <p:spTgt spid="30"/>
                                        </p:tgtEl>
                                        <p:attrNameLst>
                                          <p:attrName>ppt_w</p:attrName>
                                        </p:attrNameLst>
                                      </p:cBhvr>
                                      <p:tavLst>
                                        <p:tav tm="0" fmla="#ppt_w*sin(2.5*pi*$)">
                                          <p:val>
                                            <p:fltVal val="0"/>
                                          </p:val>
                                        </p:tav>
                                        <p:tav tm="100000">
                                          <p:val>
                                            <p:fltVal val="1"/>
                                          </p:val>
                                        </p:tav>
                                      </p:tavLst>
                                    </p:anim>
                                    <p:anim calcmode="lin" valueType="num">
                                      <p:cBhvr>
                                        <p:cTn id="165" dur="500" fill="hold"/>
                                        <p:tgtEl>
                                          <p:spTgt spid="30"/>
                                        </p:tgtEl>
                                        <p:attrNameLst>
                                          <p:attrName>ppt_h</p:attrName>
                                        </p:attrNameLst>
                                      </p:cBhvr>
                                      <p:tavLst>
                                        <p:tav tm="0">
                                          <p:val>
                                            <p:strVal val="#ppt_h"/>
                                          </p:val>
                                        </p:tav>
                                        <p:tav tm="100000">
                                          <p:val>
                                            <p:strVal val="#ppt_h"/>
                                          </p:val>
                                        </p:tav>
                                      </p:tavLst>
                                    </p:anim>
                                  </p:childTnLst>
                                </p:cTn>
                              </p:par>
                            </p:childTnLst>
                          </p:cTn>
                        </p:par>
                      </p:childTnLst>
                    </p:cTn>
                  </p:par>
                  <p:par>
                    <p:cTn id="166" fill="hold">
                      <p:stCondLst>
                        <p:cond delay="indefinite"/>
                      </p:stCondLst>
                      <p:childTnLst>
                        <p:par>
                          <p:cTn id="167" fill="hold">
                            <p:stCondLst>
                              <p:cond delay="0"/>
                            </p:stCondLst>
                            <p:childTnLst>
                              <p:par>
                                <p:cTn id="168" presetID="19" presetClass="exit" presetSubtype="10" fill="hold" grpId="1" nodeType="clickEffect">
                                  <p:stCondLst>
                                    <p:cond delay="0"/>
                                  </p:stCondLst>
                                  <p:childTnLst>
                                    <p:anim calcmode="lin" valueType="num">
                                      <p:cBhvr>
                                        <p:cTn id="169" dur="500"/>
                                        <p:tgtEl>
                                          <p:spTgt spid="30"/>
                                        </p:tgtEl>
                                        <p:attrNameLst>
                                          <p:attrName>ppt_h</p:attrName>
                                        </p:attrNameLst>
                                      </p:cBhvr>
                                      <p:tavLst>
                                        <p:tav tm="0">
                                          <p:val>
                                            <p:strVal val="ppt_h"/>
                                          </p:val>
                                        </p:tav>
                                        <p:tav tm="100000">
                                          <p:val>
                                            <p:strVal val="ppt_h"/>
                                          </p:val>
                                        </p:tav>
                                      </p:tavLst>
                                    </p:anim>
                                    <p:anim calcmode="lin" valueType="num">
                                      <p:cBhvr>
                                        <p:cTn id="170" dur="500"/>
                                        <p:tgtEl>
                                          <p:spTgt spid="3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71" dur="1" fill="hold">
                                          <p:stCondLst>
                                            <p:cond delay="499"/>
                                          </p:stCondLst>
                                        </p:cTn>
                                        <p:tgtEl>
                                          <p:spTgt spid="30"/>
                                        </p:tgtEl>
                                        <p:attrNameLst>
                                          <p:attrName>style.visibility</p:attrName>
                                        </p:attrNameLst>
                                      </p:cBhvr>
                                      <p:to>
                                        <p:strVal val="hidden"/>
                                      </p:to>
                                    </p:set>
                                  </p:childTnLst>
                                </p:cTn>
                              </p:par>
                              <p:par>
                                <p:cTn id="172" presetID="19" presetClass="entr" presetSubtype="10" fill="hold" grpId="0" nodeType="with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fmla="#ppt_w*sin(2.5*pi*$)">
                                          <p:val>
                                            <p:fltVal val="0"/>
                                          </p:val>
                                        </p:tav>
                                        <p:tav tm="100000">
                                          <p:val>
                                            <p:fltVal val="1"/>
                                          </p:val>
                                        </p:tav>
                                      </p:tavLst>
                                    </p:anim>
                                    <p:anim calcmode="lin" valueType="num">
                                      <p:cBhvr>
                                        <p:cTn id="175" dur="500" fill="hold"/>
                                        <p:tgtEl>
                                          <p:spTgt spid="31"/>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32"/>
                  </p:tgtEl>
                </p:cond>
              </p:nextCondLst>
            </p:seq>
            <p:seq concurrent="1" nextAc="seek">
              <p:cTn id="176" restart="whenNotActive" fill="hold" evtFilter="cancelBubble" nodeType="interactiveSeq">
                <p:stCondLst>
                  <p:cond evt="onClick" delay="0">
                    <p:tgtEl>
                      <p:spTgt spid="35"/>
                    </p:tgtEl>
                  </p:cond>
                </p:stCondLst>
                <p:endSync evt="end" delay="0">
                  <p:rtn val="all"/>
                </p:endSync>
                <p:childTnLst>
                  <p:par>
                    <p:cTn id="177" fill="hold">
                      <p:stCondLst>
                        <p:cond delay="0"/>
                      </p:stCondLst>
                      <p:childTnLst>
                        <p:par>
                          <p:cTn id="178" fill="hold">
                            <p:stCondLst>
                              <p:cond delay="0"/>
                            </p:stCondLst>
                            <p:childTnLst>
                              <p:par>
                                <p:cTn id="179" presetID="19" presetClass="exit" presetSubtype="10" fill="hold" grpId="1" nodeType="clickEffect">
                                  <p:stCondLst>
                                    <p:cond delay="0"/>
                                  </p:stCondLst>
                                  <p:childTnLst>
                                    <p:anim calcmode="lin" valueType="num">
                                      <p:cBhvr>
                                        <p:cTn id="180" dur="500"/>
                                        <p:tgtEl>
                                          <p:spTgt spid="34"/>
                                        </p:tgtEl>
                                        <p:attrNameLst>
                                          <p:attrName>ppt_h</p:attrName>
                                        </p:attrNameLst>
                                      </p:cBhvr>
                                      <p:tavLst>
                                        <p:tav tm="0">
                                          <p:val>
                                            <p:strVal val="ppt_h"/>
                                          </p:val>
                                        </p:tav>
                                        <p:tav tm="100000">
                                          <p:val>
                                            <p:strVal val="ppt_h"/>
                                          </p:val>
                                        </p:tav>
                                      </p:tavLst>
                                    </p:anim>
                                    <p:anim calcmode="lin" valueType="num">
                                      <p:cBhvr>
                                        <p:cTn id="181" dur="500"/>
                                        <p:tgtEl>
                                          <p:spTgt spid="3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82" dur="1" fill="hold">
                                          <p:stCondLst>
                                            <p:cond delay="499"/>
                                          </p:stCondLst>
                                        </p:cTn>
                                        <p:tgtEl>
                                          <p:spTgt spid="34"/>
                                        </p:tgtEl>
                                        <p:attrNameLst>
                                          <p:attrName>style.visibility</p:attrName>
                                        </p:attrNameLst>
                                      </p:cBhvr>
                                      <p:to>
                                        <p:strVal val="hidden"/>
                                      </p:to>
                                    </p:set>
                                  </p:childTnLst>
                                </p:cTn>
                              </p:par>
                              <p:par>
                                <p:cTn id="183" presetID="19" presetClass="entr" presetSubtype="10" fill="hold" grpId="0" nodeType="withEffect">
                                  <p:stCondLst>
                                    <p:cond delay="0"/>
                                  </p:stCondLst>
                                  <p:childTnLst>
                                    <p:set>
                                      <p:cBhvr>
                                        <p:cTn id="184" dur="1" fill="hold">
                                          <p:stCondLst>
                                            <p:cond delay="0"/>
                                          </p:stCondLst>
                                        </p:cTn>
                                        <p:tgtEl>
                                          <p:spTgt spid="33"/>
                                        </p:tgtEl>
                                        <p:attrNameLst>
                                          <p:attrName>style.visibility</p:attrName>
                                        </p:attrNameLst>
                                      </p:cBhvr>
                                      <p:to>
                                        <p:strVal val="visible"/>
                                      </p:to>
                                    </p:set>
                                    <p:anim calcmode="lin" valueType="num">
                                      <p:cBhvr>
                                        <p:cTn id="185" dur="500" fill="hold"/>
                                        <p:tgtEl>
                                          <p:spTgt spid="33"/>
                                        </p:tgtEl>
                                        <p:attrNameLst>
                                          <p:attrName>ppt_w</p:attrName>
                                        </p:attrNameLst>
                                      </p:cBhvr>
                                      <p:tavLst>
                                        <p:tav tm="0" fmla="#ppt_w*sin(2.5*pi*$)">
                                          <p:val>
                                            <p:fltVal val="0"/>
                                          </p:val>
                                        </p:tav>
                                        <p:tav tm="100000">
                                          <p:val>
                                            <p:fltVal val="1"/>
                                          </p:val>
                                        </p:tav>
                                      </p:tavLst>
                                    </p:anim>
                                    <p:anim calcmode="lin" valueType="num">
                                      <p:cBhvr>
                                        <p:cTn id="186" dur="500" fill="hold"/>
                                        <p:tgtEl>
                                          <p:spTgt spid="33"/>
                                        </p:tgtEl>
                                        <p:attrNameLst>
                                          <p:attrName>ppt_h</p:attrName>
                                        </p:attrNameLst>
                                      </p:cBhvr>
                                      <p:tavLst>
                                        <p:tav tm="0">
                                          <p:val>
                                            <p:strVal val="#ppt_h"/>
                                          </p:val>
                                        </p:tav>
                                        <p:tav tm="100000">
                                          <p:val>
                                            <p:strVal val="#ppt_h"/>
                                          </p:val>
                                        </p:tav>
                                      </p:tavLst>
                                    </p:anim>
                                  </p:childTnLst>
                                </p:cTn>
                              </p:par>
                            </p:childTnLst>
                          </p:cTn>
                        </p:par>
                      </p:childTnLst>
                    </p:cTn>
                  </p:par>
                  <p:par>
                    <p:cTn id="187" fill="hold">
                      <p:stCondLst>
                        <p:cond delay="indefinite"/>
                      </p:stCondLst>
                      <p:childTnLst>
                        <p:par>
                          <p:cTn id="188" fill="hold">
                            <p:stCondLst>
                              <p:cond delay="0"/>
                            </p:stCondLst>
                            <p:childTnLst>
                              <p:par>
                                <p:cTn id="189" presetID="19" presetClass="exit" presetSubtype="10" fill="hold" grpId="1" nodeType="clickEffect">
                                  <p:stCondLst>
                                    <p:cond delay="0"/>
                                  </p:stCondLst>
                                  <p:childTnLst>
                                    <p:anim calcmode="lin" valueType="num">
                                      <p:cBhvr>
                                        <p:cTn id="190" dur="500"/>
                                        <p:tgtEl>
                                          <p:spTgt spid="33"/>
                                        </p:tgtEl>
                                        <p:attrNameLst>
                                          <p:attrName>ppt_h</p:attrName>
                                        </p:attrNameLst>
                                      </p:cBhvr>
                                      <p:tavLst>
                                        <p:tav tm="0">
                                          <p:val>
                                            <p:strVal val="ppt_h"/>
                                          </p:val>
                                        </p:tav>
                                        <p:tav tm="100000">
                                          <p:val>
                                            <p:strVal val="ppt_h"/>
                                          </p:val>
                                        </p:tav>
                                      </p:tavLst>
                                    </p:anim>
                                    <p:anim calcmode="lin" valueType="num">
                                      <p:cBhvr>
                                        <p:cTn id="191" dur="500"/>
                                        <p:tgtEl>
                                          <p:spTgt spid="3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92" dur="1" fill="hold">
                                          <p:stCondLst>
                                            <p:cond delay="499"/>
                                          </p:stCondLst>
                                        </p:cTn>
                                        <p:tgtEl>
                                          <p:spTgt spid="33"/>
                                        </p:tgtEl>
                                        <p:attrNameLst>
                                          <p:attrName>style.visibility</p:attrName>
                                        </p:attrNameLst>
                                      </p:cBhvr>
                                      <p:to>
                                        <p:strVal val="hidden"/>
                                      </p:to>
                                    </p:set>
                                  </p:childTnLst>
                                </p:cTn>
                              </p:par>
                              <p:par>
                                <p:cTn id="193" presetID="19" presetClass="entr" presetSubtype="10" fill="hold" grpId="0" nodeType="withEffect">
                                  <p:stCondLst>
                                    <p:cond delay="0"/>
                                  </p:stCondLst>
                                  <p:childTnLst>
                                    <p:set>
                                      <p:cBhvr>
                                        <p:cTn id="194" dur="1" fill="hold">
                                          <p:stCondLst>
                                            <p:cond delay="0"/>
                                          </p:stCondLst>
                                        </p:cTn>
                                        <p:tgtEl>
                                          <p:spTgt spid="34"/>
                                        </p:tgtEl>
                                        <p:attrNameLst>
                                          <p:attrName>style.visibility</p:attrName>
                                        </p:attrNameLst>
                                      </p:cBhvr>
                                      <p:to>
                                        <p:strVal val="visible"/>
                                      </p:to>
                                    </p:set>
                                    <p:anim calcmode="lin" valueType="num">
                                      <p:cBhvr>
                                        <p:cTn id="195" dur="500" fill="hold"/>
                                        <p:tgtEl>
                                          <p:spTgt spid="34"/>
                                        </p:tgtEl>
                                        <p:attrNameLst>
                                          <p:attrName>ppt_w</p:attrName>
                                        </p:attrNameLst>
                                      </p:cBhvr>
                                      <p:tavLst>
                                        <p:tav tm="0" fmla="#ppt_w*sin(2.5*pi*$)">
                                          <p:val>
                                            <p:fltVal val="0"/>
                                          </p:val>
                                        </p:tav>
                                        <p:tav tm="100000">
                                          <p:val>
                                            <p:fltVal val="1"/>
                                          </p:val>
                                        </p:tav>
                                      </p:tavLst>
                                    </p:anim>
                                    <p:anim calcmode="lin" valueType="num">
                                      <p:cBhvr>
                                        <p:cTn id="196" dur="500" fill="hold"/>
                                        <p:tgtEl>
                                          <p:spTgt spid="34"/>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35"/>
                  </p:tgtEl>
                </p:cond>
              </p:nextCondLst>
            </p:seq>
            <p:seq concurrent="1" nextAc="seek">
              <p:cTn id="197" restart="whenNotActive" fill="hold" evtFilter="cancelBubble" nodeType="interactiveSeq">
                <p:stCondLst>
                  <p:cond evt="onClick" delay="0">
                    <p:tgtEl>
                      <p:spTgt spid="38"/>
                    </p:tgtEl>
                  </p:cond>
                </p:stCondLst>
                <p:endSync evt="end" delay="0">
                  <p:rtn val="all"/>
                </p:endSync>
                <p:childTnLst>
                  <p:par>
                    <p:cTn id="198" fill="hold">
                      <p:stCondLst>
                        <p:cond delay="0"/>
                      </p:stCondLst>
                      <p:childTnLst>
                        <p:par>
                          <p:cTn id="199" fill="hold">
                            <p:stCondLst>
                              <p:cond delay="0"/>
                            </p:stCondLst>
                            <p:childTnLst>
                              <p:par>
                                <p:cTn id="200" presetID="19" presetClass="exit" presetSubtype="10" fill="hold" grpId="1" nodeType="clickEffect">
                                  <p:stCondLst>
                                    <p:cond delay="0"/>
                                  </p:stCondLst>
                                  <p:childTnLst>
                                    <p:anim calcmode="lin" valueType="num">
                                      <p:cBhvr>
                                        <p:cTn id="201" dur="500"/>
                                        <p:tgtEl>
                                          <p:spTgt spid="37"/>
                                        </p:tgtEl>
                                        <p:attrNameLst>
                                          <p:attrName>ppt_h</p:attrName>
                                        </p:attrNameLst>
                                      </p:cBhvr>
                                      <p:tavLst>
                                        <p:tav tm="0">
                                          <p:val>
                                            <p:strVal val="ppt_h"/>
                                          </p:val>
                                        </p:tav>
                                        <p:tav tm="100000">
                                          <p:val>
                                            <p:strVal val="ppt_h"/>
                                          </p:val>
                                        </p:tav>
                                      </p:tavLst>
                                    </p:anim>
                                    <p:anim calcmode="lin" valueType="num">
                                      <p:cBhvr>
                                        <p:cTn id="202" dur="500"/>
                                        <p:tgtEl>
                                          <p:spTgt spid="3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203" dur="1" fill="hold">
                                          <p:stCondLst>
                                            <p:cond delay="499"/>
                                          </p:stCondLst>
                                        </p:cTn>
                                        <p:tgtEl>
                                          <p:spTgt spid="37"/>
                                        </p:tgtEl>
                                        <p:attrNameLst>
                                          <p:attrName>style.visibility</p:attrName>
                                        </p:attrNameLst>
                                      </p:cBhvr>
                                      <p:to>
                                        <p:strVal val="hidden"/>
                                      </p:to>
                                    </p:set>
                                  </p:childTnLst>
                                </p:cTn>
                              </p:par>
                              <p:par>
                                <p:cTn id="204" presetID="19" presetClass="entr" presetSubtype="10" fill="hold" grpId="0" nodeType="withEffect">
                                  <p:stCondLst>
                                    <p:cond delay="0"/>
                                  </p:stCondLst>
                                  <p:childTnLst>
                                    <p:set>
                                      <p:cBhvr>
                                        <p:cTn id="205" dur="1" fill="hold">
                                          <p:stCondLst>
                                            <p:cond delay="0"/>
                                          </p:stCondLst>
                                        </p:cTn>
                                        <p:tgtEl>
                                          <p:spTgt spid="36"/>
                                        </p:tgtEl>
                                        <p:attrNameLst>
                                          <p:attrName>style.visibility</p:attrName>
                                        </p:attrNameLst>
                                      </p:cBhvr>
                                      <p:to>
                                        <p:strVal val="visible"/>
                                      </p:to>
                                    </p:set>
                                    <p:anim calcmode="lin" valueType="num">
                                      <p:cBhvr>
                                        <p:cTn id="206" dur="500" fill="hold"/>
                                        <p:tgtEl>
                                          <p:spTgt spid="36"/>
                                        </p:tgtEl>
                                        <p:attrNameLst>
                                          <p:attrName>ppt_w</p:attrName>
                                        </p:attrNameLst>
                                      </p:cBhvr>
                                      <p:tavLst>
                                        <p:tav tm="0" fmla="#ppt_w*sin(2.5*pi*$)">
                                          <p:val>
                                            <p:fltVal val="0"/>
                                          </p:val>
                                        </p:tav>
                                        <p:tav tm="100000">
                                          <p:val>
                                            <p:fltVal val="1"/>
                                          </p:val>
                                        </p:tav>
                                      </p:tavLst>
                                    </p:anim>
                                    <p:anim calcmode="lin" valueType="num">
                                      <p:cBhvr>
                                        <p:cTn id="207" dur="500" fill="hold"/>
                                        <p:tgtEl>
                                          <p:spTgt spid="36"/>
                                        </p:tgtEl>
                                        <p:attrNameLst>
                                          <p:attrName>ppt_h</p:attrName>
                                        </p:attrNameLst>
                                      </p:cBhvr>
                                      <p:tavLst>
                                        <p:tav tm="0">
                                          <p:val>
                                            <p:strVal val="#ppt_h"/>
                                          </p:val>
                                        </p:tav>
                                        <p:tav tm="100000">
                                          <p:val>
                                            <p:strVal val="#ppt_h"/>
                                          </p:val>
                                        </p:tav>
                                      </p:tavLst>
                                    </p:anim>
                                  </p:childTnLst>
                                </p:cTn>
                              </p:par>
                            </p:childTnLst>
                          </p:cTn>
                        </p:par>
                      </p:childTnLst>
                    </p:cTn>
                  </p:par>
                  <p:par>
                    <p:cTn id="208" fill="hold">
                      <p:stCondLst>
                        <p:cond delay="indefinite"/>
                      </p:stCondLst>
                      <p:childTnLst>
                        <p:par>
                          <p:cTn id="209" fill="hold">
                            <p:stCondLst>
                              <p:cond delay="0"/>
                            </p:stCondLst>
                            <p:childTnLst>
                              <p:par>
                                <p:cTn id="210" presetID="19" presetClass="exit" presetSubtype="10" fill="hold" grpId="1" nodeType="clickEffect">
                                  <p:stCondLst>
                                    <p:cond delay="0"/>
                                  </p:stCondLst>
                                  <p:childTnLst>
                                    <p:anim calcmode="lin" valueType="num">
                                      <p:cBhvr>
                                        <p:cTn id="211" dur="500"/>
                                        <p:tgtEl>
                                          <p:spTgt spid="36"/>
                                        </p:tgtEl>
                                        <p:attrNameLst>
                                          <p:attrName>ppt_h</p:attrName>
                                        </p:attrNameLst>
                                      </p:cBhvr>
                                      <p:tavLst>
                                        <p:tav tm="0">
                                          <p:val>
                                            <p:strVal val="ppt_h"/>
                                          </p:val>
                                        </p:tav>
                                        <p:tav tm="100000">
                                          <p:val>
                                            <p:strVal val="ppt_h"/>
                                          </p:val>
                                        </p:tav>
                                      </p:tavLst>
                                    </p:anim>
                                    <p:anim calcmode="lin" valueType="num">
                                      <p:cBhvr>
                                        <p:cTn id="212" dur="500"/>
                                        <p:tgtEl>
                                          <p:spTgt spid="3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213" dur="1" fill="hold">
                                          <p:stCondLst>
                                            <p:cond delay="499"/>
                                          </p:stCondLst>
                                        </p:cTn>
                                        <p:tgtEl>
                                          <p:spTgt spid="36"/>
                                        </p:tgtEl>
                                        <p:attrNameLst>
                                          <p:attrName>style.visibility</p:attrName>
                                        </p:attrNameLst>
                                      </p:cBhvr>
                                      <p:to>
                                        <p:strVal val="hidden"/>
                                      </p:to>
                                    </p:set>
                                  </p:childTnLst>
                                </p:cTn>
                              </p:par>
                              <p:par>
                                <p:cTn id="214" presetID="19" presetClass="entr" presetSubtype="10" fill="hold" grpId="0" nodeType="withEffect">
                                  <p:stCondLst>
                                    <p:cond delay="0"/>
                                  </p:stCondLst>
                                  <p:childTnLst>
                                    <p:set>
                                      <p:cBhvr>
                                        <p:cTn id="215" dur="1" fill="hold">
                                          <p:stCondLst>
                                            <p:cond delay="0"/>
                                          </p:stCondLst>
                                        </p:cTn>
                                        <p:tgtEl>
                                          <p:spTgt spid="37"/>
                                        </p:tgtEl>
                                        <p:attrNameLst>
                                          <p:attrName>style.visibility</p:attrName>
                                        </p:attrNameLst>
                                      </p:cBhvr>
                                      <p:to>
                                        <p:strVal val="visible"/>
                                      </p:to>
                                    </p:set>
                                    <p:anim calcmode="lin" valueType="num">
                                      <p:cBhvr>
                                        <p:cTn id="216" dur="500" fill="hold"/>
                                        <p:tgtEl>
                                          <p:spTgt spid="37"/>
                                        </p:tgtEl>
                                        <p:attrNameLst>
                                          <p:attrName>ppt_w</p:attrName>
                                        </p:attrNameLst>
                                      </p:cBhvr>
                                      <p:tavLst>
                                        <p:tav tm="0" fmla="#ppt_w*sin(2.5*pi*$)">
                                          <p:val>
                                            <p:fltVal val="0"/>
                                          </p:val>
                                        </p:tav>
                                        <p:tav tm="100000">
                                          <p:val>
                                            <p:fltVal val="1"/>
                                          </p:val>
                                        </p:tav>
                                      </p:tavLst>
                                    </p:anim>
                                    <p:anim calcmode="lin" valueType="num">
                                      <p:cBhvr>
                                        <p:cTn id="217" dur="500" fill="hold"/>
                                        <p:tgtEl>
                                          <p:spTgt spid="37"/>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38"/>
                  </p:tgtEl>
                </p:cond>
              </p:nextCondLst>
            </p:seq>
          </p:childTnLst>
        </p:cTn>
      </p:par>
    </p:tnLst>
    <p:bldLst>
      <p:bldP spid="7" grpId="0" animBg="1"/>
      <p:bldP spid="9" grpId="0" animBg="1"/>
      <p:bldP spid="9" grpId="1" animBg="1"/>
      <p:bldP spid="10" grpId="0" animBg="1"/>
      <p:bldP spid="10" grpId="1" animBg="1"/>
      <p:bldP spid="12" grpId="0" animBg="1"/>
      <p:bldP spid="12" grpId="1" animBg="1"/>
      <p:bldP spid="13" grpId="0" animBg="1"/>
      <p:bldP spid="13" grpId="1" animBg="1"/>
      <p:bldP spid="15" grpId="0" animBg="1"/>
      <p:bldP spid="15" grpId="1" animBg="1"/>
      <p:bldP spid="16" grpId="0" animBg="1"/>
      <p:bldP spid="16" grpId="1" animBg="1"/>
      <p:bldP spid="18" grpId="0" animBg="1"/>
      <p:bldP spid="18" grpId="1" animBg="1"/>
      <p:bldP spid="19" grpId="0" animBg="1"/>
      <p:bldP spid="19" grpId="1" animBg="1"/>
      <p:bldP spid="21" grpId="0" animBg="1"/>
      <p:bldP spid="21" grpId="1" animBg="1"/>
      <p:bldP spid="22" grpId="0" animBg="1"/>
      <p:bldP spid="22" grpId="1" animBg="1"/>
      <p:bldP spid="24" grpId="0" animBg="1"/>
      <p:bldP spid="24" grpId="1" animBg="1"/>
      <p:bldP spid="25" grpId="0" animBg="1"/>
      <p:bldP spid="25" grpId="1" animBg="1"/>
      <p:bldP spid="27" grpId="0" animBg="1"/>
      <p:bldP spid="27" grpId="1" animBg="1"/>
      <p:bldP spid="28" grpId="0" animBg="1"/>
      <p:bldP spid="28" grpId="1" animBg="1"/>
      <p:bldP spid="30" grpId="0" animBg="1"/>
      <p:bldP spid="30" grpId="1" animBg="1"/>
      <p:bldP spid="31" grpId="0" animBg="1"/>
      <p:bldP spid="31" grpId="1" animBg="1"/>
      <p:bldP spid="33" grpId="0" animBg="1"/>
      <p:bldP spid="33" grpId="1" animBg="1"/>
      <p:bldP spid="34" grpId="0" animBg="1"/>
      <p:bldP spid="34" grpId="1" animBg="1"/>
      <p:bldP spid="36" grpId="0" animBg="1"/>
      <p:bldP spid="36" grpId="1" animBg="1"/>
      <p:bldP spid="37" grpId="0" animBg="1"/>
      <p:bldP spid="37"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6B3A05"/>
        </a:solidFill>
        <a:effectLst/>
      </p:bgPr>
    </p:bg>
    <p:spTree>
      <p:nvGrpSpPr>
        <p:cNvPr id="1" name=""/>
        <p:cNvGrpSpPr/>
        <p:nvPr/>
      </p:nvGrpSpPr>
      <p:grpSpPr>
        <a:xfrm>
          <a:off x="0" y="0"/>
          <a:ext cx="0" cy="0"/>
          <a:chOff x="0" y="0"/>
          <a:chExt cx="0" cy="0"/>
        </a:xfrm>
      </p:grpSpPr>
      <p:sp>
        <p:nvSpPr>
          <p:cNvPr id="10" name="Овал 9"/>
          <p:cNvSpPr/>
          <p:nvPr/>
        </p:nvSpPr>
        <p:spPr>
          <a:xfrm>
            <a:off x="1548172" y="6093296"/>
            <a:ext cx="360040" cy="338336"/>
          </a:xfrm>
          <a:prstGeom prst="ellipse">
            <a:avLst/>
          </a:prstGeom>
          <a:solidFill>
            <a:schemeClr val="tx2">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Picture 2" descr="http://znakka4estva.ru/uploads/category_items/sources/343f1efa860ae0cb50fe8b7ce4c5fdc1.jpg"/>
          <p:cNvPicPr>
            <a:picLocks noChangeAspect="1" noChangeArrowheads="1"/>
          </p:cNvPicPr>
          <p:nvPr/>
        </p:nvPicPr>
        <p:blipFill>
          <a:blip r:embed="rId1" cstate="email"/>
          <a:srcRect/>
          <a:stretch>
            <a:fillRect/>
          </a:stretch>
        </p:blipFill>
        <p:spPr bwMode="auto">
          <a:xfrm>
            <a:off x="7013384" y="884144"/>
            <a:ext cx="1747958" cy="2297668"/>
          </a:xfrm>
          <a:prstGeom prst="rect">
            <a:avLst/>
          </a:prstGeom>
          <a:noFill/>
        </p:spPr>
      </p:pic>
      <p:pic>
        <p:nvPicPr>
          <p:cNvPr id="5" name="Picture 12" descr="http://clipart-finder.com/data/mini/29-old_picture_frame_page.png">
            <a:hlinkClick r:id="rId2" action="ppaction://hlinksldjump"/>
          </p:cNvPr>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6660232" y="548680"/>
            <a:ext cx="2343052" cy="2880320"/>
          </a:xfrm>
          <a:prstGeom prst="rect">
            <a:avLst/>
          </a:prstGeom>
          <a:noFill/>
        </p:spPr>
      </p:pic>
      <p:sp>
        <p:nvSpPr>
          <p:cNvPr id="6" name="Овал 5"/>
          <p:cNvSpPr/>
          <p:nvPr/>
        </p:nvSpPr>
        <p:spPr>
          <a:xfrm>
            <a:off x="7631399" y="1471206"/>
            <a:ext cx="326541" cy="31018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Вертикальный свиток 7"/>
          <p:cNvSpPr/>
          <p:nvPr/>
        </p:nvSpPr>
        <p:spPr>
          <a:xfrm>
            <a:off x="-252536" y="404664"/>
            <a:ext cx="7632848" cy="4824536"/>
          </a:xfrm>
          <a:prstGeom prst="verticalScroll">
            <a:avLst/>
          </a:prstGeom>
          <a:gradFill flip="none" rotWithShape="1">
            <a:gsLst>
              <a:gs pos="0">
                <a:srgbClr val="FFEFD1"/>
              </a:gs>
              <a:gs pos="64999">
                <a:srgbClr val="F0EBD5"/>
              </a:gs>
              <a:gs pos="100000">
                <a:srgbClr val="D1C39F"/>
              </a:gs>
            </a:gsLst>
            <a:lin ang="5400000" scaled="0"/>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smtClean="0">
              <a:solidFill>
                <a:srgbClr val="6B3A05"/>
              </a:solidFill>
              <a:latin typeface="Comic Sans MS" panose="030F0702030302020204" pitchFamily="66" charset="0"/>
            </a:endParaRPr>
          </a:p>
          <a:p>
            <a:pPr algn="ctr"/>
            <a:r>
              <a:rPr lang="ru-RU" sz="2400" b="1" dirty="0" err="1">
                <a:solidFill>
                  <a:srgbClr val="6B3A05"/>
                </a:solidFill>
                <a:latin typeface="Comic Sans MS" panose="030F0702030302020204" pitchFamily="66" charset="0"/>
              </a:rPr>
              <a:t>Эркю́ль</a:t>
            </a:r>
            <a:r>
              <a:rPr lang="ru-RU" sz="2400" b="1" dirty="0">
                <a:solidFill>
                  <a:srgbClr val="6B3A05"/>
                </a:solidFill>
                <a:latin typeface="Comic Sans MS" panose="030F0702030302020204" pitchFamily="66" charset="0"/>
              </a:rPr>
              <a:t> </a:t>
            </a:r>
            <a:r>
              <a:rPr lang="ru-RU" sz="2400" b="1" dirty="0" err="1">
                <a:solidFill>
                  <a:srgbClr val="6B3A05"/>
                </a:solidFill>
                <a:latin typeface="Comic Sans MS" panose="030F0702030302020204" pitchFamily="66" charset="0"/>
              </a:rPr>
              <a:t>Пуаро</a:t>
            </a:r>
            <a:r>
              <a:rPr lang="ru-RU" sz="2400" b="1" dirty="0">
                <a:solidFill>
                  <a:srgbClr val="6B3A05"/>
                </a:solidFill>
                <a:latin typeface="Comic Sans MS" panose="030F0702030302020204" pitchFamily="66" charset="0"/>
              </a:rPr>
              <a:t>́  — литературный персонаж известной английской писательницы Агаты Кристи, бельгийский детектив, главный герой 33 романов, 54 рассказов и 1 </a:t>
            </a:r>
            <a:r>
              <a:rPr lang="ru-RU" sz="2400" b="1" dirty="0" smtClean="0">
                <a:solidFill>
                  <a:srgbClr val="6B3A05"/>
                </a:solidFill>
                <a:latin typeface="Comic Sans MS" panose="030F0702030302020204" pitchFamily="66" charset="0"/>
              </a:rPr>
              <a:t>пьесы. </a:t>
            </a:r>
            <a:endParaRPr lang="ru-RU" sz="2400" b="1" dirty="0">
              <a:solidFill>
                <a:srgbClr val="6B3A05"/>
              </a:solidFill>
              <a:latin typeface="Comic Sans MS" panose="030F0702030302020204" pitchFamily="66" charset="0"/>
            </a:endParaRPr>
          </a:p>
          <a:p>
            <a:pPr algn="ctr"/>
            <a:r>
              <a:rPr lang="ru-RU" sz="2400" b="1" dirty="0" err="1">
                <a:solidFill>
                  <a:srgbClr val="6B3A05"/>
                </a:solidFill>
                <a:latin typeface="Comic Sans MS" panose="030F0702030302020204" pitchFamily="66" charset="0"/>
              </a:rPr>
              <a:t>Эркюль</a:t>
            </a:r>
            <a:r>
              <a:rPr lang="ru-RU" sz="2400" b="1" dirty="0">
                <a:solidFill>
                  <a:srgbClr val="6B3A05"/>
                </a:solidFill>
                <a:latin typeface="Comic Sans MS" panose="030F0702030302020204" pitchFamily="66" charset="0"/>
              </a:rPr>
              <a:t> </a:t>
            </a:r>
            <a:r>
              <a:rPr lang="ru-RU" sz="2400" b="1" dirty="0" err="1">
                <a:solidFill>
                  <a:srgbClr val="6B3A05"/>
                </a:solidFill>
                <a:latin typeface="Comic Sans MS" panose="030F0702030302020204" pitchFamily="66" charset="0"/>
              </a:rPr>
              <a:t>Пуаро</a:t>
            </a:r>
            <a:r>
              <a:rPr lang="ru-RU" sz="2400" b="1" dirty="0">
                <a:solidFill>
                  <a:srgbClr val="6B3A05"/>
                </a:solidFill>
                <a:latin typeface="Comic Sans MS" panose="030F0702030302020204" pitchFamily="66" charset="0"/>
              </a:rPr>
              <a:t> небольшого роста, с яйцеобразной головой, чёрными волосами, которые с возрастом он начинает красить, «кошачьими глазами», строго ухоженными одеждой, обувью  и усами, являющимися предметом его </a:t>
            </a:r>
            <a:r>
              <a:rPr lang="ru-RU" sz="2400" b="1" dirty="0" smtClean="0">
                <a:solidFill>
                  <a:srgbClr val="6B3A05"/>
                </a:solidFill>
                <a:latin typeface="Comic Sans MS" panose="030F0702030302020204" pitchFamily="66" charset="0"/>
              </a:rPr>
              <a:t>гордости</a:t>
            </a:r>
            <a:endParaRPr lang="ru-RU" sz="2400" b="1" dirty="0" smtClean="0">
              <a:solidFill>
                <a:srgbClr val="6B3A05"/>
              </a:solidFill>
              <a:latin typeface="Comic Sans MS" panose="030F0702030302020204" pitchFamily="66" charset="0"/>
            </a:endParaRPr>
          </a:p>
          <a:p>
            <a:pPr algn="ctr"/>
            <a:endParaRPr lang="ru-RU" sz="2400" b="1" dirty="0" smtClean="0">
              <a:solidFill>
                <a:srgbClr val="002060"/>
              </a:solidFill>
              <a:latin typeface="Comic Sans MS" panose="030F0702030302020204" pitchFamily="66" charset="0"/>
            </a:endParaRPr>
          </a:p>
        </p:txBody>
      </p:sp>
      <p:pic>
        <p:nvPicPr>
          <p:cNvPr id="27650" name="Picture 2" descr="http://images.easyfreeclipart.com/1015/bowler-hat-and-moustache-by-kapn-1015452.png"/>
          <p:cNvPicPr>
            <a:picLocks noChangeAspect="1" noChangeArrowheads="1"/>
          </p:cNvPicPr>
          <p:nvPr/>
        </p:nvPicPr>
        <p:blipFill>
          <a:blip r:embed="rId4" cstate="email"/>
          <a:srcRect/>
          <a:stretch>
            <a:fillRect/>
          </a:stretch>
        </p:blipFill>
        <p:spPr bwMode="auto">
          <a:xfrm>
            <a:off x="1403648" y="5373216"/>
            <a:ext cx="1152128" cy="1355446"/>
          </a:xfrm>
          <a:prstGeom prst="rect">
            <a:avLst/>
          </a:prstGeom>
          <a:noFill/>
        </p:spPr>
      </p:pic>
      <p:sp>
        <p:nvSpPr>
          <p:cNvPr id="11" name="Прямоугольник 10">
            <a:hlinkClick r:id="rId5" action="ppaction://hlinksldjump"/>
          </p:cNvPr>
          <p:cNvSpPr/>
          <p:nvPr/>
        </p:nvSpPr>
        <p:spPr>
          <a:xfrm>
            <a:off x="1475656" y="5373216"/>
            <a:ext cx="1008112" cy="13681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t>1</a:t>
            </a:r>
            <a:endParaRPr lang="ru-RU" sz="3600" b="1" dirty="0" smtClean="0"/>
          </a:p>
          <a:p>
            <a:pPr algn="ctr"/>
            <a:endParaRPr lang="ru-RU" sz="3600" b="1" dirty="0"/>
          </a:p>
        </p:txBody>
      </p:sp>
      <p:sp>
        <p:nvSpPr>
          <p:cNvPr id="12" name="Овал 11"/>
          <p:cNvSpPr/>
          <p:nvPr/>
        </p:nvSpPr>
        <p:spPr>
          <a:xfrm>
            <a:off x="2916324" y="6093296"/>
            <a:ext cx="360040" cy="338336"/>
          </a:xfrm>
          <a:prstGeom prst="ellipse">
            <a:avLst/>
          </a:prstGeom>
          <a:solidFill>
            <a:schemeClr val="tx2">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Picture 2" descr="http://images.easyfreeclipart.com/1015/bowler-hat-and-moustache-by-kapn-1015452.png"/>
          <p:cNvPicPr>
            <a:picLocks noChangeAspect="1" noChangeArrowheads="1"/>
          </p:cNvPicPr>
          <p:nvPr/>
        </p:nvPicPr>
        <p:blipFill>
          <a:blip r:embed="rId4" cstate="email"/>
          <a:srcRect/>
          <a:stretch>
            <a:fillRect/>
          </a:stretch>
        </p:blipFill>
        <p:spPr bwMode="auto">
          <a:xfrm>
            <a:off x="2771800" y="5373216"/>
            <a:ext cx="1152128" cy="1355446"/>
          </a:xfrm>
          <a:prstGeom prst="rect">
            <a:avLst/>
          </a:prstGeom>
          <a:noFill/>
        </p:spPr>
      </p:pic>
      <p:sp>
        <p:nvSpPr>
          <p:cNvPr id="14" name="Прямоугольник 13">
            <a:hlinkClick r:id="rId6" action="ppaction://hlinksldjump"/>
          </p:cNvPr>
          <p:cNvSpPr/>
          <p:nvPr/>
        </p:nvSpPr>
        <p:spPr>
          <a:xfrm>
            <a:off x="2843808" y="5373216"/>
            <a:ext cx="1008112" cy="13681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a:t>2</a:t>
            </a:r>
            <a:endParaRPr lang="ru-RU" sz="3600" b="1" dirty="0" smtClean="0"/>
          </a:p>
          <a:p>
            <a:pPr algn="ctr"/>
            <a:endParaRPr lang="ru-RU" sz="3600" b="1" dirty="0"/>
          </a:p>
        </p:txBody>
      </p:sp>
      <p:sp>
        <p:nvSpPr>
          <p:cNvPr id="15" name="Овал 14"/>
          <p:cNvSpPr/>
          <p:nvPr/>
        </p:nvSpPr>
        <p:spPr>
          <a:xfrm>
            <a:off x="4284476" y="6093296"/>
            <a:ext cx="360040" cy="338336"/>
          </a:xfrm>
          <a:prstGeom prst="ellipse">
            <a:avLst/>
          </a:prstGeom>
          <a:solidFill>
            <a:schemeClr val="tx2">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Picture 2" descr="http://images.easyfreeclipart.com/1015/bowler-hat-and-moustache-by-kapn-1015452.png"/>
          <p:cNvPicPr>
            <a:picLocks noChangeAspect="1" noChangeArrowheads="1"/>
          </p:cNvPicPr>
          <p:nvPr/>
        </p:nvPicPr>
        <p:blipFill>
          <a:blip r:embed="rId4" cstate="email"/>
          <a:srcRect/>
          <a:stretch>
            <a:fillRect/>
          </a:stretch>
        </p:blipFill>
        <p:spPr bwMode="auto">
          <a:xfrm>
            <a:off x="4139952" y="5373216"/>
            <a:ext cx="1152128" cy="1355446"/>
          </a:xfrm>
          <a:prstGeom prst="rect">
            <a:avLst/>
          </a:prstGeom>
          <a:solidFill>
            <a:srgbClr val="6B3A05">
              <a:alpha val="0"/>
            </a:srgbClr>
          </a:solidFill>
        </p:spPr>
      </p:pic>
      <p:sp>
        <p:nvSpPr>
          <p:cNvPr id="17" name="Прямоугольник 16">
            <a:hlinkClick r:id="rId7" action="ppaction://hlinksldjump"/>
          </p:cNvPr>
          <p:cNvSpPr/>
          <p:nvPr/>
        </p:nvSpPr>
        <p:spPr>
          <a:xfrm>
            <a:off x="4211960" y="5373216"/>
            <a:ext cx="1008112" cy="1368152"/>
          </a:xfrm>
          <a:prstGeom prst="rect">
            <a:avLst/>
          </a:prstGeom>
          <a:solidFill>
            <a:srgbClr val="6B3A05">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t>3</a:t>
            </a:r>
            <a:endParaRPr lang="ru-RU" sz="3600" b="1" dirty="0" smtClean="0"/>
          </a:p>
          <a:p>
            <a:pPr algn="ctr"/>
            <a:endParaRPr lang="ru-RU" sz="3600" b="1" dirty="0"/>
          </a:p>
        </p:txBody>
      </p:sp>
      <p:sp>
        <p:nvSpPr>
          <p:cNvPr id="18" name="Овал 17"/>
          <p:cNvSpPr/>
          <p:nvPr/>
        </p:nvSpPr>
        <p:spPr>
          <a:xfrm>
            <a:off x="5652628" y="6093296"/>
            <a:ext cx="360040" cy="338336"/>
          </a:xfrm>
          <a:prstGeom prst="ellipse">
            <a:avLst/>
          </a:prstGeom>
          <a:solidFill>
            <a:schemeClr val="tx2">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9" name="Picture 2" descr="http://images.easyfreeclipart.com/1015/bowler-hat-and-moustache-by-kapn-1015452.png"/>
          <p:cNvPicPr>
            <a:picLocks noChangeAspect="1" noChangeArrowheads="1"/>
          </p:cNvPicPr>
          <p:nvPr/>
        </p:nvPicPr>
        <p:blipFill>
          <a:blip r:embed="rId4" cstate="email"/>
          <a:srcRect/>
          <a:stretch>
            <a:fillRect/>
          </a:stretch>
        </p:blipFill>
        <p:spPr bwMode="auto">
          <a:xfrm>
            <a:off x="5508104" y="5373216"/>
            <a:ext cx="1152128" cy="1355446"/>
          </a:xfrm>
          <a:prstGeom prst="rect">
            <a:avLst/>
          </a:prstGeom>
          <a:noFill/>
        </p:spPr>
      </p:pic>
      <p:sp>
        <p:nvSpPr>
          <p:cNvPr id="20" name="Прямоугольник 19">
            <a:hlinkClick r:id="rId8" action="ppaction://hlinksldjump"/>
          </p:cNvPr>
          <p:cNvSpPr/>
          <p:nvPr/>
        </p:nvSpPr>
        <p:spPr>
          <a:xfrm>
            <a:off x="5580112" y="5373216"/>
            <a:ext cx="1008112" cy="1368152"/>
          </a:xfrm>
          <a:prstGeom prst="rect">
            <a:avLst/>
          </a:prstGeom>
          <a:solidFill>
            <a:srgbClr val="6B3A05">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a:t>4</a:t>
            </a:r>
            <a:endParaRPr lang="ru-RU" sz="3600" b="1" dirty="0" smtClean="0"/>
          </a:p>
          <a:p>
            <a:pPr algn="ctr"/>
            <a:endParaRPr lang="ru-RU" sz="3600" b="1" dirty="0"/>
          </a:p>
        </p:txBody>
      </p:sp>
      <p:sp>
        <p:nvSpPr>
          <p:cNvPr id="21" name="Овал 20"/>
          <p:cNvSpPr/>
          <p:nvPr/>
        </p:nvSpPr>
        <p:spPr>
          <a:xfrm>
            <a:off x="7020780" y="6093296"/>
            <a:ext cx="360040" cy="338336"/>
          </a:xfrm>
          <a:prstGeom prst="ellipse">
            <a:avLst/>
          </a:prstGeom>
          <a:solidFill>
            <a:schemeClr val="tx2">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2" name="Picture 2" descr="http://images.easyfreeclipart.com/1015/bowler-hat-and-moustache-by-kapn-1015452.png"/>
          <p:cNvPicPr>
            <a:picLocks noChangeAspect="1" noChangeArrowheads="1"/>
          </p:cNvPicPr>
          <p:nvPr/>
        </p:nvPicPr>
        <p:blipFill>
          <a:blip r:embed="rId4" cstate="email"/>
          <a:srcRect/>
          <a:stretch>
            <a:fillRect/>
          </a:stretch>
        </p:blipFill>
        <p:spPr bwMode="auto">
          <a:xfrm>
            <a:off x="6876256" y="5373216"/>
            <a:ext cx="1152128" cy="1355446"/>
          </a:xfrm>
          <a:prstGeom prst="rect">
            <a:avLst/>
          </a:prstGeom>
          <a:noFill/>
        </p:spPr>
      </p:pic>
      <p:sp>
        <p:nvSpPr>
          <p:cNvPr id="23" name="Прямоугольник 22">
            <a:hlinkClick r:id="rId9" action="ppaction://hlinksldjump"/>
          </p:cNvPr>
          <p:cNvSpPr/>
          <p:nvPr/>
        </p:nvSpPr>
        <p:spPr>
          <a:xfrm>
            <a:off x="6948264" y="5373216"/>
            <a:ext cx="1008112" cy="1368152"/>
          </a:xfrm>
          <a:prstGeom prst="rect">
            <a:avLst/>
          </a:prstGeom>
          <a:solidFill>
            <a:srgbClr val="6B3A05">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t>5</a:t>
            </a:r>
            <a:endParaRPr lang="ru-RU" sz="3600" b="1" dirty="0" smtClean="0"/>
          </a:p>
          <a:p>
            <a:pPr algn="ctr"/>
            <a:endParaRPr lang="ru-RU" sz="3600" b="1"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4" presetClass="exit" presetSubtype="16" fill="hold" grpId="0" nodeType="clickEffect">
                                  <p:stCondLst>
                                    <p:cond delay="0"/>
                                  </p:stCondLst>
                                  <p:childTnLst>
                                    <p:animEffect transition="out" filter="box(in)">
                                      <p:cBhvr>
                                        <p:cTn id="12" dur="1000"/>
                                        <p:tgtEl>
                                          <p:spTgt spid="10"/>
                                        </p:tgtEl>
                                      </p:cBhvr>
                                    </p:animEffect>
                                    <p:set>
                                      <p:cBhvr>
                                        <p:cTn id="13" dur="1" fill="hold">
                                          <p:stCondLst>
                                            <p:cond delay="999"/>
                                          </p:stCondLst>
                                        </p:cTn>
                                        <p:tgtEl>
                                          <p:spTgt spid="10"/>
                                        </p:tgtEl>
                                        <p:attrNameLst>
                                          <p:attrName>style.visibility</p:attrName>
                                        </p:attrNameLst>
                                      </p:cBhvr>
                                      <p:to>
                                        <p:strVal val="hidden"/>
                                      </p:to>
                                    </p:set>
                                  </p:childTnLst>
                                </p:cTn>
                              </p:par>
                              <p:par>
                                <p:cTn id="14" presetID="4" presetClass="exit" presetSubtype="16" fill="hold" nodeType="withEffect">
                                  <p:stCondLst>
                                    <p:cond delay="0"/>
                                  </p:stCondLst>
                                  <p:childTnLst>
                                    <p:animEffect transition="out" filter="box(in)">
                                      <p:cBhvr>
                                        <p:cTn id="15" dur="1000"/>
                                        <p:tgtEl>
                                          <p:spTgt spid="27650"/>
                                        </p:tgtEl>
                                      </p:cBhvr>
                                    </p:animEffect>
                                    <p:set>
                                      <p:cBhvr>
                                        <p:cTn id="16" dur="1" fill="hold">
                                          <p:stCondLst>
                                            <p:cond delay="999"/>
                                          </p:stCondLst>
                                        </p:cTn>
                                        <p:tgtEl>
                                          <p:spTgt spid="27650"/>
                                        </p:tgtEl>
                                        <p:attrNameLst>
                                          <p:attrName>style.visibility</p:attrName>
                                        </p:attrNameLst>
                                      </p:cBhvr>
                                      <p:to>
                                        <p:strVal val="hidden"/>
                                      </p:to>
                                    </p:set>
                                  </p:childTnLst>
                                </p:cTn>
                              </p:par>
                              <p:par>
                                <p:cTn id="17" presetID="4" presetClass="exit" presetSubtype="16" fill="hold" grpId="0" nodeType="withEffect">
                                  <p:stCondLst>
                                    <p:cond delay="0"/>
                                  </p:stCondLst>
                                  <p:childTnLst>
                                    <p:animEffect transition="out" filter="box(in)">
                                      <p:cBhvr>
                                        <p:cTn id="18" dur="1000"/>
                                        <p:tgtEl>
                                          <p:spTgt spid="11"/>
                                        </p:tgtEl>
                                      </p:cBhvr>
                                    </p:animEffect>
                                    <p:set>
                                      <p:cBhvr>
                                        <p:cTn id="19"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4" presetClass="exit" presetSubtype="16" fill="hold" grpId="0" nodeType="clickEffect">
                                  <p:stCondLst>
                                    <p:cond delay="0"/>
                                  </p:stCondLst>
                                  <p:childTnLst>
                                    <p:animEffect transition="out" filter="box(in)">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4" presetClass="exit" presetSubtype="16" fill="hold" nodeType="withEffect">
                                  <p:stCondLst>
                                    <p:cond delay="0"/>
                                  </p:stCondLst>
                                  <p:childTnLst>
                                    <p:animEffect transition="out" filter="box(in)">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par>
                                <p:cTn id="29" presetID="4" presetClass="exit" presetSubtype="16" fill="hold" grpId="0" nodeType="withEffect">
                                  <p:stCondLst>
                                    <p:cond delay="0"/>
                                  </p:stCondLst>
                                  <p:childTnLst>
                                    <p:animEffect transition="out" filter="box(in)">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2" restart="whenNotActive" fill="hold" evtFilter="cancelBubble" nodeType="interactiveSeq">
                <p:stCondLst>
                  <p:cond evt="onClick" delay="0">
                    <p:tgtEl>
                      <p:spTgt spid="17"/>
                    </p:tgtEl>
                  </p:cond>
                </p:stCondLst>
                <p:endSync evt="end" delay="0">
                  <p:rtn val="all"/>
                </p:endSync>
                <p:childTnLst>
                  <p:par>
                    <p:cTn id="33" fill="hold">
                      <p:stCondLst>
                        <p:cond delay="0"/>
                      </p:stCondLst>
                      <p:childTnLst>
                        <p:par>
                          <p:cTn id="34" fill="hold">
                            <p:stCondLst>
                              <p:cond delay="0"/>
                            </p:stCondLst>
                            <p:childTnLst>
                              <p:par>
                                <p:cTn id="35" presetID="4" presetClass="exit" presetSubtype="16" fill="hold" grpId="0" nodeType="clickEffect">
                                  <p:stCondLst>
                                    <p:cond delay="0"/>
                                  </p:stCondLst>
                                  <p:childTnLst>
                                    <p:animEffect transition="out" filter="box(in)">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par>
                                <p:cTn id="38" presetID="4" presetClass="exit" presetSubtype="16" fill="hold" nodeType="withEffect">
                                  <p:stCondLst>
                                    <p:cond delay="0"/>
                                  </p:stCondLst>
                                  <p:childTnLst>
                                    <p:animEffect transition="out" filter="box(in)">
                                      <p:cBhvr>
                                        <p:cTn id="39" dur="500"/>
                                        <p:tgtEl>
                                          <p:spTgt spid="16"/>
                                        </p:tgtEl>
                                      </p:cBhvr>
                                    </p:animEffect>
                                    <p:set>
                                      <p:cBhvr>
                                        <p:cTn id="40" dur="1" fill="hold">
                                          <p:stCondLst>
                                            <p:cond delay="499"/>
                                          </p:stCondLst>
                                        </p:cTn>
                                        <p:tgtEl>
                                          <p:spTgt spid="16"/>
                                        </p:tgtEl>
                                        <p:attrNameLst>
                                          <p:attrName>style.visibility</p:attrName>
                                        </p:attrNameLst>
                                      </p:cBhvr>
                                      <p:to>
                                        <p:strVal val="hidden"/>
                                      </p:to>
                                    </p:set>
                                  </p:childTnLst>
                                </p:cTn>
                              </p:par>
                              <p:par>
                                <p:cTn id="41" presetID="4" presetClass="exit" presetSubtype="16" fill="hold" grpId="0" nodeType="withEffect">
                                  <p:stCondLst>
                                    <p:cond delay="0"/>
                                  </p:stCondLst>
                                  <p:childTnLst>
                                    <p:animEffect transition="out" filter="box(in)">
                                      <p:cBhvr>
                                        <p:cTn id="42" dur="500"/>
                                        <p:tgtEl>
                                          <p:spTgt spid="17"/>
                                        </p:tgtEl>
                                      </p:cBhvr>
                                    </p:animEffect>
                                    <p:set>
                                      <p:cBhvr>
                                        <p:cTn id="4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44" restart="whenNotActive" fill="hold" evtFilter="cancelBubble" nodeType="interactiveSeq">
                <p:stCondLst>
                  <p:cond evt="onClick" delay="0">
                    <p:tgtEl>
                      <p:spTgt spid="20"/>
                    </p:tgtEl>
                  </p:cond>
                </p:stCondLst>
                <p:endSync evt="end" delay="0">
                  <p:rtn val="all"/>
                </p:endSync>
                <p:childTnLst>
                  <p:par>
                    <p:cTn id="45" fill="hold">
                      <p:stCondLst>
                        <p:cond delay="0"/>
                      </p:stCondLst>
                      <p:childTnLst>
                        <p:par>
                          <p:cTn id="46" fill="hold">
                            <p:stCondLst>
                              <p:cond delay="0"/>
                            </p:stCondLst>
                            <p:childTnLst>
                              <p:par>
                                <p:cTn id="47" presetID="4" presetClass="exit" presetSubtype="16" fill="hold" grpId="0" nodeType="clickEffect">
                                  <p:stCondLst>
                                    <p:cond delay="0"/>
                                  </p:stCondLst>
                                  <p:childTnLst>
                                    <p:animEffect transition="out" filter="box(in)">
                                      <p:cBhvr>
                                        <p:cTn id="48" dur="500"/>
                                        <p:tgtEl>
                                          <p:spTgt spid="18"/>
                                        </p:tgtEl>
                                      </p:cBhvr>
                                    </p:animEffect>
                                    <p:set>
                                      <p:cBhvr>
                                        <p:cTn id="49" dur="1" fill="hold">
                                          <p:stCondLst>
                                            <p:cond delay="499"/>
                                          </p:stCondLst>
                                        </p:cTn>
                                        <p:tgtEl>
                                          <p:spTgt spid="18"/>
                                        </p:tgtEl>
                                        <p:attrNameLst>
                                          <p:attrName>style.visibility</p:attrName>
                                        </p:attrNameLst>
                                      </p:cBhvr>
                                      <p:to>
                                        <p:strVal val="hidden"/>
                                      </p:to>
                                    </p:set>
                                  </p:childTnLst>
                                </p:cTn>
                              </p:par>
                              <p:par>
                                <p:cTn id="50" presetID="4" presetClass="exit" presetSubtype="16" fill="hold" nodeType="withEffect">
                                  <p:stCondLst>
                                    <p:cond delay="0"/>
                                  </p:stCondLst>
                                  <p:childTnLst>
                                    <p:animEffect transition="out" filter="box(in)">
                                      <p:cBhvr>
                                        <p:cTn id="51" dur="500"/>
                                        <p:tgtEl>
                                          <p:spTgt spid="19"/>
                                        </p:tgtEl>
                                      </p:cBhvr>
                                    </p:animEffect>
                                    <p:set>
                                      <p:cBhvr>
                                        <p:cTn id="52" dur="1" fill="hold">
                                          <p:stCondLst>
                                            <p:cond delay="499"/>
                                          </p:stCondLst>
                                        </p:cTn>
                                        <p:tgtEl>
                                          <p:spTgt spid="19"/>
                                        </p:tgtEl>
                                        <p:attrNameLst>
                                          <p:attrName>style.visibility</p:attrName>
                                        </p:attrNameLst>
                                      </p:cBhvr>
                                      <p:to>
                                        <p:strVal val="hidden"/>
                                      </p:to>
                                    </p:set>
                                  </p:childTnLst>
                                </p:cTn>
                              </p:par>
                              <p:par>
                                <p:cTn id="53" presetID="4" presetClass="exit" presetSubtype="16" fill="hold" grpId="0" nodeType="withEffect">
                                  <p:stCondLst>
                                    <p:cond delay="0"/>
                                  </p:stCondLst>
                                  <p:childTnLst>
                                    <p:animEffect transition="out" filter="box(in)">
                                      <p:cBhvr>
                                        <p:cTn id="54" dur="500"/>
                                        <p:tgtEl>
                                          <p:spTgt spid="20"/>
                                        </p:tgtEl>
                                      </p:cBhvr>
                                    </p:animEffect>
                                    <p:set>
                                      <p:cBhvr>
                                        <p:cTn id="55"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6" restart="whenNotActive" fill="hold" evtFilter="cancelBubble" nodeType="interactiveSeq">
                <p:stCondLst>
                  <p:cond evt="onClick" delay="0">
                    <p:tgtEl>
                      <p:spTgt spid="23"/>
                    </p:tgtEl>
                  </p:cond>
                </p:stCondLst>
                <p:endSync evt="end" delay="0">
                  <p:rtn val="all"/>
                </p:endSync>
                <p:childTnLst>
                  <p:par>
                    <p:cTn id="57" fill="hold">
                      <p:stCondLst>
                        <p:cond delay="0"/>
                      </p:stCondLst>
                      <p:childTnLst>
                        <p:par>
                          <p:cTn id="58" fill="hold">
                            <p:stCondLst>
                              <p:cond delay="0"/>
                            </p:stCondLst>
                            <p:childTnLst>
                              <p:par>
                                <p:cTn id="59" presetID="4" presetClass="exit" presetSubtype="16" fill="hold" grpId="0" nodeType="clickEffect">
                                  <p:stCondLst>
                                    <p:cond delay="0"/>
                                  </p:stCondLst>
                                  <p:childTnLst>
                                    <p:animEffect transition="out" filter="box(in)">
                                      <p:cBhvr>
                                        <p:cTn id="60" dur="500"/>
                                        <p:tgtEl>
                                          <p:spTgt spid="21"/>
                                        </p:tgtEl>
                                      </p:cBhvr>
                                    </p:animEffect>
                                    <p:set>
                                      <p:cBhvr>
                                        <p:cTn id="61" dur="1" fill="hold">
                                          <p:stCondLst>
                                            <p:cond delay="499"/>
                                          </p:stCondLst>
                                        </p:cTn>
                                        <p:tgtEl>
                                          <p:spTgt spid="21"/>
                                        </p:tgtEl>
                                        <p:attrNameLst>
                                          <p:attrName>style.visibility</p:attrName>
                                        </p:attrNameLst>
                                      </p:cBhvr>
                                      <p:to>
                                        <p:strVal val="hidden"/>
                                      </p:to>
                                    </p:set>
                                  </p:childTnLst>
                                </p:cTn>
                              </p:par>
                              <p:par>
                                <p:cTn id="62" presetID="4" presetClass="exit" presetSubtype="16" fill="hold" nodeType="withEffect">
                                  <p:stCondLst>
                                    <p:cond delay="0"/>
                                  </p:stCondLst>
                                  <p:childTnLst>
                                    <p:animEffect transition="out" filter="box(in)">
                                      <p:cBhvr>
                                        <p:cTn id="63" dur="500"/>
                                        <p:tgtEl>
                                          <p:spTgt spid="22"/>
                                        </p:tgtEl>
                                      </p:cBhvr>
                                    </p:animEffect>
                                    <p:set>
                                      <p:cBhvr>
                                        <p:cTn id="64" dur="1" fill="hold">
                                          <p:stCondLst>
                                            <p:cond delay="499"/>
                                          </p:stCondLst>
                                        </p:cTn>
                                        <p:tgtEl>
                                          <p:spTgt spid="22"/>
                                        </p:tgtEl>
                                        <p:attrNameLst>
                                          <p:attrName>style.visibility</p:attrName>
                                        </p:attrNameLst>
                                      </p:cBhvr>
                                      <p:to>
                                        <p:strVal val="hidden"/>
                                      </p:to>
                                    </p:set>
                                  </p:childTnLst>
                                </p:cTn>
                              </p:par>
                              <p:par>
                                <p:cTn id="65" presetID="4" presetClass="exit" presetSubtype="16" fill="hold" grpId="0" nodeType="withEffect">
                                  <p:stCondLst>
                                    <p:cond delay="0"/>
                                  </p:stCondLst>
                                  <p:childTnLst>
                                    <p:animEffect transition="out" filter="box(in)">
                                      <p:cBhvr>
                                        <p:cTn id="66" dur="500"/>
                                        <p:tgtEl>
                                          <p:spTgt spid="23"/>
                                        </p:tgtEl>
                                      </p:cBhvr>
                                    </p:animEffect>
                                    <p:set>
                                      <p:cBhvr>
                                        <p:cTn id="6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0"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6B3A05"/>
        </a:solidFill>
        <a:effectLst/>
      </p:bgPr>
    </p:bg>
    <p:spTree>
      <p:nvGrpSpPr>
        <p:cNvPr id="1" name=""/>
        <p:cNvGrpSpPr/>
        <p:nvPr/>
      </p:nvGrpSpPr>
      <p:grpSpPr>
        <a:xfrm>
          <a:off x="0" y="0"/>
          <a:ext cx="0" cy="0"/>
          <a:chOff x="0" y="0"/>
          <a:chExt cx="0" cy="0"/>
        </a:xfrm>
      </p:grpSpPr>
      <p:pic>
        <p:nvPicPr>
          <p:cNvPr id="5" name="Picture 2" descr="http://znakka4estva.ru/uploads/category_items/sources/343f1efa860ae0cb50fe8b7ce4c5fdc1.jpg"/>
          <p:cNvPicPr>
            <a:picLocks noChangeAspect="1" noChangeArrowheads="1"/>
          </p:cNvPicPr>
          <p:nvPr/>
        </p:nvPicPr>
        <p:blipFill>
          <a:blip r:embed="rId1" cstate="email"/>
          <a:srcRect/>
          <a:stretch>
            <a:fillRect/>
          </a:stretch>
        </p:blipFill>
        <p:spPr bwMode="auto">
          <a:xfrm>
            <a:off x="7369459" y="545793"/>
            <a:ext cx="1371924" cy="1953018"/>
          </a:xfrm>
          <a:prstGeom prst="rect">
            <a:avLst/>
          </a:prstGeom>
          <a:noFill/>
        </p:spPr>
      </p:pic>
      <p:pic>
        <p:nvPicPr>
          <p:cNvPr id="6" name="Picture 12" descr="http://clipart-finder.com/data/mini/29-old_picture_frame_page.png">
            <a:hlinkClick r:id="rId2" action="ppaction://hlinksldjump"/>
          </p:cNvPr>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7092280" y="260648"/>
            <a:ext cx="1838996" cy="2448272"/>
          </a:xfrm>
          <a:prstGeom prst="rect">
            <a:avLst/>
          </a:prstGeom>
          <a:noFill/>
        </p:spPr>
      </p:pic>
      <p:sp>
        <p:nvSpPr>
          <p:cNvPr id="7" name="Овал 6"/>
          <p:cNvSpPr/>
          <p:nvPr/>
        </p:nvSpPr>
        <p:spPr>
          <a:xfrm>
            <a:off x="7854522" y="1044795"/>
            <a:ext cx="256293" cy="2636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1" name="Группа 10"/>
          <p:cNvGrpSpPr/>
          <p:nvPr/>
        </p:nvGrpSpPr>
        <p:grpSpPr>
          <a:xfrm>
            <a:off x="179512" y="332656"/>
            <a:ext cx="1080120" cy="1224136"/>
            <a:chOff x="1403648" y="5373216"/>
            <a:chExt cx="1152128" cy="1368152"/>
          </a:xfrm>
        </p:grpSpPr>
        <p:sp>
          <p:nvSpPr>
            <p:cNvPr id="8" name="Овал 7"/>
            <p:cNvSpPr/>
            <p:nvPr/>
          </p:nvSpPr>
          <p:spPr>
            <a:xfrm>
              <a:off x="1548172" y="6093296"/>
              <a:ext cx="360040" cy="338336"/>
            </a:xfrm>
            <a:prstGeom prst="ellipse">
              <a:avLst/>
            </a:prstGeom>
            <a:solidFill>
              <a:schemeClr val="tx2">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Picture 2" descr="http://images.easyfreeclipart.com/1015/bowler-hat-and-moustache-by-kapn-1015452.png"/>
            <p:cNvPicPr>
              <a:picLocks noChangeAspect="1" noChangeArrowheads="1"/>
            </p:cNvPicPr>
            <p:nvPr/>
          </p:nvPicPr>
          <p:blipFill>
            <a:blip r:embed="rId4" cstate="email"/>
            <a:srcRect/>
            <a:stretch>
              <a:fillRect/>
            </a:stretch>
          </p:blipFill>
          <p:spPr bwMode="auto">
            <a:xfrm>
              <a:off x="1403648" y="5373216"/>
              <a:ext cx="1152128" cy="1355446"/>
            </a:xfrm>
            <a:prstGeom prst="rect">
              <a:avLst/>
            </a:prstGeom>
            <a:noFill/>
          </p:spPr>
        </p:pic>
        <p:sp>
          <p:nvSpPr>
            <p:cNvPr id="10" name="Прямоугольник 9"/>
            <p:cNvSpPr/>
            <p:nvPr/>
          </p:nvSpPr>
          <p:spPr>
            <a:xfrm>
              <a:off x="1475656" y="5373216"/>
              <a:ext cx="1008112" cy="1368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t>1</a:t>
              </a:r>
              <a:endParaRPr lang="ru-RU" sz="3600" b="1" dirty="0" smtClean="0"/>
            </a:p>
            <a:p>
              <a:pPr algn="ctr"/>
              <a:endParaRPr lang="ru-RU" sz="3600" b="1" dirty="0"/>
            </a:p>
          </p:txBody>
        </p:sp>
      </p:grpSp>
      <p:sp>
        <p:nvSpPr>
          <p:cNvPr id="12" name="TextBox 11"/>
          <p:cNvSpPr txBox="1"/>
          <p:nvPr/>
        </p:nvSpPr>
        <p:spPr>
          <a:xfrm>
            <a:off x="1187624" y="332656"/>
            <a:ext cx="6864125" cy="1846659"/>
          </a:xfrm>
          <a:prstGeom prst="rect">
            <a:avLst/>
          </a:prstGeom>
          <a:noFill/>
        </p:spPr>
        <p:txBody>
          <a:bodyPr wrap="square" rtlCol="0">
            <a:spAutoFit/>
          </a:bodyPr>
          <a:lstStyle/>
          <a:p>
            <a:r>
              <a:rPr lang="ru-RU" sz="2400" b="1" dirty="0" smtClean="0">
                <a:solidFill>
                  <a:schemeClr val="bg1"/>
                </a:solidFill>
                <a:latin typeface="Comic Sans MS" panose="030F0702030302020204" pitchFamily="66" charset="0"/>
              </a:rPr>
              <a:t>Детектив должен иметь хорошую </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зрительную память. Необходимо </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опознать ученых математиков </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(физиков). Нет ли среди них лишних?</a:t>
            </a:r>
            <a:endParaRPr lang="ru-RU" sz="2400" b="1" dirty="0" smtClean="0">
              <a:solidFill>
                <a:schemeClr val="bg1"/>
              </a:solidFill>
              <a:latin typeface="Comic Sans MS" panose="030F0702030302020204" pitchFamily="66" charset="0"/>
            </a:endParaRPr>
          </a:p>
          <a:p>
            <a:endParaRPr lang="ru-RU" dirty="0"/>
          </a:p>
        </p:txBody>
      </p:sp>
      <p:pic>
        <p:nvPicPr>
          <p:cNvPr id="2050" name="Picture 2" descr="https://st03.kakprosto.ru/tumb/550/images/article/2015/7/3/188287_55960c13333e955960c1333423.jpeg"/>
          <p:cNvPicPr>
            <a:picLocks noChangeAspect="1" noChangeArrowheads="1"/>
          </p:cNvPicPr>
          <p:nvPr/>
        </p:nvPicPr>
        <p:blipFill>
          <a:blip r:embed="rId5" cstate="email"/>
          <a:srcRect/>
          <a:stretch>
            <a:fillRect/>
          </a:stretch>
        </p:blipFill>
        <p:spPr bwMode="auto">
          <a:xfrm>
            <a:off x="539552" y="2492896"/>
            <a:ext cx="1512168" cy="2088231"/>
          </a:xfrm>
          <a:prstGeom prst="rect">
            <a:avLst/>
          </a:prstGeom>
          <a:noFill/>
          <a:ln w="50800" cmpd="thickThin">
            <a:solidFill>
              <a:schemeClr val="accent6">
                <a:lumMod val="40000"/>
                <a:lumOff val="60000"/>
              </a:schemeClr>
            </a:solidFill>
          </a:ln>
        </p:spPr>
      </p:pic>
      <p:sp>
        <p:nvSpPr>
          <p:cNvPr id="14" name="Прямоугольник 13"/>
          <p:cNvSpPr/>
          <p:nvPr/>
        </p:nvSpPr>
        <p:spPr>
          <a:xfrm>
            <a:off x="179512" y="4725144"/>
            <a:ext cx="2232248" cy="360040"/>
          </a:xfrm>
          <a:prstGeom prst="rect">
            <a:avLst/>
          </a:prstGeom>
          <a:solidFill>
            <a:schemeClr val="accent6">
              <a:lumMod val="40000"/>
              <a:lumOff val="60000"/>
            </a:schemeClr>
          </a:solidFill>
          <a:ln w="317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6B3A05"/>
                </a:solidFill>
              </a:rPr>
              <a:t>Н.И.Лобачевский</a:t>
            </a:r>
            <a:endParaRPr lang="ru-RU" sz="2000" b="1" dirty="0">
              <a:solidFill>
                <a:srgbClr val="6B3A05"/>
              </a:solidFill>
            </a:endParaRPr>
          </a:p>
        </p:txBody>
      </p:sp>
      <p:pic>
        <p:nvPicPr>
          <p:cNvPr id="17" name="Picture 4" descr="http://images.fineartamerica.com/images-medium-large/evariste-galois-granger.jpg"/>
          <p:cNvPicPr>
            <a:picLocks noChangeAspect="1" noChangeArrowheads="1"/>
          </p:cNvPicPr>
          <p:nvPr/>
        </p:nvPicPr>
        <p:blipFill>
          <a:blip r:embed="rId6" cstate="email"/>
          <a:srcRect/>
          <a:stretch>
            <a:fillRect/>
          </a:stretch>
        </p:blipFill>
        <p:spPr bwMode="auto">
          <a:xfrm>
            <a:off x="2555776" y="3284984"/>
            <a:ext cx="1584176" cy="2232248"/>
          </a:xfrm>
          <a:prstGeom prst="rect">
            <a:avLst/>
          </a:prstGeom>
          <a:noFill/>
          <a:ln w="50800" cmpd="thickThin">
            <a:solidFill>
              <a:srgbClr val="E3A97D"/>
            </a:solidFill>
          </a:ln>
        </p:spPr>
      </p:pic>
      <p:sp>
        <p:nvSpPr>
          <p:cNvPr id="18" name="Прямоугольник 17"/>
          <p:cNvSpPr/>
          <p:nvPr/>
        </p:nvSpPr>
        <p:spPr>
          <a:xfrm>
            <a:off x="2195736" y="5661248"/>
            <a:ext cx="2232248" cy="360040"/>
          </a:xfrm>
          <a:prstGeom prst="rect">
            <a:avLst/>
          </a:prstGeom>
          <a:solidFill>
            <a:schemeClr val="accent6">
              <a:lumMod val="40000"/>
              <a:lumOff val="60000"/>
            </a:schemeClr>
          </a:solidFill>
          <a:ln w="317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6B3A05"/>
                </a:solidFill>
              </a:rPr>
              <a:t>Эварист Галуа</a:t>
            </a:r>
            <a:endParaRPr lang="ru-RU" sz="2000" b="1" dirty="0">
              <a:solidFill>
                <a:srgbClr val="6B3A05"/>
              </a:solidFill>
            </a:endParaRPr>
          </a:p>
        </p:txBody>
      </p:sp>
      <p:pic>
        <p:nvPicPr>
          <p:cNvPr id="15" name="Picture 6" descr="http://i.f1g.fr/media/figaro/805x453_crop/2015/09/27/XVM838442be-35f8-11e5-b835-c46e738a02d4.jpg"/>
          <p:cNvPicPr>
            <a:picLocks noChangeAspect="1" noChangeArrowheads="1"/>
          </p:cNvPicPr>
          <p:nvPr/>
        </p:nvPicPr>
        <p:blipFill>
          <a:blip r:embed="rId7" cstate="email"/>
          <a:srcRect/>
          <a:stretch>
            <a:fillRect/>
          </a:stretch>
        </p:blipFill>
        <p:spPr bwMode="auto">
          <a:xfrm>
            <a:off x="4572000" y="2420888"/>
            <a:ext cx="1591772" cy="2232249"/>
          </a:xfrm>
          <a:prstGeom prst="rect">
            <a:avLst/>
          </a:prstGeom>
          <a:noFill/>
          <a:ln w="50800" cmpd="thickThin">
            <a:solidFill>
              <a:srgbClr val="E3A97D"/>
            </a:solidFill>
          </a:ln>
        </p:spPr>
      </p:pic>
      <p:sp>
        <p:nvSpPr>
          <p:cNvPr id="16" name="Прямоугольник 15"/>
          <p:cNvSpPr/>
          <p:nvPr/>
        </p:nvSpPr>
        <p:spPr>
          <a:xfrm>
            <a:off x="4283968" y="4797152"/>
            <a:ext cx="2232248" cy="360040"/>
          </a:xfrm>
          <a:prstGeom prst="rect">
            <a:avLst/>
          </a:prstGeom>
          <a:solidFill>
            <a:schemeClr val="accent6">
              <a:lumMod val="40000"/>
              <a:lumOff val="60000"/>
            </a:schemeClr>
          </a:solidFill>
          <a:ln w="317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6B3A05"/>
                </a:solidFill>
              </a:rPr>
              <a:t>Луи Пастер</a:t>
            </a:r>
            <a:endParaRPr lang="ru-RU" sz="2000" b="1" dirty="0">
              <a:solidFill>
                <a:srgbClr val="6B3A05"/>
              </a:solidFill>
            </a:endParaRPr>
          </a:p>
        </p:txBody>
      </p:sp>
      <p:pic>
        <p:nvPicPr>
          <p:cNvPr id="21" name="Picture 2" descr="http://factsforkids.net/wp-content/uploads/2016/05/Galileo-Galilei-portrait-2.jpg"/>
          <p:cNvPicPr>
            <a:picLocks noChangeAspect="1" noChangeArrowheads="1"/>
          </p:cNvPicPr>
          <p:nvPr/>
        </p:nvPicPr>
        <p:blipFill>
          <a:blip r:embed="rId8" cstate="email"/>
          <a:srcRect/>
          <a:stretch>
            <a:fillRect/>
          </a:stretch>
        </p:blipFill>
        <p:spPr bwMode="auto">
          <a:xfrm>
            <a:off x="6660232" y="3284984"/>
            <a:ext cx="1583167" cy="2263177"/>
          </a:xfrm>
          <a:prstGeom prst="rect">
            <a:avLst/>
          </a:prstGeom>
          <a:noFill/>
          <a:ln w="50800" cmpd="thickThin">
            <a:solidFill>
              <a:srgbClr val="E3A97D"/>
            </a:solidFill>
          </a:ln>
        </p:spPr>
      </p:pic>
      <p:sp>
        <p:nvSpPr>
          <p:cNvPr id="22" name="Прямоугольник 21"/>
          <p:cNvSpPr/>
          <p:nvPr/>
        </p:nvSpPr>
        <p:spPr>
          <a:xfrm>
            <a:off x="6300192" y="5661248"/>
            <a:ext cx="2232248" cy="360040"/>
          </a:xfrm>
          <a:prstGeom prst="rect">
            <a:avLst/>
          </a:prstGeom>
          <a:solidFill>
            <a:schemeClr val="accent6">
              <a:lumMod val="40000"/>
              <a:lumOff val="60000"/>
            </a:schemeClr>
          </a:solidFill>
          <a:ln w="317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6B3A05"/>
                </a:solidFill>
              </a:rPr>
              <a:t>Галилео Галилей</a:t>
            </a:r>
            <a:endParaRPr lang="ru-RU" sz="2000" b="1" dirty="0">
              <a:solidFill>
                <a:srgbClr val="6B3A05"/>
              </a:solidFill>
            </a:endParaRPr>
          </a:p>
        </p:txBody>
      </p:sp>
      <p:sp>
        <p:nvSpPr>
          <p:cNvPr id="23" name="Управляющая кнопка: настраиваемая 22">
            <a:hlinkClick r:id="" action="ppaction://noaction" highlightClick="1"/>
          </p:cNvPr>
          <p:cNvSpPr/>
          <p:nvPr/>
        </p:nvSpPr>
        <p:spPr>
          <a:xfrm>
            <a:off x="6516216" y="6237312"/>
            <a:ext cx="1944216" cy="504056"/>
          </a:xfrm>
          <a:prstGeom prst="actionButtonBlank">
            <a:avLst/>
          </a:prstGeom>
          <a:solidFill>
            <a:srgbClr val="E3A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6B3A05"/>
                </a:solidFill>
                <a:latin typeface="Comic Sans MS" panose="030F0702030302020204" pitchFamily="66" charset="0"/>
              </a:rPr>
              <a:t>ОТВЕТ</a:t>
            </a:r>
            <a:endParaRPr lang="ru-RU" sz="2800" b="1" dirty="0">
              <a:solidFill>
                <a:srgbClr val="6B3A05"/>
              </a:solidFill>
              <a:latin typeface="Comic Sans MS" panose="030F0702030302020204" pitchFamily="66"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050"/>
                    </p:tgtEl>
                  </p:cond>
                </p:stCondLst>
                <p:endSync evt="end" delay="0">
                  <p:rtn val="all"/>
                </p:endSync>
                <p:childTnLst>
                  <p:par>
                    <p:cTn id="9" fill="hold">
                      <p:stCondLst>
                        <p:cond delay="0"/>
                      </p:stCondLst>
                      <p:childTnLst>
                        <p:par>
                          <p:cTn id="10" fill="hold">
                            <p:stCondLst>
                              <p:cond delay="0"/>
                            </p:stCondLst>
                            <p:childTnLst>
                              <p:par>
                                <p:cTn id="11" presetID="19" presetClass="entr" presetSubtype="5"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strVal val="#ppt_w"/>
                                          </p:val>
                                        </p:tav>
                                        <p:tav tm="100000">
                                          <p:val>
                                            <p:strVal val="#ppt_w"/>
                                          </p:val>
                                        </p:tav>
                                      </p:tavLst>
                                    </p:anim>
                                    <p:anim calcmode="lin" valueType="num">
                                      <p:cBhvr>
                                        <p:cTn id="14" dur="500" fill="hold"/>
                                        <p:tgtEl>
                                          <p:spTgt spid="14"/>
                                        </p:tgtEl>
                                        <p:attrNameLst>
                                          <p:attrName>ppt_h</p:attrName>
                                        </p:attrNameLst>
                                      </p:cBhvr>
                                      <p:tavLst>
                                        <p:tav tm="0" fmla="#ppt_h*sin(2.5*pi*$)">
                                          <p:val>
                                            <p:fltVal val="0"/>
                                          </p:val>
                                        </p:tav>
                                        <p:tav tm="100000">
                                          <p:val>
                                            <p:fltVal val="1"/>
                                          </p:val>
                                        </p:tav>
                                      </p:tavLst>
                                    </p:anim>
                                  </p:childTnLst>
                                </p:cTn>
                              </p:par>
                            </p:childTnLst>
                          </p:cTn>
                        </p:par>
                      </p:childTnLst>
                    </p:cTn>
                  </p:par>
                </p:childTnLst>
              </p:cTn>
              <p:nextCondLst>
                <p:cond evt="onClick" delay="0">
                  <p:tgtEl>
                    <p:spTgt spid="2050"/>
                  </p:tgtEl>
                </p:cond>
              </p:nextCondLst>
            </p:seq>
            <p:seq concurrent="1" nextAc="seek">
              <p:cTn id="15" restart="whenNotActive" fill="hold" evtFilter="cancelBubble" nodeType="interactiveSeq">
                <p:stCondLst>
                  <p:cond evt="onClick" delay="0">
                    <p:tgtEl>
                      <p:spTgt spid="17"/>
                    </p:tgtEl>
                  </p:cond>
                </p:stCondLst>
                <p:endSync evt="end" delay="0">
                  <p:rtn val="all"/>
                </p:endSync>
                <p:childTnLst>
                  <p:par>
                    <p:cTn id="16" fill="hold">
                      <p:stCondLst>
                        <p:cond delay="0"/>
                      </p:stCondLst>
                      <p:childTnLst>
                        <p:par>
                          <p:cTn id="17" fill="hold">
                            <p:stCondLst>
                              <p:cond delay="0"/>
                            </p:stCondLst>
                            <p:childTnLst>
                              <p:par>
                                <p:cTn id="18" presetID="19" presetClass="entr" presetSubtype="5"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strVal val="#ppt_w"/>
                                          </p:val>
                                        </p:tav>
                                        <p:tav tm="100000">
                                          <p:val>
                                            <p:strVal val="#ppt_w"/>
                                          </p:val>
                                        </p:tav>
                                      </p:tavLst>
                                    </p:anim>
                                    <p:anim calcmode="lin" valueType="num">
                                      <p:cBhvr>
                                        <p:cTn id="21" dur="500" fill="hold"/>
                                        <p:tgtEl>
                                          <p:spTgt spid="18"/>
                                        </p:tgtEl>
                                        <p:attrNameLst>
                                          <p:attrName>ppt_h</p:attrName>
                                        </p:attrNameLst>
                                      </p:cBhvr>
                                      <p:tavLst>
                                        <p:tav tm="0" fmla="#ppt_h*sin(2.5*pi*$)">
                                          <p:val>
                                            <p:fltVal val="0"/>
                                          </p:val>
                                        </p:tav>
                                        <p:tav tm="100000">
                                          <p:val>
                                            <p:fltVal val="1"/>
                                          </p:val>
                                        </p:tav>
                                      </p:tavLst>
                                    </p:anim>
                                  </p:childTnLst>
                                </p:cTn>
                              </p:par>
                            </p:childTnLst>
                          </p:cTn>
                        </p:par>
                      </p:childTnLst>
                    </p:cTn>
                  </p:par>
                </p:childTnLst>
              </p:cTn>
              <p:nextCondLst>
                <p:cond evt="onClick" delay="0">
                  <p:tgtEl>
                    <p:spTgt spid="17"/>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19" presetClass="entr" presetSubtype="5"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strVal val="#ppt_w"/>
                                          </p:val>
                                        </p:tav>
                                        <p:tav tm="100000">
                                          <p:val>
                                            <p:strVal val="#ppt_w"/>
                                          </p:val>
                                        </p:tav>
                                      </p:tavLst>
                                    </p:anim>
                                    <p:anim calcmode="lin" valueType="num">
                                      <p:cBhvr>
                                        <p:cTn id="28" dur="500" fill="hold"/>
                                        <p:tgtEl>
                                          <p:spTgt spid="16"/>
                                        </p:tgtEl>
                                        <p:attrNameLst>
                                          <p:attrName>ppt_h</p:attrName>
                                        </p:attrNameLst>
                                      </p:cBhvr>
                                      <p:tavLst>
                                        <p:tav tm="0" fmla="#ppt_h*sin(2.5*pi*$)">
                                          <p:val>
                                            <p:fltVal val="0"/>
                                          </p:val>
                                        </p:tav>
                                        <p:tav tm="100000">
                                          <p:val>
                                            <p:fltVal val="1"/>
                                          </p:val>
                                        </p:tav>
                                      </p:tavLst>
                                    </p:anim>
                                  </p:childTnLst>
                                </p:cTn>
                              </p:par>
                            </p:childTnLst>
                          </p:cTn>
                        </p:par>
                      </p:childTnLst>
                    </p:cTn>
                  </p:par>
                </p:childTnLst>
              </p:cTn>
              <p:nextCondLst>
                <p:cond evt="onClick" delay="0">
                  <p:tgtEl>
                    <p:spTgt spid="15"/>
                  </p:tgtEl>
                </p:cond>
              </p:nextCondLst>
            </p:seq>
            <p:seq concurrent="1" nextAc="seek">
              <p:cTn id="29" restart="whenNotActive" fill="hold" evtFilter="cancelBubble" nodeType="interactiveSeq">
                <p:stCondLst>
                  <p:cond evt="onClick" delay="0">
                    <p:tgtEl>
                      <p:spTgt spid="21"/>
                    </p:tgtEl>
                  </p:cond>
                </p:stCondLst>
                <p:endSync evt="end" delay="0">
                  <p:rtn val="all"/>
                </p:endSync>
                <p:childTnLst>
                  <p:par>
                    <p:cTn id="30" fill="hold">
                      <p:stCondLst>
                        <p:cond delay="0"/>
                      </p:stCondLst>
                      <p:childTnLst>
                        <p:par>
                          <p:cTn id="31" fill="hold">
                            <p:stCondLst>
                              <p:cond delay="0"/>
                            </p:stCondLst>
                            <p:childTnLst>
                              <p:par>
                                <p:cTn id="32" presetID="19" presetClass="entr" presetSubtype="5"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strVal val="#ppt_w"/>
                                          </p:val>
                                        </p:tav>
                                        <p:tav tm="100000">
                                          <p:val>
                                            <p:strVal val="#ppt_w"/>
                                          </p:val>
                                        </p:tav>
                                      </p:tavLst>
                                    </p:anim>
                                    <p:anim calcmode="lin" valueType="num">
                                      <p:cBhvr>
                                        <p:cTn id="35" dur="500" fill="hold"/>
                                        <p:tgtEl>
                                          <p:spTgt spid="22"/>
                                        </p:tgtEl>
                                        <p:attrNameLst>
                                          <p:attrName>ppt_h</p:attrName>
                                        </p:attrNameLst>
                                      </p:cBhvr>
                                      <p:tavLst>
                                        <p:tav tm="0" fmla="#ppt_h*sin(2.5*pi*$)">
                                          <p:val>
                                            <p:fltVal val="0"/>
                                          </p:val>
                                        </p:tav>
                                        <p:tav tm="100000">
                                          <p:val>
                                            <p:fltVal val="1"/>
                                          </p:val>
                                        </p:tav>
                                      </p:tavLst>
                                    </p:anim>
                                  </p:childTnLst>
                                </p:cTn>
                              </p:par>
                            </p:childTnLst>
                          </p:cTn>
                        </p:par>
                      </p:childTnLst>
                    </p:cTn>
                  </p:par>
                </p:childTnLst>
              </p:cTn>
              <p:nextCondLst>
                <p:cond evt="onClick" delay="0">
                  <p:tgtEl>
                    <p:spTgt spid="21"/>
                  </p:tgtEl>
                </p:cond>
              </p:nextCondLst>
            </p:seq>
            <p:seq concurrent="1" nextAc="seek">
              <p:cTn id="36" restart="whenNotActive" fill="hold" evtFilter="cancelBubble" nodeType="interactiveSeq">
                <p:stCondLst>
                  <p:cond evt="onClick" delay="0">
                    <p:tgtEl>
                      <p:spTgt spid="23"/>
                    </p:tgtEl>
                  </p:cond>
                </p:stCondLst>
                <p:endSync evt="end" delay="0">
                  <p:rtn val="all"/>
                </p:endSync>
                <p:childTnLst>
                  <p:par>
                    <p:cTn id="37" fill="hold">
                      <p:stCondLst>
                        <p:cond delay="0"/>
                      </p:stCondLst>
                      <p:childTnLst>
                        <p:par>
                          <p:cTn id="38" fill="hold">
                            <p:stCondLst>
                              <p:cond delay="0"/>
                            </p:stCondLst>
                            <p:childTnLst>
                              <p:par>
                                <p:cTn id="39" presetID="6" presetClass="emph" presetSubtype="0" fill="hold" nodeType="clickEffect">
                                  <p:stCondLst>
                                    <p:cond delay="0"/>
                                  </p:stCondLst>
                                  <p:childTnLst>
                                    <p:animScale>
                                      <p:cBhvr>
                                        <p:cTn id="40" dur="2000" fill="hold"/>
                                        <p:tgtEl>
                                          <p:spTgt spid="15"/>
                                        </p:tgtEl>
                                      </p:cBhvr>
                                      <p:by x="150000" y="150000"/>
                                    </p:animScale>
                                  </p:childTnLst>
                                </p:cTn>
                              </p:par>
                              <p:par>
                                <p:cTn id="41" presetID="6" presetClass="emph" presetSubtype="0" fill="hold" grpId="2" nodeType="withEffect">
                                  <p:stCondLst>
                                    <p:cond delay="0"/>
                                  </p:stCondLst>
                                  <p:childTnLst>
                                    <p:animScale>
                                      <p:cBhvr>
                                        <p:cTn id="42" dur="2000" fill="hold"/>
                                        <p:tgtEl>
                                          <p:spTgt spid="16"/>
                                        </p:tgtEl>
                                      </p:cBhvr>
                                      <p:by x="150000" y="150000"/>
                                    </p:animScale>
                                  </p:childTnLst>
                                </p:cTn>
                              </p:par>
                              <p:par>
                                <p:cTn id="43" presetID="0" presetClass="path" presetSubtype="0" accel="50000" decel="50000" fill="hold" grpId="1" nodeType="withEffect">
                                  <p:stCondLst>
                                    <p:cond delay="0"/>
                                  </p:stCondLst>
                                  <p:childTnLst>
                                    <p:animMotion origin="layout" path="M 5E-6 -4.44444E-6 L -0.09063 0.08936 " pathEditMode="relative" rAng="0" ptsTypes="AA">
                                      <p:cBhvr>
                                        <p:cTn id="44" dur="2000" fill="hold"/>
                                        <p:tgtEl>
                                          <p:spTgt spid="16"/>
                                        </p:tgtEl>
                                        <p:attrNameLst>
                                          <p:attrName>ppt_x</p:attrName>
                                          <p:attrName>ppt_y</p:attrName>
                                        </p:attrNameLst>
                                      </p:cBhvr>
                                      <p:rCtr x="-45" y="45"/>
                                    </p:animMotion>
                                  </p:childTnLst>
                                </p:cTn>
                              </p:par>
                              <p:par>
                                <p:cTn id="45" presetID="0" presetClass="path" presetSubtype="0" accel="50000" decel="50000" fill="hold" nodeType="withEffect">
                                  <p:stCondLst>
                                    <p:cond delay="0"/>
                                  </p:stCondLst>
                                  <p:childTnLst>
                                    <p:animMotion origin="layout" path="M 0 0 L -0.09444 0 " pathEditMode="relative" ptsTypes="AA">
                                      <p:cBhvr>
                                        <p:cTn id="46" dur="2000" fill="hold"/>
                                        <p:tgtEl>
                                          <p:spTgt spid="15"/>
                                        </p:tgtEl>
                                        <p:attrNameLst>
                                          <p:attrName>ppt_x</p:attrName>
                                          <p:attrName>ppt_y</p:attrName>
                                        </p:attrNameLst>
                                      </p:cBhvr>
                                    </p:animMotion>
                                  </p:childTnLst>
                                </p:cTn>
                              </p:par>
                            </p:childTnLst>
                          </p:cTn>
                        </p:par>
                      </p:childTnLst>
                    </p:cTn>
                  </p:par>
                </p:childTnLst>
              </p:cTn>
              <p:nextCondLst>
                <p:cond evt="onClick" delay="0">
                  <p:tgtEl>
                    <p:spTgt spid="23"/>
                  </p:tgtEl>
                </p:cond>
              </p:nextCondLst>
            </p:seq>
          </p:childTnLst>
        </p:cTn>
      </p:par>
    </p:tnLst>
    <p:bldLst>
      <p:bldP spid="14" grpId="0" animBg="1"/>
      <p:bldP spid="18" grpId="0" animBg="1"/>
      <p:bldP spid="16" grpId="0" animBg="1"/>
      <p:bldP spid="16" grpId="1" animBg="1"/>
      <p:bldP spid="16" grpId="2" animBg="1"/>
      <p:bldP spid="22" grpId="0" animBg="1"/>
      <p:bldP spid="2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6B3A05"/>
        </a:solidFill>
        <a:effectLst/>
      </p:bgPr>
    </p:bg>
    <p:spTree>
      <p:nvGrpSpPr>
        <p:cNvPr id="1" name=""/>
        <p:cNvGrpSpPr/>
        <p:nvPr/>
      </p:nvGrpSpPr>
      <p:grpSpPr>
        <a:xfrm>
          <a:off x="0" y="0"/>
          <a:ext cx="0" cy="0"/>
          <a:chOff x="0" y="0"/>
          <a:chExt cx="0" cy="0"/>
        </a:xfrm>
      </p:grpSpPr>
      <p:pic>
        <p:nvPicPr>
          <p:cNvPr id="5" name="Picture 2" descr="http://znakka4estva.ru/uploads/category_items/sources/343f1efa860ae0cb50fe8b7ce4c5fdc1.jpg"/>
          <p:cNvPicPr>
            <a:picLocks noChangeAspect="1" noChangeArrowheads="1"/>
          </p:cNvPicPr>
          <p:nvPr/>
        </p:nvPicPr>
        <p:blipFill>
          <a:blip r:embed="rId1" cstate="email"/>
          <a:srcRect/>
          <a:stretch>
            <a:fillRect/>
          </a:stretch>
        </p:blipFill>
        <p:spPr bwMode="auto">
          <a:xfrm>
            <a:off x="7369459" y="545793"/>
            <a:ext cx="1371924" cy="1953018"/>
          </a:xfrm>
          <a:prstGeom prst="rect">
            <a:avLst/>
          </a:prstGeom>
          <a:noFill/>
        </p:spPr>
      </p:pic>
      <p:pic>
        <p:nvPicPr>
          <p:cNvPr id="6" name="Picture 12" descr="http://clipart-finder.com/data/mini/29-old_picture_frame_page.png">
            <a:hlinkClick r:id="rId2" action="ppaction://hlinksldjump"/>
          </p:cNvPr>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7092280" y="260648"/>
            <a:ext cx="1838996" cy="2448272"/>
          </a:xfrm>
          <a:prstGeom prst="rect">
            <a:avLst/>
          </a:prstGeom>
          <a:noFill/>
        </p:spPr>
      </p:pic>
      <p:sp>
        <p:nvSpPr>
          <p:cNvPr id="7" name="Овал 6"/>
          <p:cNvSpPr/>
          <p:nvPr/>
        </p:nvSpPr>
        <p:spPr>
          <a:xfrm>
            <a:off x="7854522" y="1044795"/>
            <a:ext cx="256293" cy="2636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10"/>
          <p:cNvGrpSpPr/>
          <p:nvPr/>
        </p:nvGrpSpPr>
        <p:grpSpPr>
          <a:xfrm>
            <a:off x="179512" y="332656"/>
            <a:ext cx="1080120" cy="1224136"/>
            <a:chOff x="1403648" y="5373216"/>
            <a:chExt cx="1152128" cy="1368152"/>
          </a:xfrm>
        </p:grpSpPr>
        <p:sp>
          <p:nvSpPr>
            <p:cNvPr id="8" name="Овал 7"/>
            <p:cNvSpPr/>
            <p:nvPr/>
          </p:nvSpPr>
          <p:spPr>
            <a:xfrm>
              <a:off x="1548172" y="6093296"/>
              <a:ext cx="360040" cy="338336"/>
            </a:xfrm>
            <a:prstGeom prst="ellipse">
              <a:avLst/>
            </a:prstGeom>
            <a:solidFill>
              <a:schemeClr val="tx2">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Picture 2" descr="http://images.easyfreeclipart.com/1015/bowler-hat-and-moustache-by-kapn-1015452.png"/>
            <p:cNvPicPr>
              <a:picLocks noChangeAspect="1" noChangeArrowheads="1"/>
            </p:cNvPicPr>
            <p:nvPr/>
          </p:nvPicPr>
          <p:blipFill>
            <a:blip r:embed="rId4" cstate="email"/>
            <a:srcRect/>
            <a:stretch>
              <a:fillRect/>
            </a:stretch>
          </p:blipFill>
          <p:spPr bwMode="auto">
            <a:xfrm>
              <a:off x="1403648" y="5373216"/>
              <a:ext cx="1152128" cy="1355446"/>
            </a:xfrm>
            <a:prstGeom prst="rect">
              <a:avLst/>
            </a:prstGeom>
            <a:noFill/>
          </p:spPr>
        </p:pic>
        <p:sp>
          <p:nvSpPr>
            <p:cNvPr id="10" name="Прямоугольник 9"/>
            <p:cNvSpPr/>
            <p:nvPr/>
          </p:nvSpPr>
          <p:spPr>
            <a:xfrm>
              <a:off x="1475656" y="5373216"/>
              <a:ext cx="1008112" cy="1368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t>2</a:t>
              </a:r>
              <a:endParaRPr lang="ru-RU" sz="3600" b="1" dirty="0" smtClean="0"/>
            </a:p>
            <a:p>
              <a:pPr algn="ctr"/>
              <a:endParaRPr lang="ru-RU" sz="3600" b="1" dirty="0"/>
            </a:p>
          </p:txBody>
        </p:sp>
      </p:grpSp>
      <p:sp>
        <p:nvSpPr>
          <p:cNvPr id="12" name="TextBox 11"/>
          <p:cNvSpPr txBox="1"/>
          <p:nvPr/>
        </p:nvSpPr>
        <p:spPr>
          <a:xfrm>
            <a:off x="1187624" y="332656"/>
            <a:ext cx="6864125" cy="1846659"/>
          </a:xfrm>
          <a:prstGeom prst="rect">
            <a:avLst/>
          </a:prstGeom>
          <a:noFill/>
        </p:spPr>
        <p:txBody>
          <a:bodyPr wrap="square" rtlCol="0">
            <a:spAutoFit/>
          </a:bodyPr>
          <a:lstStyle/>
          <a:p>
            <a:r>
              <a:rPr lang="ru-RU" sz="2400" b="1" dirty="0" smtClean="0">
                <a:solidFill>
                  <a:schemeClr val="bg1"/>
                </a:solidFill>
                <a:latin typeface="Comic Sans MS" panose="030F0702030302020204" pitchFamily="66" charset="0"/>
              </a:rPr>
              <a:t>Детектив должен иметь хорошую </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зрительную память. Необходимо </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опознать ученых математиков </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(физиков). Нет ли среди них лишних?</a:t>
            </a:r>
            <a:endParaRPr lang="ru-RU" sz="2400" b="1" dirty="0" smtClean="0">
              <a:solidFill>
                <a:schemeClr val="bg1"/>
              </a:solidFill>
              <a:latin typeface="Comic Sans MS" panose="030F0702030302020204" pitchFamily="66" charset="0"/>
            </a:endParaRPr>
          </a:p>
          <a:p>
            <a:endParaRPr lang="ru-RU" dirty="0"/>
          </a:p>
        </p:txBody>
      </p:sp>
      <p:sp>
        <p:nvSpPr>
          <p:cNvPr id="23" name="Прямоугольник 22"/>
          <p:cNvSpPr/>
          <p:nvPr/>
        </p:nvSpPr>
        <p:spPr>
          <a:xfrm>
            <a:off x="179512" y="4725144"/>
            <a:ext cx="2232248" cy="360040"/>
          </a:xfrm>
          <a:prstGeom prst="rect">
            <a:avLst/>
          </a:prstGeom>
          <a:solidFill>
            <a:schemeClr val="accent6">
              <a:lumMod val="40000"/>
              <a:lumOff val="60000"/>
            </a:schemeClr>
          </a:solidFill>
          <a:ln w="317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6B3A05"/>
                </a:solidFill>
              </a:rPr>
              <a:t>К.Ф.Гаусс</a:t>
            </a:r>
            <a:endParaRPr lang="ru-RU" sz="2000" b="1" dirty="0">
              <a:solidFill>
                <a:srgbClr val="6B3A05"/>
              </a:solidFill>
            </a:endParaRPr>
          </a:p>
        </p:txBody>
      </p:sp>
      <p:pic>
        <p:nvPicPr>
          <p:cNvPr id="24" name="Picture 2" descr="http://mathground.net/wp-content/uploads/2013/07/1-karl-friedrich-gauss-granger.jpg"/>
          <p:cNvPicPr>
            <a:picLocks noChangeAspect="1" noChangeArrowheads="1"/>
          </p:cNvPicPr>
          <p:nvPr/>
        </p:nvPicPr>
        <p:blipFill>
          <a:blip r:embed="rId5" cstate="email"/>
          <a:srcRect t="-900"/>
          <a:stretch>
            <a:fillRect/>
          </a:stretch>
        </p:blipFill>
        <p:spPr bwMode="auto">
          <a:xfrm>
            <a:off x="519550" y="2420888"/>
            <a:ext cx="1560174" cy="2160240"/>
          </a:xfrm>
          <a:prstGeom prst="rect">
            <a:avLst/>
          </a:prstGeom>
          <a:noFill/>
          <a:ln w="50800" cmpd="thickThin">
            <a:solidFill>
              <a:srgbClr val="E3A97D"/>
            </a:solidFill>
          </a:ln>
        </p:spPr>
      </p:pic>
      <p:sp>
        <p:nvSpPr>
          <p:cNvPr id="19" name="Прямоугольник 18"/>
          <p:cNvSpPr/>
          <p:nvPr/>
        </p:nvSpPr>
        <p:spPr>
          <a:xfrm>
            <a:off x="4283968" y="4797152"/>
            <a:ext cx="2232248" cy="360040"/>
          </a:xfrm>
          <a:prstGeom prst="rect">
            <a:avLst/>
          </a:prstGeom>
          <a:solidFill>
            <a:schemeClr val="accent6">
              <a:lumMod val="40000"/>
              <a:lumOff val="60000"/>
            </a:schemeClr>
          </a:solidFill>
          <a:ln w="317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6B3A05"/>
                </a:solidFill>
              </a:rPr>
              <a:t>Рене Декарт</a:t>
            </a:r>
            <a:endParaRPr lang="ru-RU" sz="2000" b="1" dirty="0">
              <a:solidFill>
                <a:srgbClr val="6B3A05"/>
              </a:solidFill>
            </a:endParaRPr>
          </a:p>
        </p:txBody>
      </p:sp>
      <p:pic>
        <p:nvPicPr>
          <p:cNvPr id="20" name="Picture 2" descr="https://studfiles.net/html/2706/180/html_gaooya75Rq.uO1K/img-xiW__o.jpg"/>
          <p:cNvPicPr>
            <a:picLocks noChangeAspect="1" noChangeArrowheads="1"/>
          </p:cNvPicPr>
          <p:nvPr/>
        </p:nvPicPr>
        <p:blipFill>
          <a:blip r:embed="rId6" cstate="email"/>
          <a:srcRect/>
          <a:stretch>
            <a:fillRect/>
          </a:stretch>
        </p:blipFill>
        <p:spPr bwMode="auto">
          <a:xfrm>
            <a:off x="4572000" y="2348880"/>
            <a:ext cx="1586071" cy="2232248"/>
          </a:xfrm>
          <a:prstGeom prst="rect">
            <a:avLst/>
          </a:prstGeom>
          <a:noFill/>
          <a:ln w="50800" cmpd="thickThin">
            <a:solidFill>
              <a:srgbClr val="E3A97D"/>
            </a:solidFill>
          </a:ln>
        </p:spPr>
      </p:pic>
      <p:pic>
        <p:nvPicPr>
          <p:cNvPr id="27" name="Picture 2" descr="http://matematika4you.ru/images/testimonial/2.png"/>
          <p:cNvPicPr>
            <a:picLocks noChangeAspect="1" noChangeArrowheads="1"/>
          </p:cNvPicPr>
          <p:nvPr/>
        </p:nvPicPr>
        <p:blipFill>
          <a:blip r:embed="rId7" cstate="email"/>
          <a:srcRect/>
          <a:stretch>
            <a:fillRect/>
          </a:stretch>
        </p:blipFill>
        <p:spPr bwMode="auto">
          <a:xfrm>
            <a:off x="6660232" y="3284984"/>
            <a:ext cx="1584176" cy="2232248"/>
          </a:xfrm>
          <a:prstGeom prst="rect">
            <a:avLst/>
          </a:prstGeom>
          <a:noFill/>
          <a:ln w="50800" cmpd="thickThin">
            <a:solidFill>
              <a:srgbClr val="E3A97D"/>
            </a:solidFill>
          </a:ln>
        </p:spPr>
      </p:pic>
      <p:sp>
        <p:nvSpPr>
          <p:cNvPr id="28" name="Прямоугольник 27"/>
          <p:cNvSpPr/>
          <p:nvPr/>
        </p:nvSpPr>
        <p:spPr>
          <a:xfrm>
            <a:off x="6300192" y="5661248"/>
            <a:ext cx="2232248" cy="360040"/>
          </a:xfrm>
          <a:prstGeom prst="rect">
            <a:avLst/>
          </a:prstGeom>
          <a:solidFill>
            <a:schemeClr val="accent6">
              <a:lumMod val="40000"/>
              <a:lumOff val="60000"/>
            </a:schemeClr>
          </a:solidFill>
          <a:ln w="317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6B3A05"/>
                </a:solidFill>
              </a:rPr>
              <a:t>А.Н.Колмогоров</a:t>
            </a:r>
            <a:endParaRPr lang="ru-RU" sz="2000" b="1" dirty="0">
              <a:solidFill>
                <a:srgbClr val="6B3A05"/>
              </a:solidFill>
            </a:endParaRPr>
          </a:p>
        </p:txBody>
      </p:sp>
      <p:sp>
        <p:nvSpPr>
          <p:cNvPr id="29" name="Управляющая кнопка: настраиваемая 28">
            <a:hlinkClick r:id="" action="ppaction://noaction" highlightClick="1"/>
          </p:cNvPr>
          <p:cNvSpPr/>
          <p:nvPr/>
        </p:nvSpPr>
        <p:spPr>
          <a:xfrm>
            <a:off x="6516216" y="6237312"/>
            <a:ext cx="1944216" cy="504056"/>
          </a:xfrm>
          <a:prstGeom prst="actionButtonBlank">
            <a:avLst/>
          </a:prstGeom>
          <a:solidFill>
            <a:srgbClr val="E3A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6B3A05"/>
                </a:solidFill>
                <a:latin typeface="Comic Sans MS" panose="030F0702030302020204" pitchFamily="66" charset="0"/>
              </a:rPr>
              <a:t>ОТВЕТ</a:t>
            </a:r>
            <a:endParaRPr lang="ru-RU" sz="2800" b="1" dirty="0">
              <a:solidFill>
                <a:srgbClr val="6B3A05"/>
              </a:solidFill>
              <a:latin typeface="Comic Sans MS" panose="030F0702030302020204" pitchFamily="66" charset="0"/>
            </a:endParaRPr>
          </a:p>
        </p:txBody>
      </p:sp>
      <p:pic>
        <p:nvPicPr>
          <p:cNvPr id="26" name="Picture 2" descr="https://sub-cult.ru/images/YVrjfDDBX5g%201.jpg"/>
          <p:cNvPicPr>
            <a:picLocks noChangeAspect="1" noChangeArrowheads="1"/>
          </p:cNvPicPr>
          <p:nvPr/>
        </p:nvPicPr>
        <p:blipFill>
          <a:blip r:embed="rId8" cstate="email"/>
          <a:srcRect/>
          <a:stretch>
            <a:fillRect/>
          </a:stretch>
        </p:blipFill>
        <p:spPr bwMode="auto">
          <a:xfrm>
            <a:off x="2555776" y="3284984"/>
            <a:ext cx="1619207" cy="2232248"/>
          </a:xfrm>
          <a:prstGeom prst="rect">
            <a:avLst/>
          </a:prstGeom>
          <a:noFill/>
          <a:ln w="50800" cmpd="thickThin">
            <a:solidFill>
              <a:srgbClr val="E3A97D"/>
            </a:solidFill>
          </a:ln>
        </p:spPr>
      </p:pic>
      <p:sp>
        <p:nvSpPr>
          <p:cNvPr id="25" name="Прямоугольник 24"/>
          <p:cNvSpPr/>
          <p:nvPr/>
        </p:nvSpPr>
        <p:spPr>
          <a:xfrm>
            <a:off x="2195736" y="5661248"/>
            <a:ext cx="2232248" cy="360040"/>
          </a:xfrm>
          <a:prstGeom prst="rect">
            <a:avLst/>
          </a:prstGeom>
          <a:solidFill>
            <a:schemeClr val="accent6">
              <a:lumMod val="40000"/>
              <a:lumOff val="60000"/>
            </a:schemeClr>
          </a:solidFill>
          <a:ln w="317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6B3A05"/>
                </a:solidFill>
              </a:rPr>
              <a:t>Сергей Есенин</a:t>
            </a:r>
            <a:endParaRPr lang="ru-RU" sz="2000" b="1" dirty="0">
              <a:solidFill>
                <a:srgbClr val="6B3A05"/>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4"/>
                    </p:tgtEl>
                  </p:cond>
                </p:stCondLst>
                <p:endSync evt="end" delay="0">
                  <p:rtn val="all"/>
                </p:endSync>
                <p:childTnLst>
                  <p:par>
                    <p:cTn id="9" fill="hold">
                      <p:stCondLst>
                        <p:cond delay="0"/>
                      </p:stCondLst>
                      <p:childTnLst>
                        <p:par>
                          <p:cTn id="10" fill="hold">
                            <p:stCondLst>
                              <p:cond delay="0"/>
                            </p:stCondLst>
                            <p:childTnLst>
                              <p:par>
                                <p:cTn id="11" presetID="19" presetClass="entr" presetSubtype="5"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strVal val="#ppt_w"/>
                                          </p:val>
                                        </p:tav>
                                        <p:tav tm="100000">
                                          <p:val>
                                            <p:strVal val="#ppt_w"/>
                                          </p:val>
                                        </p:tav>
                                      </p:tavLst>
                                    </p:anim>
                                    <p:anim calcmode="lin" valueType="num">
                                      <p:cBhvr>
                                        <p:cTn id="14" dur="500" fill="hold"/>
                                        <p:tgtEl>
                                          <p:spTgt spid="23"/>
                                        </p:tgtEl>
                                        <p:attrNameLst>
                                          <p:attrName>ppt_h</p:attrName>
                                        </p:attrNameLst>
                                      </p:cBhvr>
                                      <p:tavLst>
                                        <p:tav tm="0" fmla="#ppt_h*sin(2.5*pi*$)">
                                          <p:val>
                                            <p:fltVal val="0"/>
                                          </p:val>
                                        </p:tav>
                                        <p:tav tm="100000">
                                          <p:val>
                                            <p:fltVal val="1"/>
                                          </p:val>
                                        </p:tav>
                                      </p:tavLst>
                                    </p:anim>
                                  </p:childTnLst>
                                </p:cTn>
                              </p:par>
                            </p:childTnLst>
                          </p:cTn>
                        </p:par>
                      </p:childTnLst>
                    </p:cTn>
                  </p:par>
                </p:childTnLst>
              </p:cTn>
              <p:nextCondLst>
                <p:cond evt="onClick" delay="0">
                  <p:tgtEl>
                    <p:spTgt spid="24"/>
                  </p:tgtEl>
                </p:cond>
              </p:nextCondLst>
            </p:seq>
            <p:seq concurrent="1" nextAc="seek">
              <p:cTn id="15" restart="whenNotActive" fill="hold" evtFilter="cancelBubble" nodeType="interactiveSeq">
                <p:stCondLst>
                  <p:cond evt="onClick" delay="0">
                    <p:tgtEl>
                      <p:spTgt spid="26"/>
                    </p:tgtEl>
                  </p:cond>
                </p:stCondLst>
                <p:endSync evt="end" delay="0">
                  <p:rtn val="all"/>
                </p:endSync>
                <p:childTnLst>
                  <p:par>
                    <p:cTn id="16" fill="hold">
                      <p:stCondLst>
                        <p:cond delay="0"/>
                      </p:stCondLst>
                      <p:childTnLst>
                        <p:par>
                          <p:cTn id="17" fill="hold">
                            <p:stCondLst>
                              <p:cond delay="0"/>
                            </p:stCondLst>
                            <p:childTnLst>
                              <p:par>
                                <p:cTn id="18" presetID="19" presetClass="entr" presetSubtype="5"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p:cTn id="20" dur="500" fill="hold"/>
                                        <p:tgtEl>
                                          <p:spTgt spid="25"/>
                                        </p:tgtEl>
                                        <p:attrNameLst>
                                          <p:attrName>ppt_w</p:attrName>
                                        </p:attrNameLst>
                                      </p:cBhvr>
                                      <p:tavLst>
                                        <p:tav tm="0">
                                          <p:val>
                                            <p:strVal val="#ppt_w"/>
                                          </p:val>
                                        </p:tav>
                                        <p:tav tm="100000">
                                          <p:val>
                                            <p:strVal val="#ppt_w"/>
                                          </p:val>
                                        </p:tav>
                                      </p:tavLst>
                                    </p:anim>
                                    <p:anim calcmode="lin" valueType="num">
                                      <p:cBhvr>
                                        <p:cTn id="21" dur="500" fill="hold"/>
                                        <p:tgtEl>
                                          <p:spTgt spid="25"/>
                                        </p:tgtEl>
                                        <p:attrNameLst>
                                          <p:attrName>ppt_h</p:attrName>
                                        </p:attrNameLst>
                                      </p:cBhvr>
                                      <p:tavLst>
                                        <p:tav tm="0" fmla="#ppt_h*sin(2.5*pi*$)">
                                          <p:val>
                                            <p:fltVal val="0"/>
                                          </p:val>
                                        </p:tav>
                                        <p:tav tm="100000">
                                          <p:val>
                                            <p:fltVal val="1"/>
                                          </p:val>
                                        </p:tav>
                                      </p:tavLst>
                                    </p:anim>
                                  </p:childTnLst>
                                </p:cTn>
                              </p:par>
                            </p:childTnLst>
                          </p:cTn>
                        </p:par>
                      </p:childTnLst>
                    </p:cTn>
                  </p:par>
                </p:childTnLst>
              </p:cTn>
              <p:nextCondLst>
                <p:cond evt="onClick" delay="0">
                  <p:tgtEl>
                    <p:spTgt spid="26"/>
                  </p:tgtEl>
                </p:cond>
              </p:nextCondLst>
            </p:seq>
            <p:seq concurrent="1" nextAc="seek">
              <p:cTn id="22" restart="whenNotActive" fill="hold" evtFilter="cancelBubble" nodeType="interactiveSeq">
                <p:stCondLst>
                  <p:cond evt="onClick" delay="0">
                    <p:tgtEl>
                      <p:spTgt spid="20"/>
                    </p:tgtEl>
                  </p:cond>
                </p:stCondLst>
                <p:endSync evt="end" delay="0">
                  <p:rtn val="all"/>
                </p:endSync>
                <p:childTnLst>
                  <p:par>
                    <p:cTn id="23" fill="hold">
                      <p:stCondLst>
                        <p:cond delay="0"/>
                      </p:stCondLst>
                      <p:childTnLst>
                        <p:par>
                          <p:cTn id="24" fill="hold">
                            <p:stCondLst>
                              <p:cond delay="0"/>
                            </p:stCondLst>
                            <p:childTnLst>
                              <p:par>
                                <p:cTn id="25" presetID="19" presetClass="entr" presetSubtype="5"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strVal val="#ppt_w"/>
                                          </p:val>
                                        </p:tav>
                                        <p:tav tm="100000">
                                          <p:val>
                                            <p:strVal val="#ppt_w"/>
                                          </p:val>
                                        </p:tav>
                                      </p:tavLst>
                                    </p:anim>
                                    <p:anim calcmode="lin" valueType="num">
                                      <p:cBhvr>
                                        <p:cTn id="28" dur="500" fill="hold"/>
                                        <p:tgtEl>
                                          <p:spTgt spid="19"/>
                                        </p:tgtEl>
                                        <p:attrNameLst>
                                          <p:attrName>ppt_h</p:attrName>
                                        </p:attrNameLst>
                                      </p:cBhvr>
                                      <p:tavLst>
                                        <p:tav tm="0" fmla="#ppt_h*sin(2.5*pi*$)">
                                          <p:val>
                                            <p:fltVal val="0"/>
                                          </p:val>
                                        </p:tav>
                                        <p:tav tm="100000">
                                          <p:val>
                                            <p:fltVal val="1"/>
                                          </p:val>
                                        </p:tav>
                                      </p:tavLst>
                                    </p:anim>
                                  </p:childTnLst>
                                </p:cTn>
                              </p:par>
                            </p:childTnLst>
                          </p:cTn>
                        </p:par>
                      </p:childTnLst>
                    </p:cTn>
                  </p:par>
                </p:childTnLst>
              </p:cTn>
              <p:nextCondLst>
                <p:cond evt="onClick" delay="0">
                  <p:tgtEl>
                    <p:spTgt spid="20"/>
                  </p:tgtEl>
                </p:cond>
              </p:nextCondLst>
            </p:seq>
            <p:seq concurrent="1" nextAc="seek">
              <p:cTn id="29" restart="whenNotActive" fill="hold" evtFilter="cancelBubble" nodeType="interactiveSeq">
                <p:stCondLst>
                  <p:cond evt="onClick" delay="0">
                    <p:tgtEl>
                      <p:spTgt spid="27"/>
                    </p:tgtEl>
                  </p:cond>
                </p:stCondLst>
                <p:endSync evt="end" delay="0">
                  <p:rtn val="all"/>
                </p:endSync>
                <p:childTnLst>
                  <p:par>
                    <p:cTn id="30" fill="hold">
                      <p:stCondLst>
                        <p:cond delay="0"/>
                      </p:stCondLst>
                      <p:childTnLst>
                        <p:par>
                          <p:cTn id="31" fill="hold">
                            <p:stCondLst>
                              <p:cond delay="0"/>
                            </p:stCondLst>
                            <p:childTnLst>
                              <p:par>
                                <p:cTn id="32" presetID="19" presetClass="entr" presetSubtype="5"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strVal val="#ppt_w"/>
                                          </p:val>
                                        </p:tav>
                                        <p:tav tm="100000">
                                          <p:val>
                                            <p:strVal val="#ppt_w"/>
                                          </p:val>
                                        </p:tav>
                                      </p:tavLst>
                                    </p:anim>
                                    <p:anim calcmode="lin" valueType="num">
                                      <p:cBhvr>
                                        <p:cTn id="35" dur="500" fill="hold"/>
                                        <p:tgtEl>
                                          <p:spTgt spid="28"/>
                                        </p:tgtEl>
                                        <p:attrNameLst>
                                          <p:attrName>ppt_h</p:attrName>
                                        </p:attrNameLst>
                                      </p:cBhvr>
                                      <p:tavLst>
                                        <p:tav tm="0" fmla="#ppt_h*sin(2.5*pi*$)">
                                          <p:val>
                                            <p:fltVal val="0"/>
                                          </p:val>
                                        </p:tav>
                                        <p:tav tm="100000">
                                          <p:val>
                                            <p:fltVal val="1"/>
                                          </p:val>
                                        </p:tav>
                                      </p:tavLst>
                                    </p:anim>
                                  </p:childTnLst>
                                </p:cTn>
                              </p:par>
                            </p:childTnLst>
                          </p:cTn>
                        </p:par>
                      </p:childTnLst>
                    </p:cTn>
                  </p:par>
                </p:childTnLst>
              </p:cTn>
              <p:nextCondLst>
                <p:cond evt="onClick" delay="0">
                  <p:tgtEl>
                    <p:spTgt spid="27"/>
                  </p:tgtEl>
                </p:cond>
              </p:nextCondLst>
            </p:seq>
            <p:seq concurrent="1" nextAc="seek">
              <p:cTn id="36" restart="whenNotActive" fill="hold" evtFilter="cancelBubble" nodeType="interactiveSeq">
                <p:stCondLst>
                  <p:cond evt="onClick" delay="0">
                    <p:tgtEl>
                      <p:spTgt spid="29"/>
                    </p:tgtEl>
                  </p:cond>
                </p:stCondLst>
                <p:endSync evt="end" delay="0">
                  <p:rtn val="all"/>
                </p:endSync>
                <p:childTnLst>
                  <p:par>
                    <p:cTn id="37" fill="hold">
                      <p:stCondLst>
                        <p:cond delay="0"/>
                      </p:stCondLst>
                      <p:childTnLst>
                        <p:par>
                          <p:cTn id="38" fill="hold">
                            <p:stCondLst>
                              <p:cond delay="0"/>
                            </p:stCondLst>
                            <p:childTnLst>
                              <p:par>
                                <p:cTn id="39" presetID="6" presetClass="emph" presetSubtype="0" fill="hold" grpId="1" nodeType="clickEffect">
                                  <p:stCondLst>
                                    <p:cond delay="0"/>
                                  </p:stCondLst>
                                  <p:childTnLst>
                                    <p:animScale>
                                      <p:cBhvr>
                                        <p:cTn id="40" dur="2000" fill="hold"/>
                                        <p:tgtEl>
                                          <p:spTgt spid="25"/>
                                        </p:tgtEl>
                                      </p:cBhvr>
                                      <p:by x="150000" y="150000"/>
                                    </p:animScale>
                                  </p:childTnLst>
                                </p:cTn>
                              </p:par>
                              <p:par>
                                <p:cTn id="41" presetID="6" presetClass="emph" presetSubtype="0" fill="hold" nodeType="withEffect">
                                  <p:stCondLst>
                                    <p:cond delay="0"/>
                                  </p:stCondLst>
                                  <p:childTnLst>
                                    <p:animScale>
                                      <p:cBhvr>
                                        <p:cTn id="42" dur="2000" fill="hold"/>
                                        <p:tgtEl>
                                          <p:spTgt spid="26"/>
                                        </p:tgtEl>
                                      </p:cBhvr>
                                      <p:by x="150000" y="150000"/>
                                    </p:animScale>
                                  </p:childTnLst>
                                </p:cTn>
                              </p:par>
                              <p:par>
                                <p:cTn id="43" presetID="0" presetClass="path" presetSubtype="0" accel="50000" decel="50000" fill="hold" nodeType="withEffect">
                                  <p:stCondLst>
                                    <p:cond delay="0"/>
                                  </p:stCondLst>
                                  <p:childTnLst>
                                    <p:animMotion origin="layout" path="M 0 0 L 0.12604 -0.15741 " pathEditMode="relative" ptsTypes="AA">
                                      <p:cBhvr>
                                        <p:cTn id="44" dur="2000" fill="hold"/>
                                        <p:tgtEl>
                                          <p:spTgt spid="26"/>
                                        </p:tgtEl>
                                        <p:attrNameLst>
                                          <p:attrName>ppt_x</p:attrName>
                                          <p:attrName>ppt_y</p:attrName>
                                        </p:attrNameLst>
                                      </p:cBhvr>
                                    </p:animMotion>
                                  </p:childTnLst>
                                </p:cTn>
                              </p:par>
                              <p:par>
                                <p:cTn id="45" presetID="0" presetClass="path" presetSubtype="0" accel="50000" decel="50000" fill="hold" grpId="2" nodeType="withEffect">
                                  <p:stCondLst>
                                    <p:cond delay="0"/>
                                  </p:stCondLst>
                                  <p:childTnLst>
                                    <p:animMotion origin="layout" path="M -2.77778E-6 -3.7037E-7 L 0.13785 -0.04722 " pathEditMode="relative" rAng="0" ptsTypes="AA">
                                      <p:cBhvr>
                                        <p:cTn id="46" dur="2000" fill="hold"/>
                                        <p:tgtEl>
                                          <p:spTgt spid="25"/>
                                        </p:tgtEl>
                                        <p:attrNameLst>
                                          <p:attrName>ppt_x</p:attrName>
                                          <p:attrName>ppt_y</p:attrName>
                                        </p:attrNameLst>
                                      </p:cBhvr>
                                      <p:rCtr x="69" y="-24"/>
                                    </p:animMotion>
                                  </p:childTnLst>
                                </p:cTn>
                              </p:par>
                            </p:childTnLst>
                          </p:cTn>
                        </p:par>
                      </p:childTnLst>
                    </p:cTn>
                  </p:par>
                </p:childTnLst>
              </p:cTn>
              <p:nextCondLst>
                <p:cond evt="onClick" delay="0">
                  <p:tgtEl>
                    <p:spTgt spid="29"/>
                  </p:tgtEl>
                </p:cond>
              </p:nextCondLst>
            </p:seq>
          </p:childTnLst>
        </p:cTn>
      </p:par>
    </p:tnLst>
    <p:bldLst>
      <p:bldP spid="23" grpId="0" animBg="1"/>
      <p:bldP spid="19" grpId="0" animBg="1"/>
      <p:bldP spid="28" grpId="0" animBg="1"/>
      <p:bldP spid="29" grpId="0" animBg="1"/>
      <p:bldP spid="25" grpId="0" animBg="1"/>
      <p:bldP spid="25" grpId="1" animBg="1"/>
      <p:bldP spid="25" grpId="2"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6B3A05"/>
        </a:solidFill>
        <a:effectLst/>
      </p:bgPr>
    </p:bg>
    <p:spTree>
      <p:nvGrpSpPr>
        <p:cNvPr id="1" name=""/>
        <p:cNvGrpSpPr/>
        <p:nvPr/>
      </p:nvGrpSpPr>
      <p:grpSpPr>
        <a:xfrm>
          <a:off x="0" y="0"/>
          <a:ext cx="0" cy="0"/>
          <a:chOff x="0" y="0"/>
          <a:chExt cx="0" cy="0"/>
        </a:xfrm>
      </p:grpSpPr>
      <p:pic>
        <p:nvPicPr>
          <p:cNvPr id="5" name="Picture 2" descr="http://znakka4estva.ru/uploads/category_items/sources/343f1efa860ae0cb50fe8b7ce4c5fdc1.jpg"/>
          <p:cNvPicPr>
            <a:picLocks noChangeAspect="1" noChangeArrowheads="1"/>
          </p:cNvPicPr>
          <p:nvPr/>
        </p:nvPicPr>
        <p:blipFill>
          <a:blip r:embed="rId1" cstate="email"/>
          <a:srcRect/>
          <a:stretch>
            <a:fillRect/>
          </a:stretch>
        </p:blipFill>
        <p:spPr bwMode="auto">
          <a:xfrm>
            <a:off x="7369459" y="545793"/>
            <a:ext cx="1371924" cy="1953018"/>
          </a:xfrm>
          <a:prstGeom prst="rect">
            <a:avLst/>
          </a:prstGeom>
          <a:noFill/>
        </p:spPr>
      </p:pic>
      <p:pic>
        <p:nvPicPr>
          <p:cNvPr id="6" name="Picture 12" descr="http://clipart-finder.com/data/mini/29-old_picture_frame_page.png">
            <a:hlinkClick r:id="rId2" action="ppaction://hlinksldjump"/>
          </p:cNvPr>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7092280" y="260648"/>
            <a:ext cx="1838996" cy="2448272"/>
          </a:xfrm>
          <a:prstGeom prst="rect">
            <a:avLst/>
          </a:prstGeom>
          <a:noFill/>
        </p:spPr>
      </p:pic>
      <p:sp>
        <p:nvSpPr>
          <p:cNvPr id="7" name="Овал 6"/>
          <p:cNvSpPr/>
          <p:nvPr/>
        </p:nvSpPr>
        <p:spPr>
          <a:xfrm>
            <a:off x="7854522" y="1044795"/>
            <a:ext cx="256293" cy="2636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10"/>
          <p:cNvGrpSpPr/>
          <p:nvPr/>
        </p:nvGrpSpPr>
        <p:grpSpPr>
          <a:xfrm>
            <a:off x="179512" y="332656"/>
            <a:ext cx="1080120" cy="1224136"/>
            <a:chOff x="1403648" y="5373216"/>
            <a:chExt cx="1152128" cy="1368152"/>
          </a:xfrm>
        </p:grpSpPr>
        <p:sp>
          <p:nvSpPr>
            <p:cNvPr id="8" name="Овал 7"/>
            <p:cNvSpPr/>
            <p:nvPr/>
          </p:nvSpPr>
          <p:spPr>
            <a:xfrm>
              <a:off x="1548172" y="6093296"/>
              <a:ext cx="360040" cy="338336"/>
            </a:xfrm>
            <a:prstGeom prst="ellipse">
              <a:avLst/>
            </a:prstGeom>
            <a:solidFill>
              <a:schemeClr val="tx2">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Picture 2" descr="http://images.easyfreeclipart.com/1015/bowler-hat-and-moustache-by-kapn-1015452.png"/>
            <p:cNvPicPr>
              <a:picLocks noChangeAspect="1" noChangeArrowheads="1"/>
            </p:cNvPicPr>
            <p:nvPr/>
          </p:nvPicPr>
          <p:blipFill>
            <a:blip r:embed="rId4" cstate="email"/>
            <a:srcRect/>
            <a:stretch>
              <a:fillRect/>
            </a:stretch>
          </p:blipFill>
          <p:spPr bwMode="auto">
            <a:xfrm>
              <a:off x="1403648" y="5373216"/>
              <a:ext cx="1152128" cy="1355446"/>
            </a:xfrm>
            <a:prstGeom prst="rect">
              <a:avLst/>
            </a:prstGeom>
            <a:noFill/>
          </p:spPr>
        </p:pic>
        <p:sp>
          <p:nvSpPr>
            <p:cNvPr id="10" name="Прямоугольник 9"/>
            <p:cNvSpPr/>
            <p:nvPr/>
          </p:nvSpPr>
          <p:spPr>
            <a:xfrm>
              <a:off x="1475656" y="5373216"/>
              <a:ext cx="1008112" cy="1368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t>3</a:t>
              </a:r>
              <a:endParaRPr lang="ru-RU" sz="3600" b="1" dirty="0" smtClean="0"/>
            </a:p>
            <a:p>
              <a:pPr algn="ctr"/>
              <a:endParaRPr lang="ru-RU" sz="3600" b="1" dirty="0"/>
            </a:p>
          </p:txBody>
        </p:sp>
      </p:grpSp>
      <p:sp>
        <p:nvSpPr>
          <p:cNvPr id="12" name="TextBox 11"/>
          <p:cNvSpPr txBox="1"/>
          <p:nvPr/>
        </p:nvSpPr>
        <p:spPr>
          <a:xfrm>
            <a:off x="1187624" y="332656"/>
            <a:ext cx="6864125" cy="1846659"/>
          </a:xfrm>
          <a:prstGeom prst="rect">
            <a:avLst/>
          </a:prstGeom>
          <a:noFill/>
        </p:spPr>
        <p:txBody>
          <a:bodyPr wrap="square" rtlCol="0">
            <a:spAutoFit/>
          </a:bodyPr>
          <a:lstStyle/>
          <a:p>
            <a:r>
              <a:rPr lang="ru-RU" sz="2400" b="1" dirty="0" smtClean="0">
                <a:solidFill>
                  <a:schemeClr val="bg1"/>
                </a:solidFill>
                <a:latin typeface="Comic Sans MS" panose="030F0702030302020204" pitchFamily="66" charset="0"/>
              </a:rPr>
              <a:t>Детектив должен иметь хорошую </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зрительную память. Необходимо </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опознать ученых математиков </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(физиков). Нет ли среди них лишних?</a:t>
            </a:r>
            <a:endParaRPr lang="ru-RU" sz="2400" b="1" dirty="0" smtClean="0">
              <a:solidFill>
                <a:schemeClr val="bg1"/>
              </a:solidFill>
              <a:latin typeface="Comic Sans MS" panose="030F0702030302020204" pitchFamily="66" charset="0"/>
            </a:endParaRPr>
          </a:p>
          <a:p>
            <a:endParaRPr lang="ru-RU" dirty="0"/>
          </a:p>
        </p:txBody>
      </p:sp>
      <p:sp>
        <p:nvSpPr>
          <p:cNvPr id="29" name="Управляющая кнопка: настраиваемая 28">
            <a:hlinkClick r:id="" action="ppaction://noaction" highlightClick="1"/>
          </p:cNvPr>
          <p:cNvSpPr/>
          <p:nvPr/>
        </p:nvSpPr>
        <p:spPr>
          <a:xfrm>
            <a:off x="6516216" y="6237312"/>
            <a:ext cx="1944216" cy="504056"/>
          </a:xfrm>
          <a:prstGeom prst="actionButtonBlank">
            <a:avLst/>
          </a:prstGeom>
          <a:solidFill>
            <a:srgbClr val="E3A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6B3A05"/>
                </a:solidFill>
                <a:latin typeface="Comic Sans MS" panose="030F0702030302020204" pitchFamily="66" charset="0"/>
              </a:rPr>
              <a:t>ОТВЕТ</a:t>
            </a:r>
            <a:endParaRPr lang="ru-RU" sz="2800" b="1" dirty="0">
              <a:solidFill>
                <a:srgbClr val="6B3A05"/>
              </a:solidFill>
              <a:latin typeface="Comic Sans MS" panose="030F0702030302020204" pitchFamily="66" charset="0"/>
            </a:endParaRPr>
          </a:p>
        </p:txBody>
      </p:sp>
      <p:sp>
        <p:nvSpPr>
          <p:cNvPr id="22" name="Прямоугольник 21"/>
          <p:cNvSpPr/>
          <p:nvPr/>
        </p:nvSpPr>
        <p:spPr>
          <a:xfrm>
            <a:off x="179512" y="4725144"/>
            <a:ext cx="2232248" cy="360040"/>
          </a:xfrm>
          <a:prstGeom prst="rect">
            <a:avLst/>
          </a:prstGeom>
          <a:solidFill>
            <a:schemeClr val="accent6">
              <a:lumMod val="40000"/>
              <a:lumOff val="60000"/>
            </a:schemeClr>
          </a:solidFill>
          <a:ln w="317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6B3A05"/>
                </a:solidFill>
              </a:rPr>
              <a:t>М.Складовская</a:t>
            </a:r>
            <a:endParaRPr lang="ru-RU" sz="2000" b="1" dirty="0">
              <a:solidFill>
                <a:srgbClr val="6B3A05"/>
              </a:solidFill>
            </a:endParaRPr>
          </a:p>
        </p:txBody>
      </p:sp>
      <p:pic>
        <p:nvPicPr>
          <p:cNvPr id="30" name="Picture 2" descr="https://ru5.anyfad.com/items/t1@1057e69b-4ad4-4f34-b5de-0aa957dce852/Mariya-Kyuri--geniy-nauki.jpg"/>
          <p:cNvPicPr>
            <a:picLocks noChangeAspect="1" noChangeArrowheads="1"/>
          </p:cNvPicPr>
          <p:nvPr/>
        </p:nvPicPr>
        <p:blipFill>
          <a:blip r:embed="rId5" cstate="email"/>
          <a:srcRect/>
          <a:stretch>
            <a:fillRect/>
          </a:stretch>
        </p:blipFill>
        <p:spPr bwMode="auto">
          <a:xfrm>
            <a:off x="539552" y="2420888"/>
            <a:ext cx="1584176" cy="2160240"/>
          </a:xfrm>
          <a:prstGeom prst="rect">
            <a:avLst/>
          </a:prstGeom>
          <a:noFill/>
          <a:ln w="50800" cmpd="thickThin">
            <a:solidFill>
              <a:srgbClr val="E3A97D"/>
            </a:solidFill>
          </a:ln>
        </p:spPr>
      </p:pic>
      <p:sp>
        <p:nvSpPr>
          <p:cNvPr id="32" name="Прямоугольник 31"/>
          <p:cNvSpPr/>
          <p:nvPr/>
        </p:nvSpPr>
        <p:spPr>
          <a:xfrm>
            <a:off x="4283968" y="4797152"/>
            <a:ext cx="2232248" cy="360040"/>
          </a:xfrm>
          <a:prstGeom prst="rect">
            <a:avLst/>
          </a:prstGeom>
          <a:solidFill>
            <a:schemeClr val="accent6">
              <a:lumMod val="40000"/>
              <a:lumOff val="60000"/>
            </a:schemeClr>
          </a:solidFill>
          <a:ln w="317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6B3A05"/>
                </a:solidFill>
              </a:rPr>
              <a:t>С.Ковалевская</a:t>
            </a:r>
            <a:endParaRPr lang="ru-RU" sz="2000" b="1" dirty="0">
              <a:solidFill>
                <a:srgbClr val="6B3A05"/>
              </a:solidFill>
            </a:endParaRPr>
          </a:p>
        </p:txBody>
      </p:sp>
      <p:pic>
        <p:nvPicPr>
          <p:cNvPr id="33" name="Picture 2" descr="https://cdn.vluki.ru/c/65/39/65393972148fc41b0d3351ad5caeaf7b.jpg"/>
          <p:cNvPicPr>
            <a:picLocks noChangeAspect="1" noChangeArrowheads="1"/>
          </p:cNvPicPr>
          <p:nvPr/>
        </p:nvPicPr>
        <p:blipFill>
          <a:blip r:embed="rId6" cstate="email"/>
          <a:srcRect/>
          <a:stretch>
            <a:fillRect/>
          </a:stretch>
        </p:blipFill>
        <p:spPr bwMode="auto">
          <a:xfrm>
            <a:off x="4572000" y="2348880"/>
            <a:ext cx="1606591" cy="2232248"/>
          </a:xfrm>
          <a:prstGeom prst="rect">
            <a:avLst/>
          </a:prstGeom>
          <a:noFill/>
          <a:ln w="50800" cmpd="thickThin">
            <a:solidFill>
              <a:srgbClr val="E3A97D"/>
            </a:solidFill>
          </a:ln>
        </p:spPr>
      </p:pic>
      <p:sp>
        <p:nvSpPr>
          <p:cNvPr id="35" name="Прямоугольник 34"/>
          <p:cNvSpPr/>
          <p:nvPr/>
        </p:nvSpPr>
        <p:spPr>
          <a:xfrm>
            <a:off x="2195736" y="5661248"/>
            <a:ext cx="2232248" cy="360040"/>
          </a:xfrm>
          <a:prstGeom prst="rect">
            <a:avLst/>
          </a:prstGeom>
          <a:solidFill>
            <a:schemeClr val="accent6">
              <a:lumMod val="40000"/>
              <a:lumOff val="60000"/>
            </a:schemeClr>
          </a:solidFill>
          <a:ln w="317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6B3A05"/>
                </a:solidFill>
              </a:rPr>
              <a:t>Гепатия</a:t>
            </a:r>
            <a:endParaRPr lang="ru-RU" sz="2000" b="1" dirty="0">
              <a:solidFill>
                <a:srgbClr val="6B3A05"/>
              </a:solidFill>
            </a:endParaRPr>
          </a:p>
        </p:txBody>
      </p:sp>
      <p:pic>
        <p:nvPicPr>
          <p:cNvPr id="36" name="Picture 4" descr="http://billkasal.com/blog/io/home/users/web/b2431/ipw.adstarproductns/billkasal.com/blog/wp-content/uploads/2015/08/Hypatia.jpg"/>
          <p:cNvPicPr>
            <a:picLocks noChangeAspect="1" noChangeArrowheads="1"/>
          </p:cNvPicPr>
          <p:nvPr/>
        </p:nvPicPr>
        <p:blipFill>
          <a:blip r:embed="rId7" cstate="email"/>
          <a:srcRect/>
          <a:stretch>
            <a:fillRect/>
          </a:stretch>
        </p:blipFill>
        <p:spPr bwMode="auto">
          <a:xfrm>
            <a:off x="2555776" y="3284984"/>
            <a:ext cx="1636982" cy="2232248"/>
          </a:xfrm>
          <a:prstGeom prst="rect">
            <a:avLst/>
          </a:prstGeom>
          <a:noFill/>
          <a:ln w="50800" cmpd="thickThin">
            <a:solidFill>
              <a:srgbClr val="E3A97D"/>
            </a:solidFill>
          </a:ln>
        </p:spPr>
      </p:pic>
      <p:sp>
        <p:nvSpPr>
          <p:cNvPr id="38" name="Прямоугольник 37"/>
          <p:cNvSpPr/>
          <p:nvPr/>
        </p:nvSpPr>
        <p:spPr>
          <a:xfrm>
            <a:off x="6300192" y="5661248"/>
            <a:ext cx="2232248" cy="360040"/>
          </a:xfrm>
          <a:prstGeom prst="rect">
            <a:avLst/>
          </a:prstGeom>
          <a:solidFill>
            <a:schemeClr val="accent6">
              <a:lumMod val="40000"/>
              <a:lumOff val="60000"/>
            </a:schemeClr>
          </a:solidFill>
          <a:ln w="317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6B3A05"/>
                </a:solidFill>
              </a:rPr>
              <a:t>Агния </a:t>
            </a:r>
            <a:r>
              <a:rPr lang="ru-RU" sz="2000" b="1" dirty="0" err="1" smtClean="0">
                <a:solidFill>
                  <a:srgbClr val="6B3A05"/>
                </a:solidFill>
              </a:rPr>
              <a:t>Барто</a:t>
            </a:r>
            <a:endParaRPr lang="ru-RU" sz="2000" b="1" dirty="0">
              <a:solidFill>
                <a:srgbClr val="6B3A05"/>
              </a:solidFill>
            </a:endParaRPr>
          </a:p>
        </p:txBody>
      </p:sp>
      <p:pic>
        <p:nvPicPr>
          <p:cNvPr id="39" name="Picture 6" descr="http://www.pavelin.ru/images/stories/kiparis/0000_barto.jpg"/>
          <p:cNvPicPr>
            <a:picLocks noChangeAspect="1" noChangeArrowheads="1"/>
          </p:cNvPicPr>
          <p:nvPr/>
        </p:nvPicPr>
        <p:blipFill>
          <a:blip r:embed="rId8" cstate="email"/>
          <a:srcRect/>
          <a:stretch>
            <a:fillRect/>
          </a:stretch>
        </p:blipFill>
        <p:spPr bwMode="auto">
          <a:xfrm>
            <a:off x="6660232" y="3212976"/>
            <a:ext cx="1584176" cy="2243860"/>
          </a:xfrm>
          <a:prstGeom prst="rect">
            <a:avLst/>
          </a:prstGeom>
          <a:noFill/>
          <a:ln w="50800" cmpd="thickThin">
            <a:solidFill>
              <a:srgbClr val="E3A97D"/>
            </a:solidFill>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0"/>
                    </p:tgtEl>
                  </p:cond>
                </p:stCondLst>
                <p:endSync evt="end" delay="0">
                  <p:rtn val="all"/>
                </p:endSync>
                <p:childTnLst>
                  <p:par>
                    <p:cTn id="9" fill="hold">
                      <p:stCondLst>
                        <p:cond delay="0"/>
                      </p:stCondLst>
                      <p:childTnLst>
                        <p:par>
                          <p:cTn id="10" fill="hold">
                            <p:stCondLst>
                              <p:cond delay="0"/>
                            </p:stCondLst>
                            <p:childTnLst>
                              <p:par>
                                <p:cTn id="11" presetID="19" presetClass="entr" presetSubtype="5"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strVal val="#ppt_w"/>
                                          </p:val>
                                        </p:tav>
                                        <p:tav tm="100000">
                                          <p:val>
                                            <p:strVal val="#ppt_w"/>
                                          </p:val>
                                        </p:tav>
                                      </p:tavLst>
                                    </p:anim>
                                    <p:anim calcmode="lin" valueType="num">
                                      <p:cBhvr>
                                        <p:cTn id="14" dur="500" fill="hold"/>
                                        <p:tgtEl>
                                          <p:spTgt spid="22"/>
                                        </p:tgtEl>
                                        <p:attrNameLst>
                                          <p:attrName>ppt_h</p:attrName>
                                        </p:attrNameLst>
                                      </p:cBhvr>
                                      <p:tavLst>
                                        <p:tav tm="0" fmla="#ppt_h*sin(2.5*pi*$)">
                                          <p:val>
                                            <p:fltVal val="0"/>
                                          </p:val>
                                        </p:tav>
                                        <p:tav tm="100000">
                                          <p:val>
                                            <p:fltVal val="1"/>
                                          </p:val>
                                        </p:tav>
                                      </p:tavLst>
                                    </p:anim>
                                  </p:childTnLst>
                                </p:cTn>
                              </p:par>
                            </p:childTnLst>
                          </p:cTn>
                        </p:par>
                      </p:childTnLst>
                    </p:cTn>
                  </p:par>
                </p:childTnLst>
              </p:cTn>
              <p:nextCondLst>
                <p:cond evt="onClick" delay="0">
                  <p:tgtEl>
                    <p:spTgt spid="30"/>
                  </p:tgtEl>
                </p:cond>
              </p:nextCondLst>
            </p:seq>
            <p:seq concurrent="1" nextAc="seek">
              <p:cTn id="15" restart="whenNotActive" fill="hold" evtFilter="cancelBubble" nodeType="interactiveSeq">
                <p:stCondLst>
                  <p:cond evt="onClick" delay="0">
                    <p:tgtEl>
                      <p:spTgt spid="33"/>
                    </p:tgtEl>
                  </p:cond>
                </p:stCondLst>
                <p:endSync evt="end" delay="0">
                  <p:rtn val="all"/>
                </p:endSync>
                <p:childTnLst>
                  <p:par>
                    <p:cTn id="16" fill="hold">
                      <p:stCondLst>
                        <p:cond delay="0"/>
                      </p:stCondLst>
                      <p:childTnLst>
                        <p:par>
                          <p:cTn id="17" fill="hold">
                            <p:stCondLst>
                              <p:cond delay="0"/>
                            </p:stCondLst>
                            <p:childTnLst>
                              <p:par>
                                <p:cTn id="18" presetID="19" presetClass="entr" presetSubtype="5"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p:cTn id="20" dur="500" fill="hold"/>
                                        <p:tgtEl>
                                          <p:spTgt spid="32"/>
                                        </p:tgtEl>
                                        <p:attrNameLst>
                                          <p:attrName>ppt_w</p:attrName>
                                        </p:attrNameLst>
                                      </p:cBhvr>
                                      <p:tavLst>
                                        <p:tav tm="0">
                                          <p:val>
                                            <p:strVal val="#ppt_w"/>
                                          </p:val>
                                        </p:tav>
                                        <p:tav tm="100000">
                                          <p:val>
                                            <p:strVal val="#ppt_w"/>
                                          </p:val>
                                        </p:tav>
                                      </p:tavLst>
                                    </p:anim>
                                    <p:anim calcmode="lin" valueType="num">
                                      <p:cBhvr>
                                        <p:cTn id="21" dur="500" fill="hold"/>
                                        <p:tgtEl>
                                          <p:spTgt spid="32"/>
                                        </p:tgtEl>
                                        <p:attrNameLst>
                                          <p:attrName>ppt_h</p:attrName>
                                        </p:attrNameLst>
                                      </p:cBhvr>
                                      <p:tavLst>
                                        <p:tav tm="0" fmla="#ppt_h*sin(2.5*pi*$)">
                                          <p:val>
                                            <p:fltVal val="0"/>
                                          </p:val>
                                        </p:tav>
                                        <p:tav tm="100000">
                                          <p:val>
                                            <p:fltVal val="1"/>
                                          </p:val>
                                        </p:tav>
                                      </p:tavLst>
                                    </p:anim>
                                  </p:childTnLst>
                                </p:cTn>
                              </p:par>
                            </p:childTnLst>
                          </p:cTn>
                        </p:par>
                      </p:childTnLst>
                    </p:cTn>
                  </p:par>
                </p:childTnLst>
              </p:cTn>
              <p:nextCondLst>
                <p:cond evt="onClick" delay="0">
                  <p:tgtEl>
                    <p:spTgt spid="33"/>
                  </p:tgtEl>
                </p:cond>
              </p:nextCondLst>
            </p:seq>
            <p:seq concurrent="1" nextAc="seek">
              <p:cTn id="22" restart="whenNotActive" fill="hold" evtFilter="cancelBubble" nodeType="interactiveSeq">
                <p:stCondLst>
                  <p:cond evt="onClick" delay="0">
                    <p:tgtEl>
                      <p:spTgt spid="36"/>
                    </p:tgtEl>
                  </p:cond>
                </p:stCondLst>
                <p:endSync evt="end" delay="0">
                  <p:rtn val="all"/>
                </p:endSync>
                <p:childTnLst>
                  <p:par>
                    <p:cTn id="23" fill="hold">
                      <p:stCondLst>
                        <p:cond delay="0"/>
                      </p:stCondLst>
                      <p:childTnLst>
                        <p:par>
                          <p:cTn id="24" fill="hold">
                            <p:stCondLst>
                              <p:cond delay="0"/>
                            </p:stCondLst>
                            <p:childTnLst>
                              <p:par>
                                <p:cTn id="25" presetID="19" presetClass="entr" presetSubtype="5"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p:cTn id="27" dur="500" fill="hold"/>
                                        <p:tgtEl>
                                          <p:spTgt spid="35"/>
                                        </p:tgtEl>
                                        <p:attrNameLst>
                                          <p:attrName>ppt_w</p:attrName>
                                        </p:attrNameLst>
                                      </p:cBhvr>
                                      <p:tavLst>
                                        <p:tav tm="0">
                                          <p:val>
                                            <p:strVal val="#ppt_w"/>
                                          </p:val>
                                        </p:tav>
                                        <p:tav tm="100000">
                                          <p:val>
                                            <p:strVal val="#ppt_w"/>
                                          </p:val>
                                        </p:tav>
                                      </p:tavLst>
                                    </p:anim>
                                    <p:anim calcmode="lin" valueType="num">
                                      <p:cBhvr>
                                        <p:cTn id="28" dur="500" fill="hold"/>
                                        <p:tgtEl>
                                          <p:spTgt spid="35"/>
                                        </p:tgtEl>
                                        <p:attrNameLst>
                                          <p:attrName>ppt_h</p:attrName>
                                        </p:attrNameLst>
                                      </p:cBhvr>
                                      <p:tavLst>
                                        <p:tav tm="0" fmla="#ppt_h*sin(2.5*pi*$)">
                                          <p:val>
                                            <p:fltVal val="0"/>
                                          </p:val>
                                        </p:tav>
                                        <p:tav tm="100000">
                                          <p:val>
                                            <p:fltVal val="1"/>
                                          </p:val>
                                        </p:tav>
                                      </p:tavLst>
                                    </p:anim>
                                  </p:childTnLst>
                                </p:cTn>
                              </p:par>
                            </p:childTnLst>
                          </p:cTn>
                        </p:par>
                      </p:childTnLst>
                    </p:cTn>
                  </p:par>
                </p:childTnLst>
              </p:cTn>
              <p:nextCondLst>
                <p:cond evt="onClick" delay="0">
                  <p:tgtEl>
                    <p:spTgt spid="36"/>
                  </p:tgtEl>
                </p:cond>
              </p:nextCondLst>
            </p:seq>
            <p:seq concurrent="1" nextAc="seek">
              <p:cTn id="29" restart="whenNotActive" fill="hold" evtFilter="cancelBubble" nodeType="interactiveSeq">
                <p:stCondLst>
                  <p:cond evt="onClick" delay="0">
                    <p:tgtEl>
                      <p:spTgt spid="39"/>
                    </p:tgtEl>
                  </p:cond>
                </p:stCondLst>
                <p:endSync evt="end" delay="0">
                  <p:rtn val="all"/>
                </p:endSync>
                <p:childTnLst>
                  <p:par>
                    <p:cTn id="30" fill="hold">
                      <p:stCondLst>
                        <p:cond delay="0"/>
                      </p:stCondLst>
                      <p:childTnLst>
                        <p:par>
                          <p:cTn id="31" fill="hold">
                            <p:stCondLst>
                              <p:cond delay="0"/>
                            </p:stCondLst>
                            <p:childTnLst>
                              <p:par>
                                <p:cTn id="32" presetID="19" presetClass="entr" presetSubtype="5"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p:cTn id="34" dur="500" fill="hold"/>
                                        <p:tgtEl>
                                          <p:spTgt spid="38"/>
                                        </p:tgtEl>
                                        <p:attrNameLst>
                                          <p:attrName>ppt_w</p:attrName>
                                        </p:attrNameLst>
                                      </p:cBhvr>
                                      <p:tavLst>
                                        <p:tav tm="0">
                                          <p:val>
                                            <p:strVal val="#ppt_w"/>
                                          </p:val>
                                        </p:tav>
                                        <p:tav tm="100000">
                                          <p:val>
                                            <p:strVal val="#ppt_w"/>
                                          </p:val>
                                        </p:tav>
                                      </p:tavLst>
                                    </p:anim>
                                    <p:anim calcmode="lin" valueType="num">
                                      <p:cBhvr>
                                        <p:cTn id="35" dur="500" fill="hold"/>
                                        <p:tgtEl>
                                          <p:spTgt spid="38"/>
                                        </p:tgtEl>
                                        <p:attrNameLst>
                                          <p:attrName>ppt_h</p:attrName>
                                        </p:attrNameLst>
                                      </p:cBhvr>
                                      <p:tavLst>
                                        <p:tav tm="0" fmla="#ppt_h*sin(2.5*pi*$)">
                                          <p:val>
                                            <p:fltVal val="0"/>
                                          </p:val>
                                        </p:tav>
                                        <p:tav tm="100000">
                                          <p:val>
                                            <p:fltVal val="1"/>
                                          </p:val>
                                        </p:tav>
                                      </p:tavLst>
                                    </p:anim>
                                  </p:childTnLst>
                                </p:cTn>
                              </p:par>
                            </p:childTnLst>
                          </p:cTn>
                        </p:par>
                      </p:childTnLst>
                    </p:cTn>
                  </p:par>
                </p:childTnLst>
              </p:cTn>
              <p:nextCondLst>
                <p:cond evt="onClick" delay="0">
                  <p:tgtEl>
                    <p:spTgt spid="39"/>
                  </p:tgtEl>
                </p:cond>
              </p:nextCondLst>
            </p:seq>
            <p:seq concurrent="1" nextAc="seek">
              <p:cTn id="36" restart="whenNotActive" fill="hold" evtFilter="cancelBubble" nodeType="interactiveSeq">
                <p:stCondLst>
                  <p:cond evt="onClick" delay="0">
                    <p:tgtEl>
                      <p:spTgt spid="29"/>
                    </p:tgtEl>
                  </p:cond>
                </p:stCondLst>
                <p:endSync evt="end" delay="0">
                  <p:rtn val="all"/>
                </p:endSync>
                <p:childTnLst>
                  <p:par>
                    <p:cTn id="37" fill="hold">
                      <p:stCondLst>
                        <p:cond delay="0"/>
                      </p:stCondLst>
                      <p:childTnLst>
                        <p:par>
                          <p:cTn id="38" fill="hold">
                            <p:stCondLst>
                              <p:cond delay="0"/>
                            </p:stCondLst>
                            <p:childTnLst>
                              <p:par>
                                <p:cTn id="39" presetID="0" presetClass="path" presetSubtype="0" accel="50000" decel="50000" fill="hold" grpId="2" nodeType="clickEffect">
                                  <p:stCondLst>
                                    <p:cond delay="0"/>
                                  </p:stCondLst>
                                  <p:childTnLst>
                                    <p:animMotion origin="layout" path="M -1.11111E-6 -3.7037E-7 L -0.32691 -0.06806 " pathEditMode="relative" rAng="0" ptsTypes="AA">
                                      <p:cBhvr>
                                        <p:cTn id="40" dur="2000" fill="hold"/>
                                        <p:tgtEl>
                                          <p:spTgt spid="38"/>
                                        </p:tgtEl>
                                        <p:attrNameLst>
                                          <p:attrName>ppt_x</p:attrName>
                                          <p:attrName>ppt_y</p:attrName>
                                        </p:attrNameLst>
                                      </p:cBhvr>
                                      <p:rCtr x="-164" y="-34"/>
                                    </p:animMotion>
                                  </p:childTnLst>
                                </p:cTn>
                              </p:par>
                              <p:par>
                                <p:cTn id="41" presetID="6" presetClass="emph" presetSubtype="0" fill="hold" grpId="1" nodeType="withEffect">
                                  <p:stCondLst>
                                    <p:cond delay="0"/>
                                  </p:stCondLst>
                                  <p:childTnLst>
                                    <p:animScale>
                                      <p:cBhvr>
                                        <p:cTn id="42" dur="2000" fill="hold"/>
                                        <p:tgtEl>
                                          <p:spTgt spid="38"/>
                                        </p:tgtEl>
                                      </p:cBhvr>
                                      <p:by x="150000" y="150000"/>
                                    </p:animScale>
                                  </p:childTnLst>
                                </p:cTn>
                              </p:par>
                              <p:par>
                                <p:cTn id="43" presetID="6" presetClass="emph" presetSubtype="0" fill="hold" nodeType="withEffect">
                                  <p:stCondLst>
                                    <p:cond delay="0"/>
                                  </p:stCondLst>
                                  <p:childTnLst>
                                    <p:animScale>
                                      <p:cBhvr>
                                        <p:cTn id="44" dur="2000" fill="hold"/>
                                        <p:tgtEl>
                                          <p:spTgt spid="39"/>
                                        </p:tgtEl>
                                      </p:cBhvr>
                                      <p:by x="150000" y="150000"/>
                                    </p:animScale>
                                  </p:childTnLst>
                                </p:cTn>
                              </p:par>
                              <p:par>
                                <p:cTn id="45" presetID="0" presetClass="path" presetSubtype="0" accel="50000" decel="50000" fill="hold" nodeType="withEffect">
                                  <p:stCondLst>
                                    <p:cond delay="0"/>
                                  </p:stCondLst>
                                  <p:childTnLst>
                                    <p:animMotion origin="layout" path="M 0 0 L -0.33073 -0.14699 " pathEditMode="relative" ptsTypes="AA">
                                      <p:cBhvr>
                                        <p:cTn id="46" dur="2000" fill="hold"/>
                                        <p:tgtEl>
                                          <p:spTgt spid="39"/>
                                        </p:tgtEl>
                                        <p:attrNameLst>
                                          <p:attrName>ppt_x</p:attrName>
                                          <p:attrName>ppt_y</p:attrName>
                                        </p:attrNameLst>
                                      </p:cBhvr>
                                    </p:animMotion>
                                  </p:childTnLst>
                                </p:cTn>
                              </p:par>
                            </p:childTnLst>
                          </p:cTn>
                        </p:par>
                      </p:childTnLst>
                    </p:cTn>
                  </p:par>
                </p:childTnLst>
              </p:cTn>
              <p:nextCondLst>
                <p:cond evt="onClick" delay="0">
                  <p:tgtEl>
                    <p:spTgt spid="29"/>
                  </p:tgtEl>
                </p:cond>
              </p:nextCondLst>
            </p:seq>
          </p:childTnLst>
        </p:cTn>
      </p:par>
    </p:tnLst>
    <p:bldLst>
      <p:bldP spid="29" grpId="0" animBg="1"/>
      <p:bldP spid="22" grpId="0" animBg="1"/>
      <p:bldP spid="32" grpId="0" animBg="1"/>
      <p:bldP spid="35" grpId="0" animBg="1"/>
      <p:bldP spid="38" grpId="0" animBg="1"/>
      <p:bldP spid="38" grpId="1" animBg="1"/>
      <p:bldP spid="38" grpId="2"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6B3A05"/>
        </a:solidFill>
        <a:effectLst/>
      </p:bgPr>
    </p:bg>
    <p:spTree>
      <p:nvGrpSpPr>
        <p:cNvPr id="1" name=""/>
        <p:cNvGrpSpPr/>
        <p:nvPr/>
      </p:nvGrpSpPr>
      <p:grpSpPr>
        <a:xfrm>
          <a:off x="0" y="0"/>
          <a:ext cx="0" cy="0"/>
          <a:chOff x="0" y="0"/>
          <a:chExt cx="0" cy="0"/>
        </a:xfrm>
      </p:grpSpPr>
      <p:pic>
        <p:nvPicPr>
          <p:cNvPr id="1032" name="Picture 8" descr="http://chapleau.us/Img/MedievalWar2.jpg"/>
          <p:cNvPicPr>
            <a:picLocks noChangeAspect="1" noChangeArrowheads="1"/>
          </p:cNvPicPr>
          <p:nvPr/>
        </p:nvPicPr>
        <p:blipFill>
          <a:blip r:embed="rId1" cstate="email"/>
          <a:srcRect/>
          <a:stretch>
            <a:fillRect/>
          </a:stretch>
        </p:blipFill>
        <p:spPr bwMode="auto">
          <a:xfrm>
            <a:off x="1259632" y="1196752"/>
            <a:ext cx="4392488" cy="2619805"/>
          </a:xfrm>
          <a:prstGeom prst="rect">
            <a:avLst/>
          </a:prstGeom>
          <a:noFill/>
        </p:spPr>
      </p:pic>
      <p:pic>
        <p:nvPicPr>
          <p:cNvPr id="5" name="Picture 2" descr="http://znakka4estva.ru/uploads/category_items/sources/343f1efa860ae0cb50fe8b7ce4c5fdc1.jpg"/>
          <p:cNvPicPr>
            <a:picLocks noChangeAspect="1" noChangeArrowheads="1"/>
          </p:cNvPicPr>
          <p:nvPr/>
        </p:nvPicPr>
        <p:blipFill>
          <a:blip r:embed="rId2" cstate="email"/>
          <a:srcRect/>
          <a:stretch>
            <a:fillRect/>
          </a:stretch>
        </p:blipFill>
        <p:spPr bwMode="auto">
          <a:xfrm>
            <a:off x="7369459" y="545793"/>
            <a:ext cx="1371924" cy="1953018"/>
          </a:xfrm>
          <a:prstGeom prst="rect">
            <a:avLst/>
          </a:prstGeom>
          <a:noFill/>
        </p:spPr>
      </p:pic>
      <p:pic>
        <p:nvPicPr>
          <p:cNvPr id="6" name="Picture 12" descr="http://clipart-finder.com/data/mini/29-old_picture_frame_page.png">
            <a:hlinkClick r:id="rId3" action="ppaction://hlinksldjump"/>
          </p:cNvPr>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7092280" y="260648"/>
            <a:ext cx="1838996" cy="2448272"/>
          </a:xfrm>
          <a:prstGeom prst="rect">
            <a:avLst/>
          </a:prstGeom>
          <a:noFill/>
        </p:spPr>
      </p:pic>
      <p:sp>
        <p:nvSpPr>
          <p:cNvPr id="7" name="Овал 6"/>
          <p:cNvSpPr/>
          <p:nvPr/>
        </p:nvSpPr>
        <p:spPr>
          <a:xfrm>
            <a:off x="7854522" y="1044795"/>
            <a:ext cx="256293" cy="2636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10"/>
          <p:cNvGrpSpPr/>
          <p:nvPr/>
        </p:nvGrpSpPr>
        <p:grpSpPr>
          <a:xfrm>
            <a:off x="179512" y="332656"/>
            <a:ext cx="1080120" cy="1224136"/>
            <a:chOff x="1403648" y="5373216"/>
            <a:chExt cx="1152128" cy="1368152"/>
          </a:xfrm>
        </p:grpSpPr>
        <p:sp>
          <p:nvSpPr>
            <p:cNvPr id="8" name="Овал 7"/>
            <p:cNvSpPr/>
            <p:nvPr/>
          </p:nvSpPr>
          <p:spPr>
            <a:xfrm>
              <a:off x="1548172" y="6093296"/>
              <a:ext cx="360040" cy="338336"/>
            </a:xfrm>
            <a:prstGeom prst="ellipse">
              <a:avLst/>
            </a:prstGeom>
            <a:solidFill>
              <a:schemeClr val="tx2">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Picture 2" descr="http://images.easyfreeclipart.com/1015/bowler-hat-and-moustache-by-kapn-1015452.png"/>
            <p:cNvPicPr>
              <a:picLocks noChangeAspect="1" noChangeArrowheads="1"/>
            </p:cNvPicPr>
            <p:nvPr/>
          </p:nvPicPr>
          <p:blipFill>
            <a:blip r:embed="rId5" cstate="email"/>
            <a:srcRect/>
            <a:stretch>
              <a:fillRect/>
            </a:stretch>
          </p:blipFill>
          <p:spPr bwMode="auto">
            <a:xfrm>
              <a:off x="1403648" y="5373216"/>
              <a:ext cx="1152128" cy="1355446"/>
            </a:xfrm>
            <a:prstGeom prst="rect">
              <a:avLst/>
            </a:prstGeom>
            <a:noFill/>
          </p:spPr>
        </p:pic>
        <p:sp>
          <p:nvSpPr>
            <p:cNvPr id="10" name="Прямоугольник 9"/>
            <p:cNvSpPr/>
            <p:nvPr/>
          </p:nvSpPr>
          <p:spPr>
            <a:xfrm>
              <a:off x="1475656" y="5373216"/>
              <a:ext cx="1008112" cy="1368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t>4</a:t>
              </a:r>
              <a:endParaRPr lang="ru-RU" sz="3600" b="1" dirty="0" smtClean="0"/>
            </a:p>
            <a:p>
              <a:pPr algn="ctr"/>
              <a:endParaRPr lang="ru-RU" sz="3600" b="1" dirty="0"/>
            </a:p>
          </p:txBody>
        </p:sp>
      </p:grpSp>
      <p:sp>
        <p:nvSpPr>
          <p:cNvPr id="12" name="TextBox 11"/>
          <p:cNvSpPr txBox="1"/>
          <p:nvPr/>
        </p:nvSpPr>
        <p:spPr>
          <a:xfrm>
            <a:off x="1187624" y="332656"/>
            <a:ext cx="6864125" cy="830997"/>
          </a:xfrm>
          <a:prstGeom prst="rect">
            <a:avLst/>
          </a:prstGeom>
          <a:noFill/>
        </p:spPr>
        <p:txBody>
          <a:bodyPr wrap="square" rtlCol="0">
            <a:spAutoFit/>
          </a:bodyPr>
          <a:lstStyle/>
          <a:p>
            <a:r>
              <a:rPr lang="ru-RU" sz="2400" b="1" dirty="0" smtClean="0">
                <a:solidFill>
                  <a:schemeClr val="bg1"/>
                </a:solidFill>
                <a:latin typeface="Comic Sans MS" panose="030F0702030302020204" pitchFamily="66" charset="0"/>
              </a:rPr>
              <a:t>Собраны улики. Необходимо по ним установить личность хозяина.</a:t>
            </a:r>
            <a:endParaRPr lang="ru-RU" dirty="0"/>
          </a:p>
        </p:txBody>
      </p:sp>
      <p:sp>
        <p:nvSpPr>
          <p:cNvPr id="29" name="Управляющая кнопка: настраиваемая 28">
            <a:hlinkClick r:id="" action="ppaction://noaction" highlightClick="1"/>
          </p:cNvPr>
          <p:cNvSpPr/>
          <p:nvPr/>
        </p:nvSpPr>
        <p:spPr>
          <a:xfrm>
            <a:off x="6516216" y="6237312"/>
            <a:ext cx="1944216" cy="504056"/>
          </a:xfrm>
          <a:prstGeom prst="actionButtonBlank">
            <a:avLst/>
          </a:prstGeom>
          <a:solidFill>
            <a:srgbClr val="E3A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6B3A05"/>
                </a:solidFill>
                <a:latin typeface="Comic Sans MS" panose="030F0702030302020204" pitchFamily="66" charset="0"/>
              </a:rPr>
              <a:t>ОТВЕТ</a:t>
            </a:r>
            <a:endParaRPr lang="ru-RU" sz="2800" b="1" dirty="0">
              <a:solidFill>
                <a:srgbClr val="6B3A05"/>
              </a:solidFill>
              <a:latin typeface="Comic Sans MS" panose="030F0702030302020204" pitchFamily="66" charset="0"/>
            </a:endParaRPr>
          </a:p>
        </p:txBody>
      </p:sp>
      <p:pic>
        <p:nvPicPr>
          <p:cNvPr id="1030" name="Picture 6" descr="http://vseogipsokartone.com/images/pifagor1.jpg"/>
          <p:cNvPicPr>
            <a:picLocks noChangeAspect="1" noChangeArrowheads="1"/>
          </p:cNvPicPr>
          <p:nvPr/>
        </p:nvPicPr>
        <p:blipFill>
          <a:blip r:embed="rId6" cstate="email"/>
          <a:srcRect/>
          <a:stretch>
            <a:fillRect/>
          </a:stretch>
        </p:blipFill>
        <p:spPr bwMode="auto">
          <a:xfrm>
            <a:off x="179512" y="3573016"/>
            <a:ext cx="2029089" cy="2292871"/>
          </a:xfrm>
          <a:prstGeom prst="rect">
            <a:avLst/>
          </a:prstGeom>
          <a:solidFill>
            <a:srgbClr val="EFD19B"/>
          </a:solidFill>
        </p:spPr>
      </p:pic>
      <p:pic>
        <p:nvPicPr>
          <p:cNvPr id="1028" name="Picture 4" descr="http://uslide.ru/images/5/11209/960/img26.jpg"/>
          <p:cNvPicPr>
            <a:picLocks noChangeAspect="1" noChangeArrowheads="1"/>
          </p:cNvPicPr>
          <p:nvPr/>
        </p:nvPicPr>
        <p:blipFill>
          <a:blip r:embed="rId7" cstate="email"/>
          <a:srcRect/>
          <a:stretch>
            <a:fillRect/>
          </a:stretch>
        </p:blipFill>
        <p:spPr bwMode="auto">
          <a:xfrm>
            <a:off x="1835696" y="4629828"/>
            <a:ext cx="2952328" cy="2228172"/>
          </a:xfrm>
          <a:prstGeom prst="rect">
            <a:avLst/>
          </a:prstGeom>
          <a:noFill/>
        </p:spPr>
      </p:pic>
      <p:pic>
        <p:nvPicPr>
          <p:cNvPr id="1036" name="Picture 12" descr="https://cdn-nus-1.pinme.ru/tumb/600/photo/f6/05c3/f605c3b43980b9c434f768c196dc18b8.jpeg"/>
          <p:cNvPicPr>
            <a:picLocks noChangeAspect="1" noChangeArrowheads="1"/>
          </p:cNvPicPr>
          <p:nvPr/>
        </p:nvPicPr>
        <p:blipFill>
          <a:blip r:embed="rId8" cstate="email"/>
          <a:srcRect/>
          <a:stretch>
            <a:fillRect/>
          </a:stretch>
        </p:blipFill>
        <p:spPr bwMode="auto">
          <a:xfrm>
            <a:off x="6228184" y="2780928"/>
            <a:ext cx="2762672" cy="2398921"/>
          </a:xfrm>
          <a:prstGeom prst="rect">
            <a:avLst/>
          </a:prstGeom>
          <a:noFill/>
        </p:spPr>
      </p:pic>
      <p:pic>
        <p:nvPicPr>
          <p:cNvPr id="1038" name="Picture 14" descr="http://s4.favim.com/orig/50/books-old-photography-read-ripped-Favim.com-456525.jpg"/>
          <p:cNvPicPr>
            <a:picLocks noChangeAspect="1" noChangeArrowheads="1"/>
          </p:cNvPicPr>
          <p:nvPr/>
        </p:nvPicPr>
        <p:blipFill>
          <a:blip r:embed="rId9" cstate="email"/>
          <a:srcRect/>
          <a:stretch>
            <a:fillRect/>
          </a:stretch>
        </p:blipFill>
        <p:spPr bwMode="auto">
          <a:xfrm>
            <a:off x="4644008" y="4725144"/>
            <a:ext cx="2016224" cy="1342805"/>
          </a:xfrm>
          <a:prstGeom prst="rect">
            <a:avLst/>
          </a:prstGeom>
          <a:noFill/>
        </p:spPr>
      </p:pic>
      <p:pic>
        <p:nvPicPr>
          <p:cNvPr id="1040" name="Picture 16" descr="https://otvet.imgsmail.ru/download/186101230_a7d3dc934606b7e705c8d4ce91126af3_800.jpg"/>
          <p:cNvPicPr>
            <a:picLocks noChangeAspect="1" noChangeArrowheads="1"/>
          </p:cNvPicPr>
          <p:nvPr/>
        </p:nvPicPr>
        <p:blipFill>
          <a:blip r:embed="rId10" cstate="email"/>
          <a:srcRect/>
          <a:stretch>
            <a:fillRect/>
          </a:stretch>
        </p:blipFill>
        <p:spPr bwMode="auto">
          <a:xfrm>
            <a:off x="4139952" y="2708920"/>
            <a:ext cx="1717018" cy="1879000"/>
          </a:xfrm>
          <a:prstGeom prst="rect">
            <a:avLst/>
          </a:prstGeom>
          <a:noFill/>
        </p:spPr>
      </p:pic>
      <p:pic>
        <p:nvPicPr>
          <p:cNvPr id="60" name="Рисунок 59" descr="11-1.jpg"/>
          <p:cNvPicPr>
            <a:picLocks noChangeAspect="1"/>
          </p:cNvPicPr>
          <p:nvPr/>
        </p:nvPicPr>
        <p:blipFill>
          <a:blip r:embed="rId11" cstate="email"/>
          <a:srcRect/>
          <a:stretch>
            <a:fillRect/>
          </a:stretch>
        </p:blipFill>
        <p:spPr>
          <a:xfrm>
            <a:off x="323529" y="1548285"/>
            <a:ext cx="6806313" cy="4473003"/>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55" presetClass="exit" presetSubtype="0" fill="hold" nodeType="clickEffect">
                                  <p:stCondLst>
                                    <p:cond delay="0"/>
                                  </p:stCondLst>
                                  <p:childTnLst>
                                    <p:anim calcmode="lin" valueType="num">
                                      <p:cBhvr>
                                        <p:cTn id="12" dur="1000"/>
                                        <p:tgtEl>
                                          <p:spTgt spid="1032"/>
                                        </p:tgtEl>
                                        <p:attrNameLst>
                                          <p:attrName>ppt_w</p:attrName>
                                        </p:attrNameLst>
                                      </p:cBhvr>
                                      <p:tavLst>
                                        <p:tav tm="0">
                                          <p:val>
                                            <p:strVal val="ppt_w"/>
                                          </p:val>
                                        </p:tav>
                                        <p:tav tm="100000">
                                          <p:val>
                                            <p:strVal val="ppt_w*0.70"/>
                                          </p:val>
                                        </p:tav>
                                      </p:tavLst>
                                    </p:anim>
                                    <p:anim calcmode="lin" valueType="num">
                                      <p:cBhvr>
                                        <p:cTn id="13" dur="1000"/>
                                        <p:tgtEl>
                                          <p:spTgt spid="1032"/>
                                        </p:tgtEl>
                                        <p:attrNameLst>
                                          <p:attrName>ppt_h</p:attrName>
                                        </p:attrNameLst>
                                      </p:cBhvr>
                                      <p:tavLst>
                                        <p:tav tm="0">
                                          <p:val>
                                            <p:strVal val="ppt_h"/>
                                          </p:val>
                                        </p:tav>
                                        <p:tav tm="100000">
                                          <p:val>
                                            <p:strVal val="ppt_h"/>
                                          </p:val>
                                        </p:tav>
                                      </p:tavLst>
                                    </p:anim>
                                    <p:animEffect transition="out" filter="fade">
                                      <p:cBhvr>
                                        <p:cTn id="14" dur="1000"/>
                                        <p:tgtEl>
                                          <p:spTgt spid="1032"/>
                                        </p:tgtEl>
                                      </p:cBhvr>
                                    </p:animEffect>
                                    <p:set>
                                      <p:cBhvr>
                                        <p:cTn id="15" dur="1" fill="hold">
                                          <p:stCondLst>
                                            <p:cond delay="999"/>
                                          </p:stCondLst>
                                        </p:cTn>
                                        <p:tgtEl>
                                          <p:spTgt spid="1032"/>
                                        </p:tgtEl>
                                        <p:attrNameLst>
                                          <p:attrName>style.visibility</p:attrName>
                                        </p:attrNameLst>
                                      </p:cBhvr>
                                      <p:to>
                                        <p:strVal val="hidden"/>
                                      </p:to>
                                    </p:set>
                                  </p:childTnLst>
                                </p:cTn>
                              </p:par>
                              <p:par>
                                <p:cTn id="16" presetID="55" presetClass="exit" presetSubtype="0" fill="hold" nodeType="withEffect">
                                  <p:stCondLst>
                                    <p:cond delay="0"/>
                                  </p:stCondLst>
                                  <p:childTnLst>
                                    <p:anim calcmode="lin" valueType="num">
                                      <p:cBhvr>
                                        <p:cTn id="17" dur="1000"/>
                                        <p:tgtEl>
                                          <p:spTgt spid="1028"/>
                                        </p:tgtEl>
                                        <p:attrNameLst>
                                          <p:attrName>ppt_w</p:attrName>
                                        </p:attrNameLst>
                                      </p:cBhvr>
                                      <p:tavLst>
                                        <p:tav tm="0">
                                          <p:val>
                                            <p:strVal val="ppt_w"/>
                                          </p:val>
                                        </p:tav>
                                        <p:tav tm="100000">
                                          <p:val>
                                            <p:strVal val="ppt_w*0.70"/>
                                          </p:val>
                                        </p:tav>
                                      </p:tavLst>
                                    </p:anim>
                                    <p:anim calcmode="lin" valueType="num">
                                      <p:cBhvr>
                                        <p:cTn id="18" dur="1000"/>
                                        <p:tgtEl>
                                          <p:spTgt spid="1028"/>
                                        </p:tgtEl>
                                        <p:attrNameLst>
                                          <p:attrName>ppt_h</p:attrName>
                                        </p:attrNameLst>
                                      </p:cBhvr>
                                      <p:tavLst>
                                        <p:tav tm="0">
                                          <p:val>
                                            <p:strVal val="ppt_h"/>
                                          </p:val>
                                        </p:tav>
                                        <p:tav tm="100000">
                                          <p:val>
                                            <p:strVal val="ppt_h"/>
                                          </p:val>
                                        </p:tav>
                                      </p:tavLst>
                                    </p:anim>
                                    <p:animEffect transition="out" filter="fade">
                                      <p:cBhvr>
                                        <p:cTn id="19" dur="1000"/>
                                        <p:tgtEl>
                                          <p:spTgt spid="1028"/>
                                        </p:tgtEl>
                                      </p:cBhvr>
                                    </p:animEffect>
                                    <p:set>
                                      <p:cBhvr>
                                        <p:cTn id="20" dur="1" fill="hold">
                                          <p:stCondLst>
                                            <p:cond delay="999"/>
                                          </p:stCondLst>
                                        </p:cTn>
                                        <p:tgtEl>
                                          <p:spTgt spid="1028"/>
                                        </p:tgtEl>
                                        <p:attrNameLst>
                                          <p:attrName>style.visibility</p:attrName>
                                        </p:attrNameLst>
                                      </p:cBhvr>
                                      <p:to>
                                        <p:strVal val="hidden"/>
                                      </p:to>
                                    </p:set>
                                  </p:childTnLst>
                                </p:cTn>
                              </p:par>
                              <p:par>
                                <p:cTn id="21" presetID="55" presetClass="exit" presetSubtype="0" fill="hold" grpId="0" nodeType="withEffect">
                                  <p:stCondLst>
                                    <p:cond delay="0"/>
                                  </p:stCondLst>
                                  <p:childTnLst>
                                    <p:anim calcmode="lin" valueType="num">
                                      <p:cBhvr>
                                        <p:cTn id="22" dur="1000"/>
                                        <p:tgtEl>
                                          <p:spTgt spid="7"/>
                                        </p:tgtEl>
                                        <p:attrNameLst>
                                          <p:attrName>ppt_w</p:attrName>
                                        </p:attrNameLst>
                                      </p:cBhvr>
                                      <p:tavLst>
                                        <p:tav tm="0">
                                          <p:val>
                                            <p:strVal val="ppt_w"/>
                                          </p:val>
                                        </p:tav>
                                        <p:tav tm="100000">
                                          <p:val>
                                            <p:strVal val="ppt_w*0.70"/>
                                          </p:val>
                                        </p:tav>
                                      </p:tavLst>
                                    </p:anim>
                                    <p:anim calcmode="lin" valueType="num">
                                      <p:cBhvr>
                                        <p:cTn id="23" dur="1000"/>
                                        <p:tgtEl>
                                          <p:spTgt spid="7"/>
                                        </p:tgtEl>
                                        <p:attrNameLst>
                                          <p:attrName>ppt_h</p:attrName>
                                        </p:attrNameLst>
                                      </p:cBhvr>
                                      <p:tavLst>
                                        <p:tav tm="0">
                                          <p:val>
                                            <p:strVal val="ppt_h"/>
                                          </p:val>
                                        </p:tav>
                                        <p:tav tm="100000">
                                          <p:val>
                                            <p:strVal val="ppt_h"/>
                                          </p:val>
                                        </p:tav>
                                      </p:tavLst>
                                    </p:anim>
                                    <p:animEffect transition="out" filter="fade">
                                      <p:cBhvr>
                                        <p:cTn id="24" dur="1000"/>
                                        <p:tgtEl>
                                          <p:spTgt spid="7"/>
                                        </p:tgtEl>
                                      </p:cBhvr>
                                    </p:animEffect>
                                    <p:set>
                                      <p:cBhvr>
                                        <p:cTn id="25" dur="1" fill="hold">
                                          <p:stCondLst>
                                            <p:cond delay="999"/>
                                          </p:stCondLst>
                                        </p:cTn>
                                        <p:tgtEl>
                                          <p:spTgt spid="7"/>
                                        </p:tgtEl>
                                        <p:attrNameLst>
                                          <p:attrName>style.visibility</p:attrName>
                                        </p:attrNameLst>
                                      </p:cBhvr>
                                      <p:to>
                                        <p:strVal val="hidden"/>
                                      </p:to>
                                    </p:set>
                                  </p:childTnLst>
                                </p:cTn>
                              </p:par>
                              <p:par>
                                <p:cTn id="26" presetID="55" presetClass="exit" presetSubtype="0" fill="hold" nodeType="withEffect">
                                  <p:stCondLst>
                                    <p:cond delay="0"/>
                                  </p:stCondLst>
                                  <p:childTnLst>
                                    <p:anim calcmode="lin" valueType="num">
                                      <p:cBhvr>
                                        <p:cTn id="27" dur="1000"/>
                                        <p:tgtEl>
                                          <p:spTgt spid="1030"/>
                                        </p:tgtEl>
                                        <p:attrNameLst>
                                          <p:attrName>ppt_w</p:attrName>
                                        </p:attrNameLst>
                                      </p:cBhvr>
                                      <p:tavLst>
                                        <p:tav tm="0">
                                          <p:val>
                                            <p:strVal val="ppt_w"/>
                                          </p:val>
                                        </p:tav>
                                        <p:tav tm="100000">
                                          <p:val>
                                            <p:strVal val="ppt_w*0.70"/>
                                          </p:val>
                                        </p:tav>
                                      </p:tavLst>
                                    </p:anim>
                                    <p:anim calcmode="lin" valueType="num">
                                      <p:cBhvr>
                                        <p:cTn id="28" dur="1000"/>
                                        <p:tgtEl>
                                          <p:spTgt spid="1030"/>
                                        </p:tgtEl>
                                        <p:attrNameLst>
                                          <p:attrName>ppt_h</p:attrName>
                                        </p:attrNameLst>
                                      </p:cBhvr>
                                      <p:tavLst>
                                        <p:tav tm="0">
                                          <p:val>
                                            <p:strVal val="ppt_h"/>
                                          </p:val>
                                        </p:tav>
                                        <p:tav tm="100000">
                                          <p:val>
                                            <p:strVal val="ppt_h"/>
                                          </p:val>
                                        </p:tav>
                                      </p:tavLst>
                                    </p:anim>
                                    <p:animEffect transition="out" filter="fade">
                                      <p:cBhvr>
                                        <p:cTn id="29" dur="1000"/>
                                        <p:tgtEl>
                                          <p:spTgt spid="1030"/>
                                        </p:tgtEl>
                                      </p:cBhvr>
                                    </p:animEffect>
                                    <p:set>
                                      <p:cBhvr>
                                        <p:cTn id="30" dur="1" fill="hold">
                                          <p:stCondLst>
                                            <p:cond delay="999"/>
                                          </p:stCondLst>
                                        </p:cTn>
                                        <p:tgtEl>
                                          <p:spTgt spid="1030"/>
                                        </p:tgtEl>
                                        <p:attrNameLst>
                                          <p:attrName>style.visibility</p:attrName>
                                        </p:attrNameLst>
                                      </p:cBhvr>
                                      <p:to>
                                        <p:strVal val="hidden"/>
                                      </p:to>
                                    </p:set>
                                  </p:childTnLst>
                                </p:cTn>
                              </p:par>
                              <p:par>
                                <p:cTn id="31" presetID="55" presetClass="exit" presetSubtype="0" fill="hold" nodeType="withEffect">
                                  <p:stCondLst>
                                    <p:cond delay="0"/>
                                  </p:stCondLst>
                                  <p:childTnLst>
                                    <p:anim calcmode="lin" valueType="num">
                                      <p:cBhvr>
                                        <p:cTn id="32" dur="1000"/>
                                        <p:tgtEl>
                                          <p:spTgt spid="1036"/>
                                        </p:tgtEl>
                                        <p:attrNameLst>
                                          <p:attrName>ppt_w</p:attrName>
                                        </p:attrNameLst>
                                      </p:cBhvr>
                                      <p:tavLst>
                                        <p:tav tm="0">
                                          <p:val>
                                            <p:strVal val="ppt_w"/>
                                          </p:val>
                                        </p:tav>
                                        <p:tav tm="100000">
                                          <p:val>
                                            <p:strVal val="ppt_w*0.70"/>
                                          </p:val>
                                        </p:tav>
                                      </p:tavLst>
                                    </p:anim>
                                    <p:anim calcmode="lin" valueType="num">
                                      <p:cBhvr>
                                        <p:cTn id="33" dur="1000"/>
                                        <p:tgtEl>
                                          <p:spTgt spid="1036"/>
                                        </p:tgtEl>
                                        <p:attrNameLst>
                                          <p:attrName>ppt_h</p:attrName>
                                        </p:attrNameLst>
                                      </p:cBhvr>
                                      <p:tavLst>
                                        <p:tav tm="0">
                                          <p:val>
                                            <p:strVal val="ppt_h"/>
                                          </p:val>
                                        </p:tav>
                                        <p:tav tm="100000">
                                          <p:val>
                                            <p:strVal val="ppt_h"/>
                                          </p:val>
                                        </p:tav>
                                      </p:tavLst>
                                    </p:anim>
                                    <p:animEffect transition="out" filter="fade">
                                      <p:cBhvr>
                                        <p:cTn id="34" dur="1000"/>
                                        <p:tgtEl>
                                          <p:spTgt spid="1036"/>
                                        </p:tgtEl>
                                      </p:cBhvr>
                                    </p:animEffect>
                                    <p:set>
                                      <p:cBhvr>
                                        <p:cTn id="35" dur="1" fill="hold">
                                          <p:stCondLst>
                                            <p:cond delay="999"/>
                                          </p:stCondLst>
                                        </p:cTn>
                                        <p:tgtEl>
                                          <p:spTgt spid="1036"/>
                                        </p:tgtEl>
                                        <p:attrNameLst>
                                          <p:attrName>style.visibility</p:attrName>
                                        </p:attrNameLst>
                                      </p:cBhvr>
                                      <p:to>
                                        <p:strVal val="hidden"/>
                                      </p:to>
                                    </p:set>
                                  </p:childTnLst>
                                </p:cTn>
                              </p:par>
                              <p:par>
                                <p:cTn id="36" presetID="55" presetClass="exit" presetSubtype="0" fill="hold" nodeType="withEffect">
                                  <p:stCondLst>
                                    <p:cond delay="0"/>
                                  </p:stCondLst>
                                  <p:childTnLst>
                                    <p:anim calcmode="lin" valueType="num">
                                      <p:cBhvr>
                                        <p:cTn id="37" dur="1000"/>
                                        <p:tgtEl>
                                          <p:spTgt spid="1038"/>
                                        </p:tgtEl>
                                        <p:attrNameLst>
                                          <p:attrName>ppt_w</p:attrName>
                                        </p:attrNameLst>
                                      </p:cBhvr>
                                      <p:tavLst>
                                        <p:tav tm="0">
                                          <p:val>
                                            <p:strVal val="ppt_w"/>
                                          </p:val>
                                        </p:tav>
                                        <p:tav tm="100000">
                                          <p:val>
                                            <p:strVal val="ppt_w*0.70"/>
                                          </p:val>
                                        </p:tav>
                                      </p:tavLst>
                                    </p:anim>
                                    <p:anim calcmode="lin" valueType="num">
                                      <p:cBhvr>
                                        <p:cTn id="38" dur="1000"/>
                                        <p:tgtEl>
                                          <p:spTgt spid="1038"/>
                                        </p:tgtEl>
                                        <p:attrNameLst>
                                          <p:attrName>ppt_h</p:attrName>
                                        </p:attrNameLst>
                                      </p:cBhvr>
                                      <p:tavLst>
                                        <p:tav tm="0">
                                          <p:val>
                                            <p:strVal val="ppt_h"/>
                                          </p:val>
                                        </p:tav>
                                        <p:tav tm="100000">
                                          <p:val>
                                            <p:strVal val="ppt_h"/>
                                          </p:val>
                                        </p:tav>
                                      </p:tavLst>
                                    </p:anim>
                                    <p:animEffect transition="out" filter="fade">
                                      <p:cBhvr>
                                        <p:cTn id="39" dur="1000"/>
                                        <p:tgtEl>
                                          <p:spTgt spid="1038"/>
                                        </p:tgtEl>
                                      </p:cBhvr>
                                    </p:animEffect>
                                    <p:set>
                                      <p:cBhvr>
                                        <p:cTn id="40" dur="1" fill="hold">
                                          <p:stCondLst>
                                            <p:cond delay="999"/>
                                          </p:stCondLst>
                                        </p:cTn>
                                        <p:tgtEl>
                                          <p:spTgt spid="1038"/>
                                        </p:tgtEl>
                                        <p:attrNameLst>
                                          <p:attrName>style.visibility</p:attrName>
                                        </p:attrNameLst>
                                      </p:cBhvr>
                                      <p:to>
                                        <p:strVal val="hidden"/>
                                      </p:to>
                                    </p:set>
                                  </p:childTnLst>
                                </p:cTn>
                              </p:par>
                              <p:par>
                                <p:cTn id="41" presetID="55" presetClass="exit" presetSubtype="0" fill="hold" nodeType="withEffect">
                                  <p:stCondLst>
                                    <p:cond delay="0"/>
                                  </p:stCondLst>
                                  <p:childTnLst>
                                    <p:anim calcmode="lin" valueType="num">
                                      <p:cBhvr>
                                        <p:cTn id="42" dur="1000"/>
                                        <p:tgtEl>
                                          <p:spTgt spid="1040"/>
                                        </p:tgtEl>
                                        <p:attrNameLst>
                                          <p:attrName>ppt_w</p:attrName>
                                        </p:attrNameLst>
                                      </p:cBhvr>
                                      <p:tavLst>
                                        <p:tav tm="0">
                                          <p:val>
                                            <p:strVal val="ppt_w"/>
                                          </p:val>
                                        </p:tav>
                                        <p:tav tm="100000">
                                          <p:val>
                                            <p:strVal val="ppt_w*0.70"/>
                                          </p:val>
                                        </p:tav>
                                      </p:tavLst>
                                    </p:anim>
                                    <p:anim calcmode="lin" valueType="num">
                                      <p:cBhvr>
                                        <p:cTn id="43" dur="1000"/>
                                        <p:tgtEl>
                                          <p:spTgt spid="1040"/>
                                        </p:tgtEl>
                                        <p:attrNameLst>
                                          <p:attrName>ppt_h</p:attrName>
                                        </p:attrNameLst>
                                      </p:cBhvr>
                                      <p:tavLst>
                                        <p:tav tm="0">
                                          <p:val>
                                            <p:strVal val="ppt_h"/>
                                          </p:val>
                                        </p:tav>
                                        <p:tav tm="100000">
                                          <p:val>
                                            <p:strVal val="ppt_h"/>
                                          </p:val>
                                        </p:tav>
                                      </p:tavLst>
                                    </p:anim>
                                    <p:animEffect transition="out" filter="fade">
                                      <p:cBhvr>
                                        <p:cTn id="44" dur="1000"/>
                                        <p:tgtEl>
                                          <p:spTgt spid="1040"/>
                                        </p:tgtEl>
                                      </p:cBhvr>
                                    </p:animEffect>
                                    <p:set>
                                      <p:cBhvr>
                                        <p:cTn id="45" dur="1" fill="hold">
                                          <p:stCondLst>
                                            <p:cond delay="999"/>
                                          </p:stCondLst>
                                        </p:cTn>
                                        <p:tgtEl>
                                          <p:spTgt spid="1040"/>
                                        </p:tgtEl>
                                        <p:attrNameLst>
                                          <p:attrName>style.visibility</p:attrName>
                                        </p:attrNameLst>
                                      </p:cBhvr>
                                      <p:to>
                                        <p:strVal val="hidden"/>
                                      </p:to>
                                    </p:set>
                                  </p:childTnLst>
                                </p:cTn>
                              </p:par>
                              <p:par>
                                <p:cTn id="46" presetID="22" presetClass="entr" presetSubtype="1" fill="hold" nodeType="with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wipe(up)">
                                      <p:cBhvr>
                                        <p:cTn id="48" dur="1000"/>
                                        <p:tgtEl>
                                          <p:spTgt spid="60"/>
                                        </p:tgtEl>
                                      </p:cBhvr>
                                    </p:animEffect>
                                  </p:childTnLst>
                                </p:cTn>
                              </p:par>
                            </p:childTnLst>
                          </p:cTn>
                        </p:par>
                      </p:childTnLst>
                    </p:cTn>
                  </p:par>
                </p:childTnLst>
              </p:cTn>
              <p:nextCondLst>
                <p:cond evt="onClick" delay="0">
                  <p:tgtEl>
                    <p:spTgt spid="29"/>
                  </p:tgtEl>
                </p:cond>
              </p:nextCondLst>
            </p:seq>
          </p:childTnLst>
        </p:cTn>
      </p:par>
    </p:tnLst>
    <p:bldLst>
      <p:bldP spid="7"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B3A05"/>
        </a:solidFill>
        <a:effectLst/>
      </p:bgPr>
    </p:bg>
    <p:spTree>
      <p:nvGrpSpPr>
        <p:cNvPr id="1" name=""/>
        <p:cNvGrpSpPr/>
        <p:nvPr/>
      </p:nvGrpSpPr>
      <p:grpSpPr>
        <a:xfrm>
          <a:off x="0" y="0"/>
          <a:ext cx="0" cy="0"/>
          <a:chOff x="0" y="0"/>
          <a:chExt cx="0" cy="0"/>
        </a:xfrm>
      </p:grpSpPr>
      <p:pic>
        <p:nvPicPr>
          <p:cNvPr id="5" name="Picture 4" descr="http://cliparts.co/cliparts/8iE/jne/8iEjneayT.png">
            <a:hlinkClick r:id="rId1" action="ppaction://hlinksldjump"/>
          </p:cNvPr>
          <p:cNvPicPr>
            <a:picLocks noChangeAspect="1" noChangeArrowheads="1"/>
          </p:cNvPicPr>
          <p:nvPr/>
        </p:nvPicPr>
        <p:blipFill>
          <a:blip r:embed="rId2" cstate="email"/>
          <a:srcRect/>
          <a:stretch>
            <a:fillRect/>
          </a:stretch>
        </p:blipFill>
        <p:spPr bwMode="auto">
          <a:xfrm>
            <a:off x="179513" y="1"/>
            <a:ext cx="1440159" cy="1221952"/>
          </a:xfrm>
          <a:prstGeom prst="rect">
            <a:avLst/>
          </a:prstGeom>
          <a:noFill/>
        </p:spPr>
      </p:pic>
      <p:sp>
        <p:nvSpPr>
          <p:cNvPr id="6" name="Овал 5">
            <a:hlinkClick r:id="rId1" action="ppaction://hlinksldjump"/>
          </p:cNvPr>
          <p:cNvSpPr/>
          <p:nvPr/>
        </p:nvSpPr>
        <p:spPr>
          <a:xfrm>
            <a:off x="179512" y="0"/>
            <a:ext cx="914400" cy="914400"/>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chemeClr val="tx1"/>
                </a:solidFill>
              </a:rPr>
              <a:t>2</a:t>
            </a:r>
            <a:endParaRPr lang="ru-RU" sz="3600" b="1" dirty="0">
              <a:solidFill>
                <a:schemeClr val="tx1"/>
              </a:solidFill>
            </a:endParaRPr>
          </a:p>
        </p:txBody>
      </p:sp>
      <p:sp>
        <p:nvSpPr>
          <p:cNvPr id="9" name="TextBox 8"/>
          <p:cNvSpPr txBox="1"/>
          <p:nvPr/>
        </p:nvSpPr>
        <p:spPr>
          <a:xfrm>
            <a:off x="287016" y="1484784"/>
            <a:ext cx="8856984" cy="5170646"/>
          </a:xfrm>
          <a:prstGeom prst="rect">
            <a:avLst/>
          </a:prstGeom>
          <a:noFill/>
        </p:spPr>
        <p:txBody>
          <a:bodyPr wrap="square" rtlCol="0">
            <a:spAutoFit/>
          </a:bodyPr>
          <a:lstStyle/>
          <a:p>
            <a:pPr>
              <a:buFontTx/>
              <a:buChar char="-"/>
            </a:pPr>
            <a:r>
              <a:rPr lang="ru-RU" sz="2400" b="1" dirty="0" smtClean="0">
                <a:solidFill>
                  <a:schemeClr val="bg1"/>
                </a:solidFill>
                <a:latin typeface="Comic Sans MS" panose="030F0702030302020204" pitchFamily="66" charset="0"/>
              </a:rPr>
              <a:t> Да, все произошло именно здесь! </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Когда все билеты на сегодняшний спектакль </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были проданы, я заперла помещение кассы и пошла по этому коридору в бюро. Перед зеркалом я поправила прическу, так как директор театра всегда требует аккуратности от своих служащих. Когда я проходила мимо этой двери, она вдруг раскрылась, и я получила сильный удар по голове. Деньги были похищены из кассы в то время, пока я была без сознания. </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 Вы знаете, — сказал инспектор </a:t>
            </a:r>
            <a:r>
              <a:rPr lang="ru-RU" sz="2400" b="1" dirty="0" err="1" smtClean="0">
                <a:solidFill>
                  <a:schemeClr val="bg1"/>
                </a:solidFill>
                <a:latin typeface="Comic Sans MS" panose="030F0702030302020204" pitchFamily="66" charset="0"/>
              </a:rPr>
              <a:t>Варнике</a:t>
            </a:r>
            <a:r>
              <a:rPr lang="ru-RU" sz="2400" b="1" dirty="0" smtClean="0">
                <a:solidFill>
                  <a:schemeClr val="bg1"/>
                </a:solidFill>
                <a:latin typeface="Comic Sans MS" panose="030F0702030302020204" pitchFamily="66" charset="0"/>
              </a:rPr>
              <a:t>, выслушав рассказ кассирши, — в вас пропадает прекрасная артистка. Однако я вынужден вас арестовать… </a:t>
            </a:r>
            <a:endParaRPr lang="ru-RU" sz="2400" b="1" dirty="0" smtClean="0">
              <a:solidFill>
                <a:schemeClr val="bg1"/>
              </a:solidFill>
              <a:latin typeface="Comic Sans MS" panose="030F0702030302020204" pitchFamily="66" charset="0"/>
            </a:endParaRPr>
          </a:p>
          <a:p>
            <a:endParaRPr lang="ru-RU" dirty="0"/>
          </a:p>
        </p:txBody>
      </p:sp>
      <p:pic>
        <p:nvPicPr>
          <p:cNvPr id="7" name="Picture 2" descr="https://media.istockphoto.com/vectors/investigator-with-pipe-and-magnifying-glass-vector-id466069292?k=6&amp;m=466069292&amp;s=612x612&amp;w=0&amp;h=SHZkr8iYIw95X2cBwhorOwr-GzoZLsBT_dDd9zjApFc="/>
          <p:cNvPicPr>
            <a:picLocks noChangeAspect="1" noChangeArrowheads="1"/>
          </p:cNvPicPr>
          <p:nvPr/>
        </p:nvPicPr>
        <p:blipFill>
          <a:blip r:embed="rId3" cstate="email"/>
          <a:srcRect/>
          <a:stretch>
            <a:fillRect/>
          </a:stretch>
        </p:blipFill>
        <p:spPr bwMode="auto">
          <a:xfrm>
            <a:off x="7648705" y="424303"/>
            <a:ext cx="1094874" cy="1513805"/>
          </a:xfrm>
          <a:prstGeom prst="rect">
            <a:avLst/>
          </a:prstGeom>
          <a:noFill/>
        </p:spPr>
      </p:pic>
      <p:pic>
        <p:nvPicPr>
          <p:cNvPr id="8" name="Picture 22" descr="http://www.playcast.ru/uploads/2014/02/19/7517998.png">
            <a:hlinkClick r:id="rId4" action="ppaction://hlinksldjump"/>
          </p:cNvPr>
          <p:cNvPicPr>
            <a:picLocks noChangeAspect="1" noChangeArrowheads="1"/>
          </p:cNvPicPr>
          <p:nvPr/>
        </p:nvPicPr>
        <p:blipFill>
          <a:blip r:embed="rId5" cstate="email"/>
          <a:srcRect/>
          <a:stretch>
            <a:fillRect/>
          </a:stretch>
        </p:blipFill>
        <p:spPr bwMode="auto">
          <a:xfrm>
            <a:off x="7524328" y="260648"/>
            <a:ext cx="1368152" cy="1800200"/>
          </a:xfrm>
          <a:prstGeom prst="rect">
            <a:avLst/>
          </a:prstGeom>
          <a:noFill/>
        </p:spPr>
      </p:pic>
      <p:grpSp>
        <p:nvGrpSpPr>
          <p:cNvPr id="13" name="Группа 12"/>
          <p:cNvGrpSpPr/>
          <p:nvPr/>
        </p:nvGrpSpPr>
        <p:grpSpPr>
          <a:xfrm>
            <a:off x="395536" y="1340768"/>
            <a:ext cx="7272808" cy="3572978"/>
            <a:chOff x="395536" y="1340768"/>
            <a:chExt cx="7272808" cy="3572978"/>
          </a:xfrm>
        </p:grpSpPr>
        <p:pic>
          <p:nvPicPr>
            <p:cNvPr id="29698" name="Picture 2" descr="http://varnike.ru/Detektiv/1-VARNIKE/p0110.jpg"/>
            <p:cNvPicPr>
              <a:picLocks noChangeAspect="1" noChangeArrowheads="1"/>
            </p:cNvPicPr>
            <p:nvPr/>
          </p:nvPicPr>
          <p:blipFill>
            <a:blip r:embed="rId6" cstate="email"/>
            <a:srcRect r="-73"/>
            <a:stretch>
              <a:fillRect/>
            </a:stretch>
          </p:blipFill>
          <p:spPr bwMode="auto">
            <a:xfrm>
              <a:off x="395536" y="1340768"/>
              <a:ext cx="7272808" cy="3572978"/>
            </a:xfrm>
            <a:prstGeom prst="rect">
              <a:avLst/>
            </a:prstGeom>
            <a:noFill/>
          </p:spPr>
        </p:pic>
        <p:sp>
          <p:nvSpPr>
            <p:cNvPr id="11" name="Прямоугольник 10"/>
            <p:cNvSpPr/>
            <p:nvPr/>
          </p:nvSpPr>
          <p:spPr>
            <a:xfrm>
              <a:off x="5292080" y="1412776"/>
              <a:ext cx="1656184"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rPr>
                <a:t>ЗАПАСНОЙ ВЫХОД</a:t>
              </a:r>
              <a:endParaRPr lang="ru-RU" sz="1400" b="1" dirty="0">
                <a:solidFill>
                  <a:schemeClr val="tx1"/>
                </a:solidFill>
              </a:endParaRPr>
            </a:p>
          </p:txBody>
        </p:sp>
      </p:grpSp>
      <p:sp>
        <p:nvSpPr>
          <p:cNvPr id="12" name="Прямоугольник 11"/>
          <p:cNvSpPr/>
          <p:nvPr/>
        </p:nvSpPr>
        <p:spPr>
          <a:xfrm>
            <a:off x="179512" y="4725144"/>
            <a:ext cx="8784976" cy="1800200"/>
          </a:xfrm>
          <a:prstGeom prst="rect">
            <a:avLst/>
          </a:prstGeom>
          <a:solidFill>
            <a:srgbClr val="EFD1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6B3A05"/>
                </a:solidFill>
                <a:latin typeface="Comic Sans MS" panose="030F0702030302020204" pitchFamily="66" charset="0"/>
              </a:rPr>
              <a:t>По технике безопасности двери должны открываться наружу, следовательно, кассирша не могла получить удар по голове, проходя рядом с дверью…           </a:t>
            </a:r>
            <a:endParaRPr lang="ru-RU" sz="2800" b="1" dirty="0" smtClean="0">
              <a:solidFill>
                <a:srgbClr val="6B3A05"/>
              </a:solidFill>
              <a:latin typeface="Comic Sans MS" panose="030F0702030302020204" pitchFamily="66" charset="0"/>
            </a:endParaRPr>
          </a:p>
        </p:txBody>
      </p:sp>
      <p:sp>
        <p:nvSpPr>
          <p:cNvPr id="10" name="Управляющая кнопка: настраиваемая 9">
            <a:hlinkClick r:id="" action="ppaction://noaction" highlightClick="1"/>
          </p:cNvPr>
          <p:cNvSpPr/>
          <p:nvPr/>
        </p:nvSpPr>
        <p:spPr>
          <a:xfrm>
            <a:off x="6732240" y="6309320"/>
            <a:ext cx="2016224" cy="432048"/>
          </a:xfrm>
          <a:prstGeom prst="actionButtonBlank">
            <a:avLst/>
          </a:prstGeom>
          <a:solidFill>
            <a:srgbClr val="EFD19B"/>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rgbClr val="6B3A05"/>
                </a:solidFill>
              </a:rPr>
              <a:t>ОТВЕТ (2)</a:t>
            </a:r>
            <a:endParaRPr lang="ru-RU" sz="3200" b="1" dirty="0">
              <a:solidFill>
                <a:srgbClr val="6B3A05"/>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par>
                                <p:cTn id="8" presetID="10" presetClass="entr" presetSubtype="0" fill="hold" grpId="1"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10" presetClass="exit" presetSubtype="0" fill="hold" grpId="0" nodeType="withEffect">
                                  <p:stCondLst>
                                    <p:cond delay="0"/>
                                  </p:stCondLst>
                                  <p:childTnLst>
                                    <p:animEffect transition="out" filter="fade">
                                      <p:cBhvr>
                                        <p:cTn id="20" dur="2000"/>
                                        <p:tgtEl>
                                          <p:spTgt spid="9"/>
                                        </p:tgtEl>
                                      </p:cBhvr>
                                    </p:animEffect>
                                    <p:set>
                                      <p:cBhvr>
                                        <p:cTn id="21" dur="1" fill="hold">
                                          <p:stCondLst>
                                            <p:cond delay="1999"/>
                                          </p:stCondLst>
                                        </p:cTn>
                                        <p:tgtEl>
                                          <p:spTgt spid="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
                  </p:tgtEl>
                </p:cond>
              </p:nextCondLst>
            </p:seq>
          </p:childTnLst>
        </p:cTn>
      </p:par>
    </p:tnLst>
    <p:bldLst>
      <p:bldP spid="9" grpId="0"/>
      <p:bldP spid="9" grpId="1"/>
      <p:bldP spid="1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6B3A05"/>
        </a:solidFill>
        <a:effectLst/>
      </p:bgPr>
    </p:bg>
    <p:spTree>
      <p:nvGrpSpPr>
        <p:cNvPr id="1" name=""/>
        <p:cNvGrpSpPr/>
        <p:nvPr/>
      </p:nvGrpSpPr>
      <p:grpSpPr>
        <a:xfrm>
          <a:off x="0" y="0"/>
          <a:ext cx="0" cy="0"/>
          <a:chOff x="0" y="0"/>
          <a:chExt cx="0" cy="0"/>
        </a:xfrm>
      </p:grpSpPr>
      <p:pic>
        <p:nvPicPr>
          <p:cNvPr id="26" name="Picture 2" descr="http://mypresentation.ru/documents/7399ee0809b38f7ed1676e5d137f6327/img0.jpg"/>
          <p:cNvPicPr>
            <a:picLocks noChangeAspect="1" noChangeArrowheads="1"/>
          </p:cNvPicPr>
          <p:nvPr/>
        </p:nvPicPr>
        <p:blipFill>
          <a:blip r:embed="rId1" cstate="email"/>
          <a:srcRect/>
          <a:stretch>
            <a:fillRect/>
          </a:stretch>
        </p:blipFill>
        <p:spPr bwMode="auto">
          <a:xfrm>
            <a:off x="0" y="5338605"/>
            <a:ext cx="6804248" cy="1519395"/>
          </a:xfrm>
          <a:prstGeom prst="rect">
            <a:avLst/>
          </a:prstGeom>
          <a:noFill/>
        </p:spPr>
      </p:pic>
      <p:pic>
        <p:nvPicPr>
          <p:cNvPr id="5" name="Picture 2" descr="http://znakka4estva.ru/uploads/category_items/sources/343f1efa860ae0cb50fe8b7ce4c5fdc1.jpg"/>
          <p:cNvPicPr>
            <a:picLocks noChangeAspect="1" noChangeArrowheads="1"/>
          </p:cNvPicPr>
          <p:nvPr/>
        </p:nvPicPr>
        <p:blipFill>
          <a:blip r:embed="rId2" cstate="email"/>
          <a:srcRect/>
          <a:stretch>
            <a:fillRect/>
          </a:stretch>
        </p:blipFill>
        <p:spPr bwMode="auto">
          <a:xfrm>
            <a:off x="7369459" y="545793"/>
            <a:ext cx="1371924" cy="1953018"/>
          </a:xfrm>
          <a:prstGeom prst="rect">
            <a:avLst/>
          </a:prstGeom>
          <a:noFill/>
        </p:spPr>
      </p:pic>
      <p:pic>
        <p:nvPicPr>
          <p:cNvPr id="6" name="Picture 12" descr="http://clipart-finder.com/data/mini/29-old_picture_frame_page.png">
            <a:hlinkClick r:id="rId3" action="ppaction://hlinksldjump"/>
          </p:cNvPr>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7092280" y="260648"/>
            <a:ext cx="1838996" cy="2448272"/>
          </a:xfrm>
          <a:prstGeom prst="rect">
            <a:avLst/>
          </a:prstGeom>
          <a:noFill/>
        </p:spPr>
      </p:pic>
      <p:sp>
        <p:nvSpPr>
          <p:cNvPr id="7" name="Овал 6"/>
          <p:cNvSpPr/>
          <p:nvPr/>
        </p:nvSpPr>
        <p:spPr>
          <a:xfrm>
            <a:off x="7854522" y="1044795"/>
            <a:ext cx="256293" cy="2636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10"/>
          <p:cNvGrpSpPr/>
          <p:nvPr/>
        </p:nvGrpSpPr>
        <p:grpSpPr>
          <a:xfrm>
            <a:off x="179512" y="332656"/>
            <a:ext cx="1080120" cy="1224136"/>
            <a:chOff x="1403648" y="5373216"/>
            <a:chExt cx="1152128" cy="1368152"/>
          </a:xfrm>
        </p:grpSpPr>
        <p:sp>
          <p:nvSpPr>
            <p:cNvPr id="8" name="Овал 7"/>
            <p:cNvSpPr/>
            <p:nvPr/>
          </p:nvSpPr>
          <p:spPr>
            <a:xfrm>
              <a:off x="1548172" y="6093296"/>
              <a:ext cx="360040" cy="338336"/>
            </a:xfrm>
            <a:prstGeom prst="ellipse">
              <a:avLst/>
            </a:prstGeom>
            <a:solidFill>
              <a:schemeClr val="tx2">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Picture 2" descr="http://images.easyfreeclipart.com/1015/bowler-hat-and-moustache-by-kapn-1015452.png"/>
            <p:cNvPicPr>
              <a:picLocks noChangeAspect="1" noChangeArrowheads="1"/>
            </p:cNvPicPr>
            <p:nvPr/>
          </p:nvPicPr>
          <p:blipFill>
            <a:blip r:embed="rId5" cstate="email"/>
            <a:srcRect/>
            <a:stretch>
              <a:fillRect/>
            </a:stretch>
          </p:blipFill>
          <p:spPr bwMode="auto">
            <a:xfrm>
              <a:off x="1403648" y="5373216"/>
              <a:ext cx="1152128" cy="1355446"/>
            </a:xfrm>
            <a:prstGeom prst="rect">
              <a:avLst/>
            </a:prstGeom>
            <a:noFill/>
          </p:spPr>
        </p:pic>
        <p:sp>
          <p:nvSpPr>
            <p:cNvPr id="10" name="Прямоугольник 9"/>
            <p:cNvSpPr/>
            <p:nvPr/>
          </p:nvSpPr>
          <p:spPr>
            <a:xfrm>
              <a:off x="1475656" y="5373216"/>
              <a:ext cx="1008112" cy="1368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t>5</a:t>
              </a:r>
              <a:endParaRPr lang="ru-RU" sz="3600" b="1" dirty="0" smtClean="0"/>
            </a:p>
            <a:p>
              <a:pPr algn="ctr"/>
              <a:endParaRPr lang="ru-RU" sz="3600" b="1" dirty="0"/>
            </a:p>
          </p:txBody>
        </p:sp>
      </p:grpSp>
      <p:sp>
        <p:nvSpPr>
          <p:cNvPr id="12" name="TextBox 11"/>
          <p:cNvSpPr txBox="1"/>
          <p:nvPr/>
        </p:nvSpPr>
        <p:spPr>
          <a:xfrm>
            <a:off x="1187624" y="332656"/>
            <a:ext cx="6864125" cy="830997"/>
          </a:xfrm>
          <a:prstGeom prst="rect">
            <a:avLst/>
          </a:prstGeom>
          <a:noFill/>
        </p:spPr>
        <p:txBody>
          <a:bodyPr wrap="square" rtlCol="0">
            <a:spAutoFit/>
          </a:bodyPr>
          <a:lstStyle/>
          <a:p>
            <a:r>
              <a:rPr lang="ru-RU" sz="2400" b="1" dirty="0" smtClean="0">
                <a:solidFill>
                  <a:schemeClr val="bg1"/>
                </a:solidFill>
                <a:latin typeface="Comic Sans MS" panose="030F0702030302020204" pitchFamily="66" charset="0"/>
              </a:rPr>
              <a:t>Собраны улики. Необходимо по ним установить личность хозяина.</a:t>
            </a:r>
            <a:endParaRPr lang="ru-RU" dirty="0"/>
          </a:p>
        </p:txBody>
      </p:sp>
      <p:sp>
        <p:nvSpPr>
          <p:cNvPr id="29" name="Управляющая кнопка: настраиваемая 28">
            <a:hlinkClick r:id="" action="ppaction://noaction" highlightClick="1"/>
          </p:cNvPr>
          <p:cNvSpPr/>
          <p:nvPr/>
        </p:nvSpPr>
        <p:spPr>
          <a:xfrm>
            <a:off x="6516216" y="6237312"/>
            <a:ext cx="1944216" cy="504056"/>
          </a:xfrm>
          <a:prstGeom prst="actionButtonBlank">
            <a:avLst/>
          </a:prstGeom>
          <a:solidFill>
            <a:srgbClr val="E3A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6B3A05"/>
                </a:solidFill>
                <a:latin typeface="Comic Sans MS" panose="030F0702030302020204" pitchFamily="66" charset="0"/>
              </a:rPr>
              <a:t>ОТВЕТ</a:t>
            </a:r>
            <a:endParaRPr lang="ru-RU" sz="2800" b="1" dirty="0">
              <a:solidFill>
                <a:srgbClr val="6B3A05"/>
              </a:solidFill>
              <a:latin typeface="Comic Sans MS" panose="030F0702030302020204" pitchFamily="66" charset="0"/>
            </a:endParaRPr>
          </a:p>
        </p:txBody>
      </p:sp>
      <p:pic>
        <p:nvPicPr>
          <p:cNvPr id="71688" name="Picture 8" descr="https://upload.wikimedia.org/wikipedia/commons/thumb/a/ae/Tomba_archimede.JPG/300px-Tomba_archimede.JPG"/>
          <p:cNvPicPr>
            <a:picLocks noChangeAspect="1" noChangeArrowheads="1"/>
          </p:cNvPicPr>
          <p:nvPr/>
        </p:nvPicPr>
        <p:blipFill>
          <a:blip r:embed="rId6" cstate="email"/>
          <a:srcRect/>
          <a:stretch>
            <a:fillRect/>
          </a:stretch>
        </p:blipFill>
        <p:spPr bwMode="auto">
          <a:xfrm>
            <a:off x="6286500" y="3501008"/>
            <a:ext cx="2857500" cy="2143125"/>
          </a:xfrm>
          <a:prstGeom prst="rect">
            <a:avLst/>
          </a:prstGeom>
          <a:noFill/>
        </p:spPr>
      </p:pic>
      <p:pic>
        <p:nvPicPr>
          <p:cNvPr id="71692" name="Picture 12" descr="http://goldomania.ru/img/menu_011/arkhimed_i_zolotaya_korona_tsarya_gierona.gif"/>
          <p:cNvPicPr>
            <a:picLocks noChangeAspect="1" noChangeArrowheads="1"/>
          </p:cNvPicPr>
          <p:nvPr/>
        </p:nvPicPr>
        <p:blipFill>
          <a:blip r:embed="rId7" cstate="email"/>
          <a:srcRect/>
          <a:stretch>
            <a:fillRect/>
          </a:stretch>
        </p:blipFill>
        <p:spPr bwMode="auto">
          <a:xfrm>
            <a:off x="3923928" y="1196752"/>
            <a:ext cx="2857500" cy="2476501"/>
          </a:xfrm>
          <a:prstGeom prst="rect">
            <a:avLst/>
          </a:prstGeom>
          <a:noFill/>
        </p:spPr>
      </p:pic>
      <p:pic>
        <p:nvPicPr>
          <p:cNvPr id="71694" name="Picture 14" descr="http://xn--50-6kc3bfr2e.xn--p1ai/wp-content/uploads/2015/11/%D0%A8%D0%BA%D0%BE%D0%BB%D0%B0-%D0%90%D1%80%D1%85%D0%B8%D0%BC%D0%B5%D0%B4%D0%B0.jpg"/>
          <p:cNvPicPr>
            <a:picLocks noChangeAspect="1" noChangeArrowheads="1"/>
          </p:cNvPicPr>
          <p:nvPr/>
        </p:nvPicPr>
        <p:blipFill>
          <a:blip r:embed="rId8" cstate="email"/>
          <a:srcRect/>
          <a:stretch>
            <a:fillRect/>
          </a:stretch>
        </p:blipFill>
        <p:spPr bwMode="auto">
          <a:xfrm flipH="1">
            <a:off x="3059832" y="3284984"/>
            <a:ext cx="2672119" cy="1988840"/>
          </a:xfrm>
          <a:prstGeom prst="rect">
            <a:avLst/>
          </a:prstGeom>
          <a:noFill/>
        </p:spPr>
      </p:pic>
      <p:pic>
        <p:nvPicPr>
          <p:cNvPr id="71696" name="Picture 16" descr="https://media.istockphoto.com/vectors/archimedes-vector-id583995936?s=170667a"/>
          <p:cNvPicPr>
            <a:picLocks noChangeAspect="1" noChangeArrowheads="1"/>
          </p:cNvPicPr>
          <p:nvPr/>
        </p:nvPicPr>
        <p:blipFill>
          <a:blip r:embed="rId9" cstate="email"/>
          <a:srcRect/>
          <a:stretch>
            <a:fillRect/>
          </a:stretch>
        </p:blipFill>
        <p:spPr bwMode="auto">
          <a:xfrm>
            <a:off x="323528" y="1628800"/>
            <a:ext cx="2915816" cy="3344171"/>
          </a:xfrm>
          <a:prstGeom prst="rect">
            <a:avLst/>
          </a:prstGeom>
          <a:noFill/>
        </p:spPr>
      </p:pic>
      <p:pic>
        <p:nvPicPr>
          <p:cNvPr id="28" name="Рисунок 27" descr="11-1.jpg"/>
          <p:cNvPicPr>
            <a:picLocks noChangeAspect="1"/>
          </p:cNvPicPr>
          <p:nvPr/>
        </p:nvPicPr>
        <p:blipFill>
          <a:blip r:embed="rId10" cstate="email"/>
          <a:srcRect/>
          <a:stretch>
            <a:fillRect/>
          </a:stretch>
        </p:blipFill>
        <p:spPr>
          <a:xfrm>
            <a:off x="508427" y="1628800"/>
            <a:ext cx="6497389" cy="4536504"/>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55" presetClass="exit" presetSubtype="0" fill="hold" nodeType="clickEffect">
                                  <p:stCondLst>
                                    <p:cond delay="0"/>
                                  </p:stCondLst>
                                  <p:childTnLst>
                                    <p:anim calcmode="lin" valueType="num">
                                      <p:cBhvr>
                                        <p:cTn id="12" dur="1000"/>
                                        <p:tgtEl>
                                          <p:spTgt spid="71696"/>
                                        </p:tgtEl>
                                        <p:attrNameLst>
                                          <p:attrName>ppt_w</p:attrName>
                                        </p:attrNameLst>
                                      </p:cBhvr>
                                      <p:tavLst>
                                        <p:tav tm="0">
                                          <p:val>
                                            <p:strVal val="ppt_w"/>
                                          </p:val>
                                        </p:tav>
                                        <p:tav tm="100000">
                                          <p:val>
                                            <p:strVal val="ppt_w*0.70"/>
                                          </p:val>
                                        </p:tav>
                                      </p:tavLst>
                                    </p:anim>
                                    <p:anim calcmode="lin" valueType="num">
                                      <p:cBhvr>
                                        <p:cTn id="13" dur="1000"/>
                                        <p:tgtEl>
                                          <p:spTgt spid="71696"/>
                                        </p:tgtEl>
                                        <p:attrNameLst>
                                          <p:attrName>ppt_h</p:attrName>
                                        </p:attrNameLst>
                                      </p:cBhvr>
                                      <p:tavLst>
                                        <p:tav tm="0">
                                          <p:val>
                                            <p:strVal val="ppt_h"/>
                                          </p:val>
                                        </p:tav>
                                        <p:tav tm="100000">
                                          <p:val>
                                            <p:strVal val="ppt_h"/>
                                          </p:val>
                                        </p:tav>
                                      </p:tavLst>
                                    </p:anim>
                                    <p:animEffect transition="out" filter="fade">
                                      <p:cBhvr>
                                        <p:cTn id="14" dur="1000"/>
                                        <p:tgtEl>
                                          <p:spTgt spid="71696"/>
                                        </p:tgtEl>
                                      </p:cBhvr>
                                    </p:animEffect>
                                    <p:set>
                                      <p:cBhvr>
                                        <p:cTn id="15" dur="1" fill="hold">
                                          <p:stCondLst>
                                            <p:cond delay="999"/>
                                          </p:stCondLst>
                                        </p:cTn>
                                        <p:tgtEl>
                                          <p:spTgt spid="71696"/>
                                        </p:tgtEl>
                                        <p:attrNameLst>
                                          <p:attrName>style.visibility</p:attrName>
                                        </p:attrNameLst>
                                      </p:cBhvr>
                                      <p:to>
                                        <p:strVal val="hidden"/>
                                      </p:to>
                                    </p:set>
                                  </p:childTnLst>
                                </p:cTn>
                              </p:par>
                              <p:par>
                                <p:cTn id="16" presetID="55" presetClass="exit" presetSubtype="0" fill="hold" nodeType="withEffect">
                                  <p:stCondLst>
                                    <p:cond delay="0"/>
                                  </p:stCondLst>
                                  <p:childTnLst>
                                    <p:anim calcmode="lin" valueType="num">
                                      <p:cBhvr>
                                        <p:cTn id="17" dur="1000"/>
                                        <p:tgtEl>
                                          <p:spTgt spid="71688"/>
                                        </p:tgtEl>
                                        <p:attrNameLst>
                                          <p:attrName>ppt_w</p:attrName>
                                        </p:attrNameLst>
                                      </p:cBhvr>
                                      <p:tavLst>
                                        <p:tav tm="0">
                                          <p:val>
                                            <p:strVal val="ppt_w"/>
                                          </p:val>
                                        </p:tav>
                                        <p:tav tm="100000">
                                          <p:val>
                                            <p:strVal val="ppt_w*0.70"/>
                                          </p:val>
                                        </p:tav>
                                      </p:tavLst>
                                    </p:anim>
                                    <p:anim calcmode="lin" valueType="num">
                                      <p:cBhvr>
                                        <p:cTn id="18" dur="1000"/>
                                        <p:tgtEl>
                                          <p:spTgt spid="71688"/>
                                        </p:tgtEl>
                                        <p:attrNameLst>
                                          <p:attrName>ppt_h</p:attrName>
                                        </p:attrNameLst>
                                      </p:cBhvr>
                                      <p:tavLst>
                                        <p:tav tm="0">
                                          <p:val>
                                            <p:strVal val="ppt_h"/>
                                          </p:val>
                                        </p:tav>
                                        <p:tav tm="100000">
                                          <p:val>
                                            <p:strVal val="ppt_h"/>
                                          </p:val>
                                        </p:tav>
                                      </p:tavLst>
                                    </p:anim>
                                    <p:animEffect transition="out" filter="fade">
                                      <p:cBhvr>
                                        <p:cTn id="19" dur="1000"/>
                                        <p:tgtEl>
                                          <p:spTgt spid="71688"/>
                                        </p:tgtEl>
                                      </p:cBhvr>
                                    </p:animEffect>
                                    <p:set>
                                      <p:cBhvr>
                                        <p:cTn id="20" dur="1" fill="hold">
                                          <p:stCondLst>
                                            <p:cond delay="999"/>
                                          </p:stCondLst>
                                        </p:cTn>
                                        <p:tgtEl>
                                          <p:spTgt spid="71688"/>
                                        </p:tgtEl>
                                        <p:attrNameLst>
                                          <p:attrName>style.visibility</p:attrName>
                                        </p:attrNameLst>
                                      </p:cBhvr>
                                      <p:to>
                                        <p:strVal val="hidden"/>
                                      </p:to>
                                    </p:set>
                                  </p:childTnLst>
                                </p:cTn>
                              </p:par>
                              <p:par>
                                <p:cTn id="21" presetID="55" presetClass="exit" presetSubtype="0" fill="hold" nodeType="withEffect">
                                  <p:stCondLst>
                                    <p:cond delay="0"/>
                                  </p:stCondLst>
                                  <p:childTnLst>
                                    <p:anim calcmode="lin" valueType="num">
                                      <p:cBhvr>
                                        <p:cTn id="22" dur="1000"/>
                                        <p:tgtEl>
                                          <p:spTgt spid="71692"/>
                                        </p:tgtEl>
                                        <p:attrNameLst>
                                          <p:attrName>ppt_w</p:attrName>
                                        </p:attrNameLst>
                                      </p:cBhvr>
                                      <p:tavLst>
                                        <p:tav tm="0">
                                          <p:val>
                                            <p:strVal val="ppt_w"/>
                                          </p:val>
                                        </p:tav>
                                        <p:tav tm="100000">
                                          <p:val>
                                            <p:strVal val="ppt_w*0.70"/>
                                          </p:val>
                                        </p:tav>
                                      </p:tavLst>
                                    </p:anim>
                                    <p:anim calcmode="lin" valueType="num">
                                      <p:cBhvr>
                                        <p:cTn id="23" dur="1000"/>
                                        <p:tgtEl>
                                          <p:spTgt spid="71692"/>
                                        </p:tgtEl>
                                        <p:attrNameLst>
                                          <p:attrName>ppt_h</p:attrName>
                                        </p:attrNameLst>
                                      </p:cBhvr>
                                      <p:tavLst>
                                        <p:tav tm="0">
                                          <p:val>
                                            <p:strVal val="ppt_h"/>
                                          </p:val>
                                        </p:tav>
                                        <p:tav tm="100000">
                                          <p:val>
                                            <p:strVal val="ppt_h"/>
                                          </p:val>
                                        </p:tav>
                                      </p:tavLst>
                                    </p:anim>
                                    <p:animEffect transition="out" filter="fade">
                                      <p:cBhvr>
                                        <p:cTn id="24" dur="1000"/>
                                        <p:tgtEl>
                                          <p:spTgt spid="71692"/>
                                        </p:tgtEl>
                                      </p:cBhvr>
                                    </p:animEffect>
                                    <p:set>
                                      <p:cBhvr>
                                        <p:cTn id="25" dur="1" fill="hold">
                                          <p:stCondLst>
                                            <p:cond delay="999"/>
                                          </p:stCondLst>
                                        </p:cTn>
                                        <p:tgtEl>
                                          <p:spTgt spid="71692"/>
                                        </p:tgtEl>
                                        <p:attrNameLst>
                                          <p:attrName>style.visibility</p:attrName>
                                        </p:attrNameLst>
                                      </p:cBhvr>
                                      <p:to>
                                        <p:strVal val="hidden"/>
                                      </p:to>
                                    </p:set>
                                  </p:childTnLst>
                                </p:cTn>
                              </p:par>
                              <p:par>
                                <p:cTn id="26" presetID="55" presetClass="exit" presetSubtype="0" fill="hold" nodeType="withEffect">
                                  <p:stCondLst>
                                    <p:cond delay="0"/>
                                  </p:stCondLst>
                                  <p:childTnLst>
                                    <p:anim calcmode="lin" valueType="num">
                                      <p:cBhvr>
                                        <p:cTn id="27" dur="1000"/>
                                        <p:tgtEl>
                                          <p:spTgt spid="71694"/>
                                        </p:tgtEl>
                                        <p:attrNameLst>
                                          <p:attrName>ppt_w</p:attrName>
                                        </p:attrNameLst>
                                      </p:cBhvr>
                                      <p:tavLst>
                                        <p:tav tm="0">
                                          <p:val>
                                            <p:strVal val="ppt_w"/>
                                          </p:val>
                                        </p:tav>
                                        <p:tav tm="100000">
                                          <p:val>
                                            <p:strVal val="ppt_w*0.70"/>
                                          </p:val>
                                        </p:tav>
                                      </p:tavLst>
                                    </p:anim>
                                    <p:anim calcmode="lin" valueType="num">
                                      <p:cBhvr>
                                        <p:cTn id="28" dur="1000"/>
                                        <p:tgtEl>
                                          <p:spTgt spid="71694"/>
                                        </p:tgtEl>
                                        <p:attrNameLst>
                                          <p:attrName>ppt_h</p:attrName>
                                        </p:attrNameLst>
                                      </p:cBhvr>
                                      <p:tavLst>
                                        <p:tav tm="0">
                                          <p:val>
                                            <p:strVal val="ppt_h"/>
                                          </p:val>
                                        </p:tav>
                                        <p:tav tm="100000">
                                          <p:val>
                                            <p:strVal val="ppt_h"/>
                                          </p:val>
                                        </p:tav>
                                      </p:tavLst>
                                    </p:anim>
                                    <p:animEffect transition="out" filter="fade">
                                      <p:cBhvr>
                                        <p:cTn id="29" dur="1000"/>
                                        <p:tgtEl>
                                          <p:spTgt spid="71694"/>
                                        </p:tgtEl>
                                      </p:cBhvr>
                                    </p:animEffect>
                                    <p:set>
                                      <p:cBhvr>
                                        <p:cTn id="30" dur="1" fill="hold">
                                          <p:stCondLst>
                                            <p:cond delay="999"/>
                                          </p:stCondLst>
                                        </p:cTn>
                                        <p:tgtEl>
                                          <p:spTgt spid="71694"/>
                                        </p:tgtEl>
                                        <p:attrNameLst>
                                          <p:attrName>style.visibility</p:attrName>
                                        </p:attrNameLst>
                                      </p:cBhvr>
                                      <p:to>
                                        <p:strVal val="hidden"/>
                                      </p:to>
                                    </p:set>
                                  </p:childTnLst>
                                </p:cTn>
                              </p:par>
                              <p:par>
                                <p:cTn id="31" presetID="55" presetClass="exit" presetSubtype="0" fill="hold" nodeType="withEffect">
                                  <p:stCondLst>
                                    <p:cond delay="0"/>
                                  </p:stCondLst>
                                  <p:childTnLst>
                                    <p:anim calcmode="lin" valueType="num">
                                      <p:cBhvr>
                                        <p:cTn id="32" dur="1000"/>
                                        <p:tgtEl>
                                          <p:spTgt spid="26"/>
                                        </p:tgtEl>
                                        <p:attrNameLst>
                                          <p:attrName>ppt_w</p:attrName>
                                        </p:attrNameLst>
                                      </p:cBhvr>
                                      <p:tavLst>
                                        <p:tav tm="0">
                                          <p:val>
                                            <p:strVal val="ppt_w"/>
                                          </p:val>
                                        </p:tav>
                                        <p:tav tm="100000">
                                          <p:val>
                                            <p:strVal val="ppt_w*0.70"/>
                                          </p:val>
                                        </p:tav>
                                      </p:tavLst>
                                    </p:anim>
                                    <p:anim calcmode="lin" valueType="num">
                                      <p:cBhvr>
                                        <p:cTn id="33" dur="1000"/>
                                        <p:tgtEl>
                                          <p:spTgt spid="26"/>
                                        </p:tgtEl>
                                        <p:attrNameLst>
                                          <p:attrName>ppt_h</p:attrName>
                                        </p:attrNameLst>
                                      </p:cBhvr>
                                      <p:tavLst>
                                        <p:tav tm="0">
                                          <p:val>
                                            <p:strVal val="ppt_h"/>
                                          </p:val>
                                        </p:tav>
                                        <p:tav tm="100000">
                                          <p:val>
                                            <p:strVal val="ppt_h"/>
                                          </p:val>
                                        </p:tav>
                                      </p:tavLst>
                                    </p:anim>
                                    <p:animEffect transition="out" filter="fade">
                                      <p:cBhvr>
                                        <p:cTn id="34" dur="1000"/>
                                        <p:tgtEl>
                                          <p:spTgt spid="26"/>
                                        </p:tgtEl>
                                      </p:cBhvr>
                                    </p:animEffect>
                                    <p:set>
                                      <p:cBhvr>
                                        <p:cTn id="35" dur="1" fill="hold">
                                          <p:stCondLst>
                                            <p:cond delay="999"/>
                                          </p:stCondLst>
                                        </p:cTn>
                                        <p:tgtEl>
                                          <p:spTgt spid="26"/>
                                        </p:tgtEl>
                                        <p:attrNameLst>
                                          <p:attrName>style.visibility</p:attrName>
                                        </p:attrNameLst>
                                      </p:cBhvr>
                                      <p:to>
                                        <p:strVal val="hidden"/>
                                      </p:to>
                                    </p:set>
                                  </p:childTnLst>
                                </p:cTn>
                              </p:par>
                              <p:par>
                                <p:cTn id="36" presetID="22" presetClass="entr" presetSubtype="1"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up)">
                                      <p:cBhvr>
                                        <p:cTn id="38" dur="1000"/>
                                        <p:tgtEl>
                                          <p:spTgt spid="28"/>
                                        </p:tgtEl>
                                      </p:cBhvr>
                                    </p:animEffect>
                                  </p:childTnLst>
                                </p:cTn>
                              </p:par>
                            </p:childTnLst>
                          </p:cTn>
                        </p:par>
                      </p:childTnLst>
                    </p:cTn>
                  </p:par>
                </p:childTnLst>
              </p:cTn>
              <p:nextCondLst>
                <p:cond evt="onClick" delay="0">
                  <p:tgtEl>
                    <p:spTgt spid="29"/>
                  </p:tgtEl>
                </p:cond>
              </p:nextCondLst>
            </p:seq>
          </p:childTnLst>
        </p:cTn>
      </p:par>
    </p:tnLst>
    <p:bldLst>
      <p:bldP spid="29"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0">
  <p:cSld>
    <p:bg>
      <p:bgPr>
        <a:solidFill>
          <a:srgbClr val="F9C387">
            <a:alpha val="49000"/>
          </a:srgbClr>
        </a:solidFill>
        <a:effectLst/>
      </p:bgPr>
    </p:bg>
    <p:spTree>
      <p:nvGrpSpPr>
        <p:cNvPr id="1" name=""/>
        <p:cNvGrpSpPr/>
        <p:nvPr/>
      </p:nvGrpSpPr>
      <p:grpSpPr>
        <a:xfrm>
          <a:off x="0" y="0"/>
          <a:ext cx="0" cy="0"/>
          <a:chOff x="0" y="0"/>
          <a:chExt cx="0" cy="0"/>
        </a:xfrm>
      </p:grpSpPr>
      <p:sp>
        <p:nvSpPr>
          <p:cNvPr id="4" name="TextBox 3"/>
          <p:cNvSpPr txBox="1"/>
          <p:nvPr/>
        </p:nvSpPr>
        <p:spPr>
          <a:xfrm>
            <a:off x="251520" y="620688"/>
            <a:ext cx="2176943" cy="338554"/>
          </a:xfrm>
          <a:prstGeom prst="rect">
            <a:avLst/>
          </a:prstGeom>
          <a:noFill/>
        </p:spPr>
        <p:txBody>
          <a:bodyPr wrap="none" rtlCol="0">
            <a:spAutoFit/>
          </a:bodyPr>
          <a:lstStyle/>
          <a:p>
            <a:r>
              <a:rPr lang="ru-RU" sz="1600" dirty="0" smtClean="0">
                <a:latin typeface="+mj-lt"/>
                <a:cs typeface="Arial" panose="020B0604020202020204" pitchFamily="34" charset="0"/>
                <a:hlinkClick r:id="rId1"/>
              </a:rPr>
              <a:t>Детективное агентство</a:t>
            </a:r>
            <a:endParaRPr lang="ru-RU" sz="1600" dirty="0">
              <a:latin typeface="+mj-lt"/>
              <a:cs typeface="Arial" panose="020B0604020202020204" pitchFamily="34" charset="0"/>
            </a:endParaRPr>
          </a:p>
        </p:txBody>
      </p:sp>
      <p:sp>
        <p:nvSpPr>
          <p:cNvPr id="7" name="TextBox 6"/>
          <p:cNvSpPr txBox="1"/>
          <p:nvPr/>
        </p:nvSpPr>
        <p:spPr>
          <a:xfrm>
            <a:off x="251520" y="1052736"/>
            <a:ext cx="1888722" cy="338554"/>
          </a:xfrm>
          <a:prstGeom prst="rect">
            <a:avLst/>
          </a:prstGeom>
          <a:noFill/>
        </p:spPr>
        <p:txBody>
          <a:bodyPr wrap="none" rtlCol="0">
            <a:spAutoFit/>
          </a:bodyPr>
          <a:lstStyle/>
          <a:p>
            <a:r>
              <a:rPr lang="ru-RU" sz="1600" dirty="0" smtClean="0">
                <a:hlinkClick r:id="rId2"/>
              </a:rPr>
              <a:t>Инспектор </a:t>
            </a:r>
            <a:r>
              <a:rPr lang="ru-RU" sz="1600" dirty="0" err="1" smtClean="0">
                <a:hlinkClick r:id="rId2"/>
              </a:rPr>
              <a:t>Варнике</a:t>
            </a:r>
            <a:endParaRPr lang="ru-RU" sz="1600" dirty="0"/>
          </a:p>
        </p:txBody>
      </p:sp>
      <p:sp>
        <p:nvSpPr>
          <p:cNvPr id="11" name="TextBox 10"/>
          <p:cNvSpPr txBox="1"/>
          <p:nvPr/>
        </p:nvSpPr>
        <p:spPr>
          <a:xfrm>
            <a:off x="251520" y="3861048"/>
            <a:ext cx="1460208" cy="338554"/>
          </a:xfrm>
          <a:prstGeom prst="rect">
            <a:avLst/>
          </a:prstGeom>
          <a:noFill/>
        </p:spPr>
        <p:txBody>
          <a:bodyPr wrap="none" rtlCol="0">
            <a:spAutoFit/>
          </a:bodyPr>
          <a:lstStyle/>
          <a:p>
            <a:r>
              <a:rPr lang="ru-RU" sz="1600" dirty="0" smtClean="0">
                <a:hlinkClick r:id="rId3"/>
              </a:rPr>
              <a:t>Шерлок Холмс</a:t>
            </a:r>
            <a:endParaRPr lang="ru-RU" sz="1600" dirty="0"/>
          </a:p>
        </p:txBody>
      </p:sp>
      <p:sp>
        <p:nvSpPr>
          <p:cNvPr id="12" name="TextBox 11"/>
          <p:cNvSpPr txBox="1"/>
          <p:nvPr/>
        </p:nvSpPr>
        <p:spPr>
          <a:xfrm>
            <a:off x="251520" y="2780928"/>
            <a:ext cx="1529842" cy="338554"/>
          </a:xfrm>
          <a:prstGeom prst="rect">
            <a:avLst/>
          </a:prstGeom>
          <a:noFill/>
        </p:spPr>
        <p:txBody>
          <a:bodyPr wrap="none" rtlCol="0">
            <a:spAutoFit/>
          </a:bodyPr>
          <a:lstStyle/>
          <a:p>
            <a:r>
              <a:rPr lang="ru-RU" sz="1600" dirty="0" smtClean="0">
                <a:hlinkClick r:id="rId4"/>
              </a:rPr>
              <a:t>Лупа детектива</a:t>
            </a:r>
            <a:endParaRPr lang="ru-RU" sz="1600" dirty="0"/>
          </a:p>
        </p:txBody>
      </p:sp>
      <p:sp>
        <p:nvSpPr>
          <p:cNvPr id="13" name="TextBox 12"/>
          <p:cNvSpPr txBox="1"/>
          <p:nvPr/>
        </p:nvSpPr>
        <p:spPr>
          <a:xfrm>
            <a:off x="4139952" y="1052736"/>
            <a:ext cx="1569660" cy="338554"/>
          </a:xfrm>
          <a:prstGeom prst="rect">
            <a:avLst/>
          </a:prstGeom>
          <a:noFill/>
        </p:spPr>
        <p:txBody>
          <a:bodyPr wrap="none" rtlCol="0">
            <a:spAutoFit/>
          </a:bodyPr>
          <a:lstStyle/>
          <a:p>
            <a:r>
              <a:rPr lang="ru-RU" sz="1600" dirty="0" smtClean="0">
                <a:hlinkClick r:id="rId5"/>
              </a:rPr>
              <a:t>Майор </a:t>
            </a:r>
            <a:r>
              <a:rPr lang="ru-RU" sz="1600" dirty="0" err="1" smtClean="0">
                <a:hlinkClick r:id="rId5"/>
              </a:rPr>
              <a:t>Анискин</a:t>
            </a:r>
            <a:endParaRPr lang="ru-RU" sz="1600" dirty="0"/>
          </a:p>
        </p:txBody>
      </p:sp>
      <p:sp>
        <p:nvSpPr>
          <p:cNvPr id="14" name="TextBox 13"/>
          <p:cNvSpPr txBox="1"/>
          <p:nvPr/>
        </p:nvSpPr>
        <p:spPr>
          <a:xfrm>
            <a:off x="6516216" y="1052736"/>
            <a:ext cx="2088232" cy="369332"/>
          </a:xfrm>
          <a:prstGeom prst="rect">
            <a:avLst/>
          </a:prstGeom>
          <a:noFill/>
        </p:spPr>
        <p:txBody>
          <a:bodyPr wrap="square" rtlCol="0">
            <a:spAutoFit/>
          </a:bodyPr>
          <a:lstStyle/>
          <a:p>
            <a:r>
              <a:rPr lang="ru-RU" sz="1600" dirty="0" err="1">
                <a:hlinkClick r:id="rId6"/>
              </a:rPr>
              <a:t>Э</a:t>
            </a:r>
            <a:r>
              <a:rPr lang="ru-RU" sz="1600" dirty="0" err="1" smtClean="0">
                <a:hlinkClick r:id="rId6"/>
              </a:rPr>
              <a:t>ркюль</a:t>
            </a:r>
            <a:r>
              <a:rPr lang="ru-RU" sz="1600" dirty="0" smtClean="0">
                <a:hlinkClick r:id="rId6"/>
              </a:rPr>
              <a:t> </a:t>
            </a:r>
            <a:r>
              <a:rPr lang="ru-RU" sz="1600" dirty="0" err="1" smtClean="0">
                <a:hlinkClick r:id="rId6"/>
              </a:rPr>
              <a:t>Пуаро</a:t>
            </a:r>
            <a:r>
              <a:rPr lang="ru-RU" dirty="0" smtClean="0">
                <a:hlinkClick r:id="rId6"/>
              </a:rPr>
              <a:t>  </a:t>
            </a:r>
            <a:endParaRPr lang="ru-RU" dirty="0" smtClean="0"/>
          </a:p>
        </p:txBody>
      </p:sp>
      <p:sp>
        <p:nvSpPr>
          <p:cNvPr id="15" name="TextBox 14"/>
          <p:cNvSpPr txBox="1"/>
          <p:nvPr/>
        </p:nvSpPr>
        <p:spPr>
          <a:xfrm>
            <a:off x="2555776" y="1052736"/>
            <a:ext cx="1274003" cy="338554"/>
          </a:xfrm>
          <a:prstGeom prst="rect">
            <a:avLst/>
          </a:prstGeom>
          <a:noFill/>
        </p:spPr>
        <p:txBody>
          <a:bodyPr wrap="none" rtlCol="0">
            <a:spAutoFit/>
          </a:bodyPr>
          <a:lstStyle/>
          <a:p>
            <a:r>
              <a:rPr lang="ru-RU" sz="1600" dirty="0" smtClean="0">
                <a:hlinkClick r:id="rId7"/>
              </a:rPr>
              <a:t>Доктор </a:t>
            </a:r>
            <a:r>
              <a:rPr lang="ru-RU" sz="1600" dirty="0" err="1" smtClean="0">
                <a:hlinkClick r:id="rId7"/>
              </a:rPr>
              <a:t>Квик</a:t>
            </a:r>
            <a:endParaRPr lang="ru-RU" sz="1600" dirty="0"/>
          </a:p>
        </p:txBody>
      </p:sp>
      <p:sp>
        <p:nvSpPr>
          <p:cNvPr id="16" name="TextBox 15"/>
          <p:cNvSpPr txBox="1"/>
          <p:nvPr/>
        </p:nvSpPr>
        <p:spPr>
          <a:xfrm>
            <a:off x="2555776" y="1340768"/>
            <a:ext cx="769763" cy="338554"/>
          </a:xfrm>
          <a:prstGeom prst="rect">
            <a:avLst/>
          </a:prstGeom>
          <a:noFill/>
        </p:spPr>
        <p:txBody>
          <a:bodyPr wrap="none" rtlCol="0">
            <a:spAutoFit/>
          </a:bodyPr>
          <a:lstStyle/>
          <a:p>
            <a:r>
              <a:rPr lang="ru-RU" sz="1600" dirty="0" smtClean="0">
                <a:hlinkClick r:id="rId8"/>
              </a:rPr>
              <a:t>Шляпа</a:t>
            </a:r>
            <a:endParaRPr lang="ru-RU" sz="1600" dirty="0"/>
          </a:p>
        </p:txBody>
      </p:sp>
      <p:sp>
        <p:nvSpPr>
          <p:cNvPr id="17" name="TextBox 16"/>
          <p:cNvSpPr txBox="1"/>
          <p:nvPr/>
        </p:nvSpPr>
        <p:spPr>
          <a:xfrm>
            <a:off x="251520" y="3573016"/>
            <a:ext cx="1474250" cy="338554"/>
          </a:xfrm>
          <a:prstGeom prst="rect">
            <a:avLst/>
          </a:prstGeom>
          <a:noFill/>
        </p:spPr>
        <p:txBody>
          <a:bodyPr wrap="none" rtlCol="0">
            <a:spAutoFit/>
          </a:bodyPr>
          <a:lstStyle/>
          <a:p>
            <a:r>
              <a:rPr lang="ru-RU" sz="1600" dirty="0" smtClean="0">
                <a:hlinkClick r:id="rId9"/>
              </a:rPr>
              <a:t>Контур Холмса</a:t>
            </a:r>
            <a:endParaRPr lang="ru-RU" sz="1600" dirty="0"/>
          </a:p>
        </p:txBody>
      </p:sp>
      <p:sp>
        <p:nvSpPr>
          <p:cNvPr id="18" name="TextBox 17"/>
          <p:cNvSpPr txBox="1"/>
          <p:nvPr/>
        </p:nvSpPr>
        <p:spPr>
          <a:xfrm>
            <a:off x="2195736" y="3573016"/>
            <a:ext cx="1280030" cy="338554"/>
          </a:xfrm>
          <a:prstGeom prst="rect">
            <a:avLst/>
          </a:prstGeom>
          <a:noFill/>
        </p:spPr>
        <p:txBody>
          <a:bodyPr wrap="none" rtlCol="0">
            <a:spAutoFit/>
          </a:bodyPr>
          <a:lstStyle/>
          <a:p>
            <a:r>
              <a:rPr lang="ru-RU" sz="1600" dirty="0" smtClean="0">
                <a:latin typeface="+mj-lt"/>
                <a:cs typeface="Arial" panose="020B0604020202020204" pitchFamily="34" charset="0"/>
                <a:hlinkClick r:id="rId10"/>
              </a:rPr>
              <a:t>Мисс </a:t>
            </a:r>
            <a:r>
              <a:rPr lang="ru-RU" sz="1600" dirty="0" err="1" smtClean="0">
                <a:latin typeface="+mj-lt"/>
                <a:cs typeface="Arial" panose="020B0604020202020204" pitchFamily="34" charset="0"/>
                <a:hlinkClick r:id="rId10"/>
              </a:rPr>
              <a:t>Марпл</a:t>
            </a:r>
            <a:endParaRPr lang="ru-RU" sz="1600" dirty="0">
              <a:latin typeface="+mj-lt"/>
              <a:cs typeface="Arial" panose="020B0604020202020204" pitchFamily="34" charset="0"/>
            </a:endParaRPr>
          </a:p>
        </p:txBody>
      </p:sp>
      <p:sp>
        <p:nvSpPr>
          <p:cNvPr id="19" name="TextBox 18"/>
          <p:cNvSpPr txBox="1"/>
          <p:nvPr/>
        </p:nvSpPr>
        <p:spPr>
          <a:xfrm>
            <a:off x="4139952" y="1340768"/>
            <a:ext cx="2181879" cy="338554"/>
          </a:xfrm>
          <a:prstGeom prst="rect">
            <a:avLst/>
          </a:prstGeom>
          <a:noFill/>
        </p:spPr>
        <p:txBody>
          <a:bodyPr wrap="none" rtlCol="0">
            <a:spAutoFit/>
          </a:bodyPr>
          <a:lstStyle/>
          <a:p>
            <a:r>
              <a:rPr lang="ru-RU" sz="1600" dirty="0" smtClean="0">
                <a:hlinkClick r:id="rId11"/>
              </a:rPr>
              <a:t>Милицейская фуражка</a:t>
            </a:r>
            <a:endParaRPr lang="ru-RU" sz="1600" dirty="0"/>
          </a:p>
        </p:txBody>
      </p:sp>
      <p:sp>
        <p:nvSpPr>
          <p:cNvPr id="20" name="TextBox 19"/>
          <p:cNvSpPr txBox="1"/>
          <p:nvPr/>
        </p:nvSpPr>
        <p:spPr>
          <a:xfrm>
            <a:off x="6516216" y="1340768"/>
            <a:ext cx="1288301" cy="338554"/>
          </a:xfrm>
          <a:prstGeom prst="rect">
            <a:avLst/>
          </a:prstGeom>
          <a:noFill/>
        </p:spPr>
        <p:txBody>
          <a:bodyPr wrap="none" rtlCol="0">
            <a:spAutoFit/>
          </a:bodyPr>
          <a:lstStyle/>
          <a:p>
            <a:r>
              <a:rPr lang="ru-RU" sz="1600" dirty="0" smtClean="0">
                <a:hlinkClick r:id="rId12"/>
              </a:rPr>
              <a:t>Шляпа и усы</a:t>
            </a:r>
            <a:endParaRPr lang="ru-RU" sz="1600" dirty="0"/>
          </a:p>
        </p:txBody>
      </p:sp>
      <p:sp>
        <p:nvSpPr>
          <p:cNvPr id="21" name="TextBox 20"/>
          <p:cNvSpPr txBox="1"/>
          <p:nvPr/>
        </p:nvSpPr>
        <p:spPr>
          <a:xfrm>
            <a:off x="251520" y="1340768"/>
            <a:ext cx="1647567" cy="338554"/>
          </a:xfrm>
          <a:prstGeom prst="rect">
            <a:avLst/>
          </a:prstGeom>
          <a:noFill/>
        </p:spPr>
        <p:txBody>
          <a:bodyPr wrap="none" rtlCol="0">
            <a:spAutoFit/>
          </a:bodyPr>
          <a:lstStyle/>
          <a:p>
            <a:r>
              <a:rPr lang="ru-RU" sz="1600" dirty="0" smtClean="0">
                <a:hlinkClick r:id="rId13"/>
              </a:rPr>
              <a:t>Эврика! </a:t>
            </a:r>
            <a:r>
              <a:rPr lang="ru-RU" sz="1600" dirty="0" err="1" smtClean="0">
                <a:hlinkClick r:id="rId13"/>
              </a:rPr>
              <a:t>Варнике</a:t>
            </a:r>
            <a:endParaRPr lang="ru-RU" sz="1600" dirty="0"/>
          </a:p>
        </p:txBody>
      </p:sp>
      <p:sp>
        <p:nvSpPr>
          <p:cNvPr id="22" name="TextBox 21"/>
          <p:cNvSpPr txBox="1"/>
          <p:nvPr/>
        </p:nvSpPr>
        <p:spPr>
          <a:xfrm>
            <a:off x="251520" y="1628800"/>
            <a:ext cx="2292102" cy="338554"/>
          </a:xfrm>
          <a:prstGeom prst="rect">
            <a:avLst/>
          </a:prstGeom>
          <a:noFill/>
        </p:spPr>
        <p:txBody>
          <a:bodyPr wrap="none" rtlCol="0">
            <a:spAutoFit/>
          </a:bodyPr>
          <a:lstStyle/>
          <a:p>
            <a:r>
              <a:rPr lang="ru-RU" sz="1600" dirty="0" smtClean="0">
                <a:hlinkClick r:id="rId14"/>
              </a:rPr>
              <a:t>Игра окончена. </a:t>
            </a:r>
            <a:r>
              <a:rPr lang="ru-RU" sz="1600" dirty="0" err="1" smtClean="0">
                <a:hlinkClick r:id="rId14"/>
              </a:rPr>
              <a:t>Варнике</a:t>
            </a:r>
            <a:endParaRPr lang="ru-RU" sz="1600" dirty="0"/>
          </a:p>
        </p:txBody>
      </p:sp>
      <p:sp>
        <p:nvSpPr>
          <p:cNvPr id="25" name="TextBox 24"/>
          <p:cNvSpPr txBox="1"/>
          <p:nvPr/>
        </p:nvSpPr>
        <p:spPr>
          <a:xfrm>
            <a:off x="4283968" y="3573016"/>
            <a:ext cx="1931491" cy="338554"/>
          </a:xfrm>
          <a:prstGeom prst="rect">
            <a:avLst/>
          </a:prstGeom>
          <a:noFill/>
        </p:spPr>
        <p:txBody>
          <a:bodyPr wrap="none" rtlCol="0">
            <a:spAutoFit/>
          </a:bodyPr>
          <a:lstStyle/>
          <a:p>
            <a:r>
              <a:rPr lang="ru-RU" sz="1600" dirty="0" smtClean="0">
                <a:hlinkClick r:id="rId15"/>
              </a:rPr>
              <a:t>Лейтенант Коломбо</a:t>
            </a:r>
            <a:endParaRPr lang="ru-RU" sz="1600" dirty="0"/>
          </a:p>
        </p:txBody>
      </p:sp>
      <p:sp>
        <p:nvSpPr>
          <p:cNvPr id="26" name="TextBox 25"/>
          <p:cNvSpPr txBox="1"/>
          <p:nvPr/>
        </p:nvSpPr>
        <p:spPr>
          <a:xfrm>
            <a:off x="4283968" y="3861048"/>
            <a:ext cx="1500475" cy="338554"/>
          </a:xfrm>
          <a:prstGeom prst="rect">
            <a:avLst/>
          </a:prstGeom>
          <a:noFill/>
        </p:spPr>
        <p:txBody>
          <a:bodyPr wrap="none" rtlCol="0">
            <a:spAutoFit/>
          </a:bodyPr>
          <a:lstStyle/>
          <a:p>
            <a:r>
              <a:rPr lang="ru-RU" sz="1600" dirty="0" smtClean="0">
                <a:hlinkClick r:id="rId16"/>
              </a:rPr>
              <a:t>Плащ Коломбо</a:t>
            </a:r>
            <a:endParaRPr lang="ru-RU" sz="1600" dirty="0"/>
          </a:p>
        </p:txBody>
      </p:sp>
      <p:sp>
        <p:nvSpPr>
          <p:cNvPr id="27" name="TextBox 26"/>
          <p:cNvSpPr txBox="1"/>
          <p:nvPr/>
        </p:nvSpPr>
        <p:spPr>
          <a:xfrm>
            <a:off x="251520" y="1916832"/>
            <a:ext cx="2258823" cy="338554"/>
          </a:xfrm>
          <a:prstGeom prst="rect">
            <a:avLst/>
          </a:prstGeom>
          <a:noFill/>
        </p:spPr>
        <p:txBody>
          <a:bodyPr wrap="none" rtlCol="0">
            <a:spAutoFit/>
          </a:bodyPr>
          <a:lstStyle/>
          <a:p>
            <a:r>
              <a:rPr lang="ru-RU" sz="1600" dirty="0" smtClean="0">
                <a:hlinkClick r:id="rId17"/>
              </a:rPr>
              <a:t>На аэродроме. </a:t>
            </a:r>
            <a:r>
              <a:rPr lang="ru-RU" sz="1600" dirty="0" err="1" smtClean="0">
                <a:hlinkClick r:id="rId17"/>
              </a:rPr>
              <a:t>Варнике</a:t>
            </a:r>
            <a:endParaRPr lang="ru-RU" sz="1600" dirty="0"/>
          </a:p>
        </p:txBody>
      </p:sp>
      <p:sp>
        <p:nvSpPr>
          <p:cNvPr id="28" name="TextBox 27"/>
          <p:cNvSpPr txBox="1"/>
          <p:nvPr/>
        </p:nvSpPr>
        <p:spPr>
          <a:xfrm>
            <a:off x="251520" y="2204864"/>
            <a:ext cx="1695849" cy="338554"/>
          </a:xfrm>
          <a:prstGeom prst="rect">
            <a:avLst/>
          </a:prstGeom>
          <a:noFill/>
        </p:spPr>
        <p:txBody>
          <a:bodyPr wrap="none" rtlCol="0">
            <a:spAutoFit/>
          </a:bodyPr>
          <a:lstStyle/>
          <a:p>
            <a:r>
              <a:rPr lang="ru-RU" sz="1600" dirty="0" smtClean="0">
                <a:hlinkClick r:id="rId18"/>
              </a:rPr>
              <a:t>В музее. </a:t>
            </a:r>
            <a:r>
              <a:rPr lang="ru-RU" sz="1600" dirty="0" err="1" smtClean="0">
                <a:hlinkClick r:id="rId18"/>
              </a:rPr>
              <a:t>Варнике</a:t>
            </a:r>
            <a:endParaRPr lang="ru-RU" sz="1600" dirty="0"/>
          </a:p>
        </p:txBody>
      </p:sp>
      <p:sp>
        <p:nvSpPr>
          <p:cNvPr id="29" name="TextBox 28"/>
          <p:cNvSpPr txBox="1"/>
          <p:nvPr/>
        </p:nvSpPr>
        <p:spPr>
          <a:xfrm>
            <a:off x="251520" y="2492896"/>
            <a:ext cx="1697068" cy="338554"/>
          </a:xfrm>
          <a:prstGeom prst="rect">
            <a:avLst/>
          </a:prstGeom>
          <a:noFill/>
        </p:spPr>
        <p:txBody>
          <a:bodyPr wrap="none" rtlCol="0">
            <a:spAutoFit/>
          </a:bodyPr>
          <a:lstStyle/>
          <a:p>
            <a:r>
              <a:rPr lang="ru-RU" sz="1600" dirty="0" smtClean="0">
                <a:hlinkClick r:id="rId19"/>
              </a:rPr>
              <a:t>На даче. </a:t>
            </a:r>
            <a:r>
              <a:rPr lang="ru-RU" sz="1600" dirty="0" err="1" smtClean="0">
                <a:hlinkClick r:id="rId19"/>
              </a:rPr>
              <a:t>Варнике</a:t>
            </a:r>
            <a:endParaRPr lang="ru-RU" sz="1600" dirty="0"/>
          </a:p>
        </p:txBody>
      </p:sp>
      <p:sp>
        <p:nvSpPr>
          <p:cNvPr id="30" name="TextBox 29"/>
          <p:cNvSpPr txBox="1"/>
          <p:nvPr/>
        </p:nvSpPr>
        <p:spPr>
          <a:xfrm>
            <a:off x="2195736" y="3861048"/>
            <a:ext cx="1575111" cy="338554"/>
          </a:xfrm>
          <a:prstGeom prst="rect">
            <a:avLst/>
          </a:prstGeom>
          <a:noFill/>
        </p:spPr>
        <p:txBody>
          <a:bodyPr wrap="none" rtlCol="0">
            <a:spAutoFit/>
          </a:bodyPr>
          <a:lstStyle/>
          <a:p>
            <a:r>
              <a:rPr lang="ru-RU" sz="1600" dirty="0" smtClean="0">
                <a:hlinkClick r:id="rId20"/>
              </a:rPr>
              <a:t>Городок. </a:t>
            </a:r>
            <a:r>
              <a:rPr lang="ru-RU" sz="1600" dirty="0" err="1" smtClean="0">
                <a:hlinkClick r:id="rId20"/>
              </a:rPr>
              <a:t>Марпл</a:t>
            </a:r>
            <a:endParaRPr lang="ru-RU" sz="1600" dirty="0"/>
          </a:p>
        </p:txBody>
      </p:sp>
      <p:sp>
        <p:nvSpPr>
          <p:cNvPr id="31" name="TextBox 30"/>
          <p:cNvSpPr txBox="1"/>
          <p:nvPr/>
        </p:nvSpPr>
        <p:spPr>
          <a:xfrm>
            <a:off x="2195736" y="4149080"/>
            <a:ext cx="1345946" cy="338554"/>
          </a:xfrm>
          <a:prstGeom prst="rect">
            <a:avLst/>
          </a:prstGeom>
          <a:noFill/>
        </p:spPr>
        <p:txBody>
          <a:bodyPr wrap="none" rtlCol="0">
            <a:spAutoFit/>
          </a:bodyPr>
          <a:lstStyle/>
          <a:p>
            <a:r>
              <a:rPr lang="ru-RU" sz="1600" dirty="0" smtClean="0">
                <a:hlinkClick r:id="rId21"/>
              </a:rPr>
              <a:t>Такси. </a:t>
            </a:r>
            <a:r>
              <a:rPr lang="ru-RU" sz="1600" dirty="0" err="1" smtClean="0">
                <a:hlinkClick r:id="rId21"/>
              </a:rPr>
              <a:t>Марпл</a:t>
            </a:r>
            <a:endParaRPr lang="ru-RU" sz="1600" dirty="0"/>
          </a:p>
        </p:txBody>
      </p:sp>
      <p:sp>
        <p:nvSpPr>
          <p:cNvPr id="32" name="TextBox 31"/>
          <p:cNvSpPr txBox="1"/>
          <p:nvPr/>
        </p:nvSpPr>
        <p:spPr>
          <a:xfrm>
            <a:off x="251520" y="4149080"/>
            <a:ext cx="1377685" cy="338554"/>
          </a:xfrm>
          <a:prstGeom prst="rect">
            <a:avLst/>
          </a:prstGeom>
          <a:noFill/>
        </p:spPr>
        <p:txBody>
          <a:bodyPr wrap="none" rtlCol="0">
            <a:spAutoFit/>
          </a:bodyPr>
          <a:lstStyle/>
          <a:p>
            <a:r>
              <a:rPr lang="ru-RU" sz="1600" dirty="0" smtClean="0">
                <a:hlinkClick r:id="rId22"/>
              </a:rPr>
              <a:t>Трое. Шерлок</a:t>
            </a:r>
            <a:endParaRPr lang="ru-RU" sz="1600" dirty="0"/>
          </a:p>
        </p:txBody>
      </p:sp>
      <p:sp>
        <p:nvSpPr>
          <p:cNvPr id="33" name="TextBox 32"/>
          <p:cNvSpPr txBox="1"/>
          <p:nvPr/>
        </p:nvSpPr>
        <p:spPr>
          <a:xfrm>
            <a:off x="251520" y="4437112"/>
            <a:ext cx="1616853" cy="338554"/>
          </a:xfrm>
          <a:prstGeom prst="rect">
            <a:avLst/>
          </a:prstGeom>
          <a:noFill/>
        </p:spPr>
        <p:txBody>
          <a:bodyPr wrap="none" rtlCol="0">
            <a:spAutoFit/>
          </a:bodyPr>
          <a:lstStyle/>
          <a:p>
            <a:r>
              <a:rPr lang="ru-RU" sz="1600" dirty="0" smtClean="0">
                <a:hlinkClick r:id="rId23"/>
              </a:rPr>
              <a:t>Слепой. Шерлок</a:t>
            </a:r>
            <a:endParaRPr lang="ru-RU" sz="1600" dirty="0"/>
          </a:p>
        </p:txBody>
      </p:sp>
      <p:sp>
        <p:nvSpPr>
          <p:cNvPr id="34" name="TextBox 33"/>
          <p:cNvSpPr txBox="1"/>
          <p:nvPr/>
        </p:nvSpPr>
        <p:spPr>
          <a:xfrm>
            <a:off x="251520" y="4725144"/>
            <a:ext cx="1552926" cy="338554"/>
          </a:xfrm>
          <a:prstGeom prst="rect">
            <a:avLst/>
          </a:prstGeom>
          <a:noFill/>
        </p:spPr>
        <p:txBody>
          <a:bodyPr wrap="none" rtlCol="0">
            <a:spAutoFit/>
          </a:bodyPr>
          <a:lstStyle/>
          <a:p>
            <a:r>
              <a:rPr lang="ru-RU" sz="1600" dirty="0" smtClean="0">
                <a:hlinkClick r:id="rId24"/>
              </a:rPr>
              <a:t>В кафе. Шерлок</a:t>
            </a:r>
            <a:endParaRPr lang="ru-RU" sz="1600" dirty="0"/>
          </a:p>
        </p:txBody>
      </p:sp>
      <p:sp>
        <p:nvSpPr>
          <p:cNvPr id="35" name="TextBox 34"/>
          <p:cNvSpPr txBox="1"/>
          <p:nvPr/>
        </p:nvSpPr>
        <p:spPr>
          <a:xfrm>
            <a:off x="251520" y="5013176"/>
            <a:ext cx="1697003" cy="338554"/>
          </a:xfrm>
          <a:prstGeom prst="rect">
            <a:avLst/>
          </a:prstGeom>
          <a:noFill/>
        </p:spPr>
        <p:txBody>
          <a:bodyPr wrap="none" rtlCol="0">
            <a:spAutoFit/>
          </a:bodyPr>
          <a:lstStyle/>
          <a:p>
            <a:r>
              <a:rPr lang="ru-RU" sz="1600" dirty="0" smtClean="0">
                <a:hlinkClick r:id="rId25"/>
              </a:rPr>
              <a:t>Зоопарк. Шерлок</a:t>
            </a:r>
            <a:endParaRPr lang="ru-RU" sz="1600" dirty="0"/>
          </a:p>
        </p:txBody>
      </p:sp>
      <p:sp>
        <p:nvSpPr>
          <p:cNvPr id="36" name="TextBox 35"/>
          <p:cNvSpPr txBox="1"/>
          <p:nvPr/>
        </p:nvSpPr>
        <p:spPr>
          <a:xfrm>
            <a:off x="251520" y="5301208"/>
            <a:ext cx="1402050" cy="338554"/>
          </a:xfrm>
          <a:prstGeom prst="rect">
            <a:avLst/>
          </a:prstGeom>
          <a:noFill/>
        </p:spPr>
        <p:txBody>
          <a:bodyPr wrap="none" rtlCol="0">
            <a:spAutoFit/>
          </a:bodyPr>
          <a:lstStyle/>
          <a:p>
            <a:r>
              <a:rPr lang="ru-RU" sz="1600" dirty="0" smtClean="0">
                <a:hlinkClick r:id="rId26"/>
              </a:rPr>
              <a:t>Клад. Шерлок</a:t>
            </a:r>
            <a:endParaRPr lang="ru-RU" sz="1600" dirty="0"/>
          </a:p>
        </p:txBody>
      </p:sp>
      <p:sp>
        <p:nvSpPr>
          <p:cNvPr id="37" name="TextBox 36"/>
          <p:cNvSpPr txBox="1"/>
          <p:nvPr/>
        </p:nvSpPr>
        <p:spPr>
          <a:xfrm>
            <a:off x="251520" y="5589240"/>
            <a:ext cx="1522020" cy="338554"/>
          </a:xfrm>
          <a:prstGeom prst="rect">
            <a:avLst/>
          </a:prstGeom>
          <a:noFill/>
        </p:spPr>
        <p:txBody>
          <a:bodyPr wrap="none" rtlCol="0">
            <a:spAutoFit/>
          </a:bodyPr>
          <a:lstStyle/>
          <a:p>
            <a:r>
              <a:rPr lang="ru-RU" sz="1600" dirty="0" smtClean="0">
                <a:hlinkClick r:id="rId27"/>
              </a:rPr>
              <a:t>Фермер. Холмс</a:t>
            </a:r>
            <a:endParaRPr lang="ru-RU" sz="1600" dirty="0"/>
          </a:p>
        </p:txBody>
      </p:sp>
      <p:sp>
        <p:nvSpPr>
          <p:cNvPr id="38" name="TextBox 37"/>
          <p:cNvSpPr txBox="1"/>
          <p:nvPr/>
        </p:nvSpPr>
        <p:spPr>
          <a:xfrm>
            <a:off x="251520" y="5877272"/>
            <a:ext cx="1842877" cy="338554"/>
          </a:xfrm>
          <a:prstGeom prst="rect">
            <a:avLst/>
          </a:prstGeom>
          <a:noFill/>
        </p:spPr>
        <p:txBody>
          <a:bodyPr wrap="none" rtlCol="0">
            <a:spAutoFit/>
          </a:bodyPr>
          <a:lstStyle/>
          <a:p>
            <a:r>
              <a:rPr lang="ru-RU" sz="1600" dirty="0" smtClean="0">
                <a:hlinkClick r:id="rId28"/>
              </a:rPr>
              <a:t>Фермер-2. Шерлок</a:t>
            </a:r>
            <a:endParaRPr lang="ru-RU" sz="1600" dirty="0"/>
          </a:p>
        </p:txBody>
      </p:sp>
      <p:sp>
        <p:nvSpPr>
          <p:cNvPr id="39" name="TextBox 38"/>
          <p:cNvSpPr txBox="1"/>
          <p:nvPr/>
        </p:nvSpPr>
        <p:spPr>
          <a:xfrm>
            <a:off x="2195736" y="4437112"/>
            <a:ext cx="1557158" cy="338554"/>
          </a:xfrm>
          <a:prstGeom prst="rect">
            <a:avLst/>
          </a:prstGeom>
          <a:noFill/>
        </p:spPr>
        <p:txBody>
          <a:bodyPr wrap="none" rtlCol="0">
            <a:spAutoFit/>
          </a:bodyPr>
          <a:lstStyle/>
          <a:p>
            <a:r>
              <a:rPr lang="ru-RU" sz="1600" dirty="0" smtClean="0">
                <a:hlinkClick r:id="rId29"/>
              </a:rPr>
              <a:t>Кухарка. </a:t>
            </a:r>
            <a:r>
              <a:rPr lang="ru-RU" sz="1600" dirty="0" err="1" smtClean="0">
                <a:hlinkClick r:id="rId29"/>
              </a:rPr>
              <a:t>Марпл</a:t>
            </a:r>
            <a:endParaRPr lang="ru-RU" sz="1600" dirty="0"/>
          </a:p>
        </p:txBody>
      </p:sp>
      <p:sp>
        <p:nvSpPr>
          <p:cNvPr id="40" name="TextBox 39"/>
          <p:cNvSpPr txBox="1"/>
          <p:nvPr/>
        </p:nvSpPr>
        <p:spPr>
          <a:xfrm>
            <a:off x="2555776" y="1628800"/>
            <a:ext cx="1130438" cy="338554"/>
          </a:xfrm>
          <a:prstGeom prst="rect">
            <a:avLst/>
          </a:prstGeom>
          <a:noFill/>
        </p:spPr>
        <p:txBody>
          <a:bodyPr wrap="none" rtlCol="0">
            <a:spAutoFit/>
          </a:bodyPr>
          <a:lstStyle/>
          <a:p>
            <a:r>
              <a:rPr lang="ru-RU" sz="1600" dirty="0" smtClean="0">
                <a:hlinkClick r:id="rId30"/>
              </a:rPr>
              <a:t>Няня. </a:t>
            </a:r>
            <a:r>
              <a:rPr lang="ru-RU" sz="1600" dirty="0" err="1" smtClean="0">
                <a:hlinkClick r:id="rId30"/>
              </a:rPr>
              <a:t>Квик</a:t>
            </a:r>
            <a:endParaRPr lang="ru-RU" sz="1600" dirty="0"/>
          </a:p>
        </p:txBody>
      </p:sp>
      <p:sp>
        <p:nvSpPr>
          <p:cNvPr id="41" name="TextBox 40"/>
          <p:cNvSpPr txBox="1"/>
          <p:nvPr/>
        </p:nvSpPr>
        <p:spPr>
          <a:xfrm>
            <a:off x="2555776" y="1916832"/>
            <a:ext cx="1132746" cy="338554"/>
          </a:xfrm>
          <a:prstGeom prst="rect">
            <a:avLst/>
          </a:prstGeom>
          <a:noFill/>
        </p:spPr>
        <p:txBody>
          <a:bodyPr wrap="none" rtlCol="0">
            <a:spAutoFit/>
          </a:bodyPr>
          <a:lstStyle/>
          <a:p>
            <a:r>
              <a:rPr lang="ru-RU" sz="1600" dirty="0" smtClean="0">
                <a:hlinkClick r:id="rId31"/>
              </a:rPr>
              <a:t>Брод. </a:t>
            </a:r>
            <a:r>
              <a:rPr lang="ru-RU" sz="1600" dirty="0" err="1" smtClean="0">
                <a:hlinkClick r:id="rId31"/>
              </a:rPr>
              <a:t>Квик</a:t>
            </a:r>
            <a:endParaRPr lang="ru-RU" sz="1600" dirty="0"/>
          </a:p>
        </p:txBody>
      </p:sp>
      <p:sp>
        <p:nvSpPr>
          <p:cNvPr id="42" name="TextBox 41"/>
          <p:cNvSpPr txBox="1"/>
          <p:nvPr/>
        </p:nvSpPr>
        <p:spPr>
          <a:xfrm>
            <a:off x="2555776" y="2204864"/>
            <a:ext cx="1319785" cy="338554"/>
          </a:xfrm>
          <a:prstGeom prst="rect">
            <a:avLst/>
          </a:prstGeom>
          <a:noFill/>
        </p:spPr>
        <p:txBody>
          <a:bodyPr wrap="none" rtlCol="0">
            <a:spAutoFit/>
          </a:bodyPr>
          <a:lstStyle/>
          <a:p>
            <a:r>
              <a:rPr lang="ru-RU" sz="1600" dirty="0" smtClean="0">
                <a:hlinkClick r:id="rId32"/>
              </a:rPr>
              <a:t>Овечка. </a:t>
            </a:r>
            <a:r>
              <a:rPr lang="ru-RU" sz="1600" dirty="0" err="1" smtClean="0">
                <a:hlinkClick r:id="rId32"/>
              </a:rPr>
              <a:t>Квик</a:t>
            </a:r>
            <a:endParaRPr lang="ru-RU" sz="1600" dirty="0"/>
          </a:p>
        </p:txBody>
      </p:sp>
      <p:sp>
        <p:nvSpPr>
          <p:cNvPr id="43" name="TextBox 42"/>
          <p:cNvSpPr txBox="1"/>
          <p:nvPr/>
        </p:nvSpPr>
        <p:spPr>
          <a:xfrm>
            <a:off x="2555776" y="2492896"/>
            <a:ext cx="1271502" cy="338554"/>
          </a:xfrm>
          <a:prstGeom prst="rect">
            <a:avLst/>
          </a:prstGeom>
          <a:noFill/>
        </p:spPr>
        <p:txBody>
          <a:bodyPr wrap="none" rtlCol="0">
            <a:spAutoFit/>
          </a:bodyPr>
          <a:lstStyle/>
          <a:p>
            <a:r>
              <a:rPr lang="ru-RU" sz="1600" dirty="0" smtClean="0">
                <a:hlinkClick r:id="rId33"/>
              </a:rPr>
              <a:t>Пастух. </a:t>
            </a:r>
            <a:r>
              <a:rPr lang="ru-RU" sz="1600" dirty="0" err="1" smtClean="0">
                <a:hlinkClick r:id="rId33"/>
              </a:rPr>
              <a:t>Квик</a:t>
            </a:r>
            <a:endParaRPr lang="ru-RU" sz="1600" dirty="0"/>
          </a:p>
        </p:txBody>
      </p:sp>
      <p:sp>
        <p:nvSpPr>
          <p:cNvPr id="44" name="TextBox 43"/>
          <p:cNvSpPr txBox="1"/>
          <p:nvPr/>
        </p:nvSpPr>
        <p:spPr>
          <a:xfrm>
            <a:off x="2555776" y="2780928"/>
            <a:ext cx="1121141" cy="338554"/>
          </a:xfrm>
          <a:prstGeom prst="rect">
            <a:avLst/>
          </a:prstGeom>
          <a:noFill/>
        </p:spPr>
        <p:txBody>
          <a:bodyPr wrap="none" rtlCol="0">
            <a:spAutoFit/>
          </a:bodyPr>
          <a:lstStyle/>
          <a:p>
            <a:r>
              <a:rPr lang="ru-RU" sz="1600" dirty="0" smtClean="0">
                <a:hlinkClick r:id="rId34"/>
              </a:rPr>
              <a:t>Конь. </a:t>
            </a:r>
            <a:r>
              <a:rPr lang="ru-RU" sz="1600" dirty="0" err="1" smtClean="0">
                <a:hlinkClick r:id="rId34"/>
              </a:rPr>
              <a:t>Квик</a:t>
            </a:r>
            <a:endParaRPr lang="ru-RU" sz="1600" dirty="0"/>
          </a:p>
        </p:txBody>
      </p:sp>
      <p:sp>
        <p:nvSpPr>
          <p:cNvPr id="46" name="TextBox 45"/>
          <p:cNvSpPr txBox="1"/>
          <p:nvPr/>
        </p:nvSpPr>
        <p:spPr>
          <a:xfrm>
            <a:off x="2555776" y="3068960"/>
            <a:ext cx="1250663" cy="338554"/>
          </a:xfrm>
          <a:prstGeom prst="rect">
            <a:avLst/>
          </a:prstGeom>
          <a:noFill/>
        </p:spPr>
        <p:txBody>
          <a:bodyPr wrap="none" rtlCol="0">
            <a:spAutoFit/>
          </a:bodyPr>
          <a:lstStyle/>
          <a:p>
            <a:r>
              <a:rPr lang="ru-RU" sz="1600" dirty="0" smtClean="0">
                <a:hlinkClick r:id="rId35"/>
              </a:rPr>
              <a:t>Зайцы. </a:t>
            </a:r>
            <a:r>
              <a:rPr lang="ru-RU" sz="1600" dirty="0" err="1" smtClean="0">
                <a:hlinkClick r:id="rId35"/>
              </a:rPr>
              <a:t>Квик</a:t>
            </a:r>
            <a:endParaRPr lang="ru-RU" sz="1600" dirty="0"/>
          </a:p>
        </p:txBody>
      </p:sp>
      <p:sp>
        <p:nvSpPr>
          <p:cNvPr id="45" name="TextBox 44"/>
          <p:cNvSpPr txBox="1"/>
          <p:nvPr/>
        </p:nvSpPr>
        <p:spPr>
          <a:xfrm>
            <a:off x="6516216" y="1628800"/>
            <a:ext cx="2319866" cy="338554"/>
          </a:xfrm>
          <a:prstGeom prst="rect">
            <a:avLst/>
          </a:prstGeom>
          <a:noFill/>
        </p:spPr>
        <p:txBody>
          <a:bodyPr wrap="none" rtlCol="0">
            <a:spAutoFit/>
          </a:bodyPr>
          <a:lstStyle/>
          <a:p>
            <a:r>
              <a:rPr lang="ru-RU" sz="1600" dirty="0" smtClean="0">
                <a:hlinkClick r:id="rId36"/>
              </a:rPr>
              <a:t>Н.И.Лобачевский. </a:t>
            </a:r>
            <a:r>
              <a:rPr lang="ru-RU" sz="1600" dirty="0" err="1" smtClean="0">
                <a:hlinkClick r:id="rId36"/>
              </a:rPr>
              <a:t>Пуаро</a:t>
            </a:r>
            <a:endParaRPr lang="ru-RU" sz="1600" dirty="0"/>
          </a:p>
        </p:txBody>
      </p:sp>
      <p:sp>
        <p:nvSpPr>
          <p:cNvPr id="47" name="TextBox 46"/>
          <p:cNvSpPr txBox="1"/>
          <p:nvPr/>
        </p:nvSpPr>
        <p:spPr>
          <a:xfrm>
            <a:off x="6516216" y="1916832"/>
            <a:ext cx="1793889" cy="338554"/>
          </a:xfrm>
          <a:prstGeom prst="rect">
            <a:avLst/>
          </a:prstGeom>
          <a:noFill/>
        </p:spPr>
        <p:txBody>
          <a:bodyPr wrap="none" rtlCol="0">
            <a:spAutoFit/>
          </a:bodyPr>
          <a:lstStyle/>
          <a:p>
            <a:r>
              <a:rPr lang="ru-RU" sz="1600" dirty="0" smtClean="0">
                <a:hlinkClick r:id="rId37"/>
              </a:rPr>
              <a:t>Луи Пастер. </a:t>
            </a:r>
            <a:r>
              <a:rPr lang="ru-RU" sz="1600" dirty="0" err="1" smtClean="0">
                <a:hlinkClick r:id="rId37"/>
              </a:rPr>
              <a:t>Пуаро</a:t>
            </a:r>
            <a:endParaRPr lang="ru-RU" sz="1600" dirty="0"/>
          </a:p>
        </p:txBody>
      </p:sp>
      <p:sp>
        <p:nvSpPr>
          <p:cNvPr id="49" name="TextBox 48"/>
          <p:cNvSpPr txBox="1"/>
          <p:nvPr/>
        </p:nvSpPr>
        <p:spPr>
          <a:xfrm>
            <a:off x="6516216" y="2204864"/>
            <a:ext cx="1389932" cy="338554"/>
          </a:xfrm>
          <a:prstGeom prst="rect">
            <a:avLst/>
          </a:prstGeom>
          <a:noFill/>
        </p:spPr>
        <p:txBody>
          <a:bodyPr wrap="none" rtlCol="0">
            <a:spAutoFit/>
          </a:bodyPr>
          <a:lstStyle/>
          <a:p>
            <a:r>
              <a:rPr lang="ru-RU" sz="1600" dirty="0" smtClean="0">
                <a:hlinkClick r:id="rId38"/>
              </a:rPr>
              <a:t>Эварист Галуа</a:t>
            </a:r>
            <a:endParaRPr lang="ru-RU" sz="1600" dirty="0"/>
          </a:p>
        </p:txBody>
      </p:sp>
      <p:sp>
        <p:nvSpPr>
          <p:cNvPr id="50" name="TextBox 49"/>
          <p:cNvSpPr txBox="1"/>
          <p:nvPr/>
        </p:nvSpPr>
        <p:spPr>
          <a:xfrm>
            <a:off x="6516216" y="2492896"/>
            <a:ext cx="1636602" cy="338554"/>
          </a:xfrm>
          <a:prstGeom prst="rect">
            <a:avLst/>
          </a:prstGeom>
          <a:noFill/>
        </p:spPr>
        <p:txBody>
          <a:bodyPr wrap="none" rtlCol="0">
            <a:spAutoFit/>
          </a:bodyPr>
          <a:lstStyle/>
          <a:p>
            <a:r>
              <a:rPr lang="ru-RU" sz="1600" dirty="0" smtClean="0">
                <a:hlinkClick r:id="rId39"/>
              </a:rPr>
              <a:t>Галилео Галилей</a:t>
            </a:r>
            <a:endParaRPr lang="ru-RU" sz="1600" dirty="0"/>
          </a:p>
        </p:txBody>
      </p:sp>
      <p:sp>
        <p:nvSpPr>
          <p:cNvPr id="51" name="TextBox 50"/>
          <p:cNvSpPr txBox="1"/>
          <p:nvPr/>
        </p:nvSpPr>
        <p:spPr>
          <a:xfrm>
            <a:off x="6516216" y="2780928"/>
            <a:ext cx="961417" cy="338554"/>
          </a:xfrm>
          <a:prstGeom prst="rect">
            <a:avLst/>
          </a:prstGeom>
          <a:noFill/>
        </p:spPr>
        <p:txBody>
          <a:bodyPr wrap="none" rtlCol="0">
            <a:spAutoFit/>
          </a:bodyPr>
          <a:lstStyle/>
          <a:p>
            <a:r>
              <a:rPr lang="ru-RU" sz="1600" dirty="0" smtClean="0">
                <a:hlinkClick r:id="rId40"/>
              </a:rPr>
              <a:t>К.Ф.Гаусс</a:t>
            </a:r>
            <a:endParaRPr lang="ru-RU" sz="1600" dirty="0"/>
          </a:p>
        </p:txBody>
      </p:sp>
      <p:sp>
        <p:nvSpPr>
          <p:cNvPr id="48" name="TextBox 47"/>
          <p:cNvSpPr txBox="1"/>
          <p:nvPr/>
        </p:nvSpPr>
        <p:spPr>
          <a:xfrm>
            <a:off x="6516216" y="3068960"/>
            <a:ext cx="1446102" cy="338554"/>
          </a:xfrm>
          <a:prstGeom prst="rect">
            <a:avLst/>
          </a:prstGeom>
          <a:noFill/>
        </p:spPr>
        <p:txBody>
          <a:bodyPr wrap="none" rtlCol="0">
            <a:spAutoFit/>
          </a:bodyPr>
          <a:lstStyle/>
          <a:p>
            <a:r>
              <a:rPr lang="ru-RU" sz="1600" dirty="0" smtClean="0">
                <a:hlinkClick r:id="rId41"/>
              </a:rPr>
              <a:t>Сергей Есенин</a:t>
            </a:r>
            <a:endParaRPr lang="ru-RU" sz="1600" dirty="0"/>
          </a:p>
        </p:txBody>
      </p:sp>
      <p:sp>
        <p:nvSpPr>
          <p:cNvPr id="52" name="TextBox 51"/>
          <p:cNvSpPr txBox="1"/>
          <p:nvPr/>
        </p:nvSpPr>
        <p:spPr>
          <a:xfrm>
            <a:off x="6516216" y="3356992"/>
            <a:ext cx="1593962" cy="338554"/>
          </a:xfrm>
          <a:prstGeom prst="rect">
            <a:avLst/>
          </a:prstGeom>
          <a:noFill/>
        </p:spPr>
        <p:txBody>
          <a:bodyPr wrap="none" rtlCol="0">
            <a:spAutoFit/>
          </a:bodyPr>
          <a:lstStyle/>
          <a:p>
            <a:r>
              <a:rPr lang="ru-RU" sz="1600" dirty="0" smtClean="0">
                <a:hlinkClick r:id="rId42"/>
              </a:rPr>
              <a:t>А.Н.Колмогоров</a:t>
            </a:r>
            <a:endParaRPr lang="ru-RU" sz="1600" dirty="0"/>
          </a:p>
        </p:txBody>
      </p:sp>
      <p:sp>
        <p:nvSpPr>
          <p:cNvPr id="53" name="TextBox 52"/>
          <p:cNvSpPr txBox="1"/>
          <p:nvPr/>
        </p:nvSpPr>
        <p:spPr>
          <a:xfrm>
            <a:off x="6516216" y="3645024"/>
            <a:ext cx="1257588" cy="338554"/>
          </a:xfrm>
          <a:prstGeom prst="rect">
            <a:avLst/>
          </a:prstGeom>
          <a:noFill/>
        </p:spPr>
        <p:txBody>
          <a:bodyPr wrap="none" rtlCol="0">
            <a:spAutoFit/>
          </a:bodyPr>
          <a:lstStyle/>
          <a:p>
            <a:r>
              <a:rPr lang="ru-RU" sz="1600" dirty="0" smtClean="0">
                <a:hlinkClick r:id="rId43"/>
              </a:rPr>
              <a:t>Рене Декарт</a:t>
            </a:r>
            <a:endParaRPr lang="ru-RU" sz="1600" dirty="0"/>
          </a:p>
        </p:txBody>
      </p:sp>
      <p:sp>
        <p:nvSpPr>
          <p:cNvPr id="54" name="TextBox 53"/>
          <p:cNvSpPr txBox="1"/>
          <p:nvPr/>
        </p:nvSpPr>
        <p:spPr>
          <a:xfrm>
            <a:off x="6516216" y="3933056"/>
            <a:ext cx="1508555" cy="338554"/>
          </a:xfrm>
          <a:prstGeom prst="rect">
            <a:avLst/>
          </a:prstGeom>
          <a:noFill/>
        </p:spPr>
        <p:txBody>
          <a:bodyPr wrap="none" rtlCol="0">
            <a:spAutoFit/>
          </a:bodyPr>
          <a:lstStyle/>
          <a:p>
            <a:r>
              <a:rPr lang="ru-RU" sz="1600" dirty="0" smtClean="0">
                <a:hlinkClick r:id="rId44"/>
              </a:rPr>
              <a:t>М.Складовская</a:t>
            </a:r>
            <a:endParaRPr lang="ru-RU" sz="1600" dirty="0"/>
          </a:p>
        </p:txBody>
      </p:sp>
      <p:sp>
        <p:nvSpPr>
          <p:cNvPr id="55" name="TextBox 54"/>
          <p:cNvSpPr txBox="1"/>
          <p:nvPr/>
        </p:nvSpPr>
        <p:spPr>
          <a:xfrm>
            <a:off x="6516216" y="4221088"/>
            <a:ext cx="1437125" cy="338554"/>
          </a:xfrm>
          <a:prstGeom prst="rect">
            <a:avLst/>
          </a:prstGeom>
          <a:noFill/>
        </p:spPr>
        <p:txBody>
          <a:bodyPr wrap="none" rtlCol="0">
            <a:spAutoFit/>
          </a:bodyPr>
          <a:lstStyle/>
          <a:p>
            <a:r>
              <a:rPr lang="ru-RU" sz="1600" dirty="0" smtClean="0">
                <a:hlinkClick r:id="rId45"/>
              </a:rPr>
              <a:t>С.Ковалевская</a:t>
            </a:r>
            <a:endParaRPr lang="ru-RU" sz="1600" dirty="0"/>
          </a:p>
        </p:txBody>
      </p:sp>
      <p:sp>
        <p:nvSpPr>
          <p:cNvPr id="56" name="TextBox 55"/>
          <p:cNvSpPr txBox="1"/>
          <p:nvPr/>
        </p:nvSpPr>
        <p:spPr>
          <a:xfrm>
            <a:off x="6516216" y="4509120"/>
            <a:ext cx="848117" cy="338554"/>
          </a:xfrm>
          <a:prstGeom prst="rect">
            <a:avLst/>
          </a:prstGeom>
          <a:noFill/>
        </p:spPr>
        <p:txBody>
          <a:bodyPr wrap="none" rtlCol="0">
            <a:spAutoFit/>
          </a:bodyPr>
          <a:lstStyle/>
          <a:p>
            <a:r>
              <a:rPr lang="ru-RU" sz="1600" dirty="0" smtClean="0">
                <a:hlinkClick r:id="rId46"/>
              </a:rPr>
              <a:t>Гепатия</a:t>
            </a:r>
            <a:endParaRPr lang="ru-RU" sz="1600" dirty="0"/>
          </a:p>
        </p:txBody>
      </p:sp>
      <p:sp>
        <p:nvSpPr>
          <p:cNvPr id="57" name="TextBox 56"/>
          <p:cNvSpPr txBox="1"/>
          <p:nvPr/>
        </p:nvSpPr>
        <p:spPr>
          <a:xfrm>
            <a:off x="6516216" y="4797152"/>
            <a:ext cx="1240340" cy="338554"/>
          </a:xfrm>
          <a:prstGeom prst="rect">
            <a:avLst/>
          </a:prstGeom>
          <a:noFill/>
        </p:spPr>
        <p:txBody>
          <a:bodyPr wrap="none" rtlCol="0">
            <a:spAutoFit/>
          </a:bodyPr>
          <a:lstStyle/>
          <a:p>
            <a:r>
              <a:rPr lang="ru-RU" sz="1600" dirty="0" smtClean="0">
                <a:hlinkClick r:id="rId47"/>
              </a:rPr>
              <a:t>Агния </a:t>
            </a:r>
            <a:r>
              <a:rPr lang="ru-RU" sz="1600" dirty="0" err="1" smtClean="0">
                <a:hlinkClick r:id="rId47"/>
              </a:rPr>
              <a:t>Барто</a:t>
            </a:r>
            <a:endParaRPr lang="ru-RU" sz="1600" dirty="0"/>
          </a:p>
        </p:txBody>
      </p:sp>
      <p:sp>
        <p:nvSpPr>
          <p:cNvPr id="58" name="TextBox 57"/>
          <p:cNvSpPr txBox="1"/>
          <p:nvPr/>
        </p:nvSpPr>
        <p:spPr>
          <a:xfrm>
            <a:off x="6516216" y="5085184"/>
            <a:ext cx="934166" cy="338554"/>
          </a:xfrm>
          <a:prstGeom prst="rect">
            <a:avLst/>
          </a:prstGeom>
          <a:noFill/>
        </p:spPr>
        <p:txBody>
          <a:bodyPr wrap="none" rtlCol="0">
            <a:spAutoFit/>
          </a:bodyPr>
          <a:lstStyle/>
          <a:p>
            <a:r>
              <a:rPr lang="ru-RU" sz="1600" dirty="0" smtClean="0">
                <a:hlinkClick r:id="rId48"/>
              </a:rPr>
              <a:t>Пифагор</a:t>
            </a:r>
            <a:endParaRPr lang="ru-RU" sz="1600" dirty="0"/>
          </a:p>
        </p:txBody>
      </p:sp>
      <p:sp>
        <p:nvSpPr>
          <p:cNvPr id="62" name="TextBox 61"/>
          <p:cNvSpPr txBox="1"/>
          <p:nvPr/>
        </p:nvSpPr>
        <p:spPr>
          <a:xfrm>
            <a:off x="6516216" y="5373216"/>
            <a:ext cx="1932067" cy="338554"/>
          </a:xfrm>
          <a:prstGeom prst="rect">
            <a:avLst/>
          </a:prstGeom>
          <a:noFill/>
        </p:spPr>
        <p:txBody>
          <a:bodyPr wrap="none" rtlCol="0">
            <a:spAutoFit/>
          </a:bodyPr>
          <a:lstStyle/>
          <a:p>
            <a:r>
              <a:rPr lang="ru-RU" sz="1600" dirty="0" smtClean="0">
                <a:hlinkClick r:id="rId49"/>
              </a:rPr>
              <a:t>Гробница Архимеда</a:t>
            </a:r>
            <a:endParaRPr lang="ru-RU" sz="1600" dirty="0"/>
          </a:p>
        </p:txBody>
      </p:sp>
      <p:sp>
        <p:nvSpPr>
          <p:cNvPr id="63" name="TextBox 62"/>
          <p:cNvSpPr txBox="1"/>
          <p:nvPr/>
        </p:nvSpPr>
        <p:spPr>
          <a:xfrm>
            <a:off x="6516216" y="5661248"/>
            <a:ext cx="2513701" cy="338554"/>
          </a:xfrm>
          <a:prstGeom prst="rect">
            <a:avLst/>
          </a:prstGeom>
          <a:noFill/>
        </p:spPr>
        <p:txBody>
          <a:bodyPr wrap="none" rtlCol="0">
            <a:spAutoFit/>
          </a:bodyPr>
          <a:lstStyle/>
          <a:p>
            <a:r>
              <a:rPr lang="ru-RU" sz="1600" dirty="0" smtClean="0">
                <a:hlinkClick r:id="rId50"/>
              </a:rPr>
              <a:t>Архимед и золотая корона</a:t>
            </a:r>
            <a:endParaRPr lang="ru-RU" sz="1600" dirty="0"/>
          </a:p>
        </p:txBody>
      </p:sp>
      <p:sp>
        <p:nvSpPr>
          <p:cNvPr id="64" name="TextBox 63"/>
          <p:cNvSpPr txBox="1"/>
          <p:nvPr/>
        </p:nvSpPr>
        <p:spPr>
          <a:xfrm>
            <a:off x="6516216" y="5949280"/>
            <a:ext cx="2352311" cy="338554"/>
          </a:xfrm>
          <a:prstGeom prst="rect">
            <a:avLst/>
          </a:prstGeom>
          <a:noFill/>
        </p:spPr>
        <p:txBody>
          <a:bodyPr wrap="none" rtlCol="0">
            <a:spAutoFit/>
          </a:bodyPr>
          <a:lstStyle/>
          <a:p>
            <a:r>
              <a:rPr lang="ru-RU" sz="1600" dirty="0" smtClean="0">
                <a:hlinkClick r:id="rId51"/>
              </a:rPr>
              <a:t>Карикатура на Архимеда</a:t>
            </a:r>
            <a:endParaRPr lang="ru-RU" sz="1600" dirty="0"/>
          </a:p>
        </p:txBody>
      </p:sp>
      <p:sp>
        <p:nvSpPr>
          <p:cNvPr id="65" name="TextBox 64"/>
          <p:cNvSpPr txBox="1"/>
          <p:nvPr/>
        </p:nvSpPr>
        <p:spPr>
          <a:xfrm>
            <a:off x="6516216" y="6237312"/>
            <a:ext cx="802014" cy="338554"/>
          </a:xfrm>
          <a:prstGeom prst="rect">
            <a:avLst/>
          </a:prstGeom>
          <a:noFill/>
        </p:spPr>
        <p:txBody>
          <a:bodyPr wrap="none" rtlCol="0">
            <a:spAutoFit/>
          </a:bodyPr>
          <a:lstStyle/>
          <a:p>
            <a:r>
              <a:rPr lang="ru-RU" sz="1600" dirty="0" smtClean="0">
                <a:hlinkClick r:id="rId52"/>
              </a:rPr>
              <a:t>Эврика</a:t>
            </a:r>
            <a:endParaRPr lang="ru-RU" sz="1600" dirty="0"/>
          </a:p>
        </p:txBody>
      </p:sp>
      <p:sp>
        <p:nvSpPr>
          <p:cNvPr id="66" name="TextBox 65"/>
          <p:cNvSpPr txBox="1"/>
          <p:nvPr/>
        </p:nvSpPr>
        <p:spPr>
          <a:xfrm>
            <a:off x="7884368" y="6237312"/>
            <a:ext cx="960519" cy="338554"/>
          </a:xfrm>
          <a:prstGeom prst="rect">
            <a:avLst/>
          </a:prstGeom>
          <a:noFill/>
        </p:spPr>
        <p:txBody>
          <a:bodyPr wrap="none" rtlCol="0">
            <a:spAutoFit/>
          </a:bodyPr>
          <a:lstStyle/>
          <a:p>
            <a:r>
              <a:rPr lang="ru-RU" sz="1600" dirty="0" smtClean="0">
                <a:hlinkClick r:id="rId53"/>
              </a:rPr>
              <a:t>Архимед</a:t>
            </a:r>
            <a:endParaRPr lang="ru-RU" sz="1600" dirty="0"/>
          </a:p>
        </p:txBody>
      </p:sp>
      <p:sp>
        <p:nvSpPr>
          <p:cNvPr id="59" name="TextBox 58"/>
          <p:cNvSpPr txBox="1"/>
          <p:nvPr/>
        </p:nvSpPr>
        <p:spPr>
          <a:xfrm>
            <a:off x="2195736" y="4725144"/>
            <a:ext cx="1386918" cy="338554"/>
          </a:xfrm>
          <a:prstGeom prst="rect">
            <a:avLst/>
          </a:prstGeom>
          <a:noFill/>
        </p:spPr>
        <p:txBody>
          <a:bodyPr wrap="none" rtlCol="0">
            <a:spAutoFit/>
          </a:bodyPr>
          <a:lstStyle/>
          <a:p>
            <a:r>
              <a:rPr lang="ru-RU" sz="1600" dirty="0" smtClean="0">
                <a:hlinkClick r:id="rId54"/>
              </a:rPr>
              <a:t>Книги. </a:t>
            </a:r>
            <a:r>
              <a:rPr lang="ru-RU" sz="1600" dirty="0" err="1" smtClean="0">
                <a:hlinkClick r:id="rId54"/>
              </a:rPr>
              <a:t>Марпл</a:t>
            </a:r>
            <a:endParaRPr lang="ru-RU" sz="1600" dirty="0"/>
          </a:p>
        </p:txBody>
      </p:sp>
      <p:sp>
        <p:nvSpPr>
          <p:cNvPr id="60" name="TextBox 59"/>
          <p:cNvSpPr txBox="1"/>
          <p:nvPr/>
        </p:nvSpPr>
        <p:spPr>
          <a:xfrm>
            <a:off x="2195736" y="5013176"/>
            <a:ext cx="1695208" cy="338554"/>
          </a:xfrm>
          <a:prstGeom prst="rect">
            <a:avLst/>
          </a:prstGeom>
          <a:noFill/>
        </p:spPr>
        <p:txBody>
          <a:bodyPr wrap="none" rtlCol="0">
            <a:spAutoFit/>
          </a:bodyPr>
          <a:lstStyle/>
          <a:p>
            <a:r>
              <a:rPr lang="ru-RU" sz="1600" dirty="0" smtClean="0">
                <a:hlinkClick r:id="rId55"/>
              </a:rPr>
              <a:t>Парковка. </a:t>
            </a:r>
            <a:r>
              <a:rPr lang="ru-RU" sz="1600" dirty="0" err="1" smtClean="0">
                <a:hlinkClick r:id="rId55"/>
              </a:rPr>
              <a:t>Марпл</a:t>
            </a:r>
            <a:endParaRPr lang="ru-RU" sz="1600" dirty="0"/>
          </a:p>
        </p:txBody>
      </p:sp>
      <p:sp>
        <p:nvSpPr>
          <p:cNvPr id="61" name="TextBox 60"/>
          <p:cNvSpPr txBox="1"/>
          <p:nvPr/>
        </p:nvSpPr>
        <p:spPr>
          <a:xfrm>
            <a:off x="4139952" y="1628800"/>
            <a:ext cx="1538434" cy="338554"/>
          </a:xfrm>
          <a:prstGeom prst="rect">
            <a:avLst/>
          </a:prstGeom>
          <a:noFill/>
        </p:spPr>
        <p:txBody>
          <a:bodyPr wrap="none" rtlCol="0">
            <a:spAutoFit/>
          </a:bodyPr>
          <a:lstStyle/>
          <a:p>
            <a:r>
              <a:rPr lang="ru-RU" sz="1600" dirty="0" smtClean="0">
                <a:hlinkClick r:id="rId56"/>
              </a:rPr>
              <a:t>Гараж. </a:t>
            </a:r>
            <a:r>
              <a:rPr lang="ru-RU" sz="1600" dirty="0" err="1" smtClean="0">
                <a:hlinkClick r:id="rId56"/>
              </a:rPr>
              <a:t>Анискин</a:t>
            </a:r>
            <a:endParaRPr lang="ru-RU" sz="1600" dirty="0"/>
          </a:p>
        </p:txBody>
      </p:sp>
      <p:sp>
        <p:nvSpPr>
          <p:cNvPr id="67" name="TextBox 66"/>
          <p:cNvSpPr txBox="1"/>
          <p:nvPr/>
        </p:nvSpPr>
        <p:spPr>
          <a:xfrm>
            <a:off x="4139952" y="1916832"/>
            <a:ext cx="1481496" cy="338554"/>
          </a:xfrm>
          <a:prstGeom prst="rect">
            <a:avLst/>
          </a:prstGeom>
          <a:noFill/>
        </p:spPr>
        <p:txBody>
          <a:bodyPr wrap="none" rtlCol="0">
            <a:spAutoFit/>
          </a:bodyPr>
          <a:lstStyle/>
          <a:p>
            <a:r>
              <a:rPr lang="ru-RU" sz="1600" dirty="0" smtClean="0">
                <a:hlinkClick r:id="rId57"/>
              </a:rPr>
              <a:t>Ключ. </a:t>
            </a:r>
            <a:r>
              <a:rPr lang="ru-RU" sz="1600" dirty="0" err="1" smtClean="0">
                <a:hlinkClick r:id="rId57"/>
              </a:rPr>
              <a:t>Анискин</a:t>
            </a:r>
            <a:endParaRPr lang="ru-RU" sz="1600" dirty="0"/>
          </a:p>
        </p:txBody>
      </p:sp>
      <p:sp>
        <p:nvSpPr>
          <p:cNvPr id="68" name="TextBox 67"/>
          <p:cNvSpPr txBox="1"/>
          <p:nvPr/>
        </p:nvSpPr>
        <p:spPr>
          <a:xfrm>
            <a:off x="4139952" y="2204864"/>
            <a:ext cx="1760418" cy="338554"/>
          </a:xfrm>
          <a:prstGeom prst="rect">
            <a:avLst/>
          </a:prstGeom>
          <a:noFill/>
        </p:spPr>
        <p:txBody>
          <a:bodyPr wrap="none" rtlCol="0">
            <a:spAutoFit/>
          </a:bodyPr>
          <a:lstStyle/>
          <a:p>
            <a:r>
              <a:rPr lang="ru-RU" sz="1600" dirty="0" smtClean="0">
                <a:hlinkClick r:id="rId58"/>
              </a:rPr>
              <a:t>Машина. </a:t>
            </a:r>
            <a:r>
              <a:rPr lang="ru-RU" sz="1600" dirty="0" err="1" smtClean="0">
                <a:hlinkClick r:id="rId58"/>
              </a:rPr>
              <a:t>Анискин</a:t>
            </a:r>
            <a:endParaRPr lang="ru-RU" sz="1600" dirty="0"/>
          </a:p>
        </p:txBody>
      </p:sp>
      <p:sp>
        <p:nvSpPr>
          <p:cNvPr id="69" name="TextBox 68"/>
          <p:cNvSpPr txBox="1"/>
          <p:nvPr/>
        </p:nvSpPr>
        <p:spPr>
          <a:xfrm>
            <a:off x="4139952" y="2492896"/>
            <a:ext cx="958917" cy="338554"/>
          </a:xfrm>
          <a:prstGeom prst="rect">
            <a:avLst/>
          </a:prstGeom>
          <a:noFill/>
        </p:spPr>
        <p:txBody>
          <a:bodyPr wrap="none" rtlCol="0">
            <a:spAutoFit/>
          </a:bodyPr>
          <a:lstStyle/>
          <a:p>
            <a:r>
              <a:rPr lang="ru-RU" sz="1600" dirty="0" smtClean="0">
                <a:hlinkClick r:id="rId59"/>
              </a:rPr>
              <a:t>Мальчик</a:t>
            </a:r>
            <a:endParaRPr lang="ru-RU" sz="1600" dirty="0"/>
          </a:p>
        </p:txBody>
      </p:sp>
      <p:sp>
        <p:nvSpPr>
          <p:cNvPr id="70" name="TextBox 69"/>
          <p:cNvSpPr txBox="1"/>
          <p:nvPr/>
        </p:nvSpPr>
        <p:spPr>
          <a:xfrm>
            <a:off x="4283968" y="4149080"/>
            <a:ext cx="810158" cy="338554"/>
          </a:xfrm>
          <a:prstGeom prst="rect">
            <a:avLst/>
          </a:prstGeom>
          <a:noFill/>
        </p:spPr>
        <p:txBody>
          <a:bodyPr wrap="none" rtlCol="0">
            <a:spAutoFit/>
          </a:bodyPr>
          <a:lstStyle/>
          <a:p>
            <a:r>
              <a:rPr lang="ru-RU" sz="1600" dirty="0" smtClean="0">
                <a:hlinkClick r:id="rId60"/>
              </a:rPr>
              <a:t>Платон</a:t>
            </a:r>
            <a:endParaRPr lang="ru-RU" sz="1600" dirty="0"/>
          </a:p>
        </p:txBody>
      </p:sp>
      <p:sp>
        <p:nvSpPr>
          <p:cNvPr id="71" name="TextBox 70"/>
          <p:cNvSpPr txBox="1"/>
          <p:nvPr/>
        </p:nvSpPr>
        <p:spPr>
          <a:xfrm>
            <a:off x="4283968" y="4437112"/>
            <a:ext cx="1778820" cy="338554"/>
          </a:xfrm>
          <a:prstGeom prst="rect">
            <a:avLst/>
          </a:prstGeom>
          <a:noFill/>
        </p:spPr>
        <p:txBody>
          <a:bodyPr wrap="none" rtlCol="0">
            <a:spAutoFit/>
          </a:bodyPr>
          <a:lstStyle/>
          <a:p>
            <a:r>
              <a:rPr lang="ru-RU" sz="1600" dirty="0" smtClean="0">
                <a:hlinkClick r:id="rId61"/>
              </a:rPr>
              <a:t>Казимир Малевич</a:t>
            </a:r>
            <a:endParaRPr lang="ru-RU" sz="1600" dirty="0"/>
          </a:p>
        </p:txBody>
      </p:sp>
      <p:sp>
        <p:nvSpPr>
          <p:cNvPr id="72" name="TextBox 71"/>
          <p:cNvSpPr txBox="1"/>
          <p:nvPr/>
        </p:nvSpPr>
        <p:spPr>
          <a:xfrm>
            <a:off x="4283968" y="4725144"/>
            <a:ext cx="1599540" cy="338554"/>
          </a:xfrm>
          <a:prstGeom prst="rect">
            <a:avLst/>
          </a:prstGeom>
          <a:noFill/>
        </p:spPr>
        <p:txBody>
          <a:bodyPr wrap="none" rtlCol="0">
            <a:spAutoFit/>
          </a:bodyPr>
          <a:lstStyle/>
          <a:p>
            <a:r>
              <a:rPr lang="ru-RU" sz="1600" dirty="0" smtClean="0">
                <a:hlinkClick r:id="rId62"/>
              </a:rPr>
              <a:t>Чёрный квадрат</a:t>
            </a:r>
            <a:endParaRPr lang="ru-RU" sz="1600" dirty="0"/>
          </a:p>
        </p:txBody>
      </p:sp>
      <p:sp>
        <p:nvSpPr>
          <p:cNvPr id="73" name="TextBox 72"/>
          <p:cNvSpPr txBox="1"/>
          <p:nvPr/>
        </p:nvSpPr>
        <p:spPr>
          <a:xfrm>
            <a:off x="4283968" y="5013176"/>
            <a:ext cx="1504836" cy="338554"/>
          </a:xfrm>
          <a:prstGeom prst="rect">
            <a:avLst/>
          </a:prstGeom>
          <a:noFill/>
        </p:spPr>
        <p:txBody>
          <a:bodyPr wrap="none" rtlCol="0">
            <a:spAutoFit/>
          </a:bodyPr>
          <a:lstStyle/>
          <a:p>
            <a:r>
              <a:rPr lang="ru-RU" sz="1600" dirty="0" smtClean="0">
                <a:hlinkClick r:id="rId63"/>
              </a:rPr>
              <a:t>Битва на мечах</a:t>
            </a:r>
            <a:endParaRPr lang="ru-RU" sz="1600" dirty="0"/>
          </a:p>
        </p:txBody>
      </p:sp>
      <p:sp>
        <p:nvSpPr>
          <p:cNvPr id="74" name="TextBox 73"/>
          <p:cNvSpPr txBox="1"/>
          <p:nvPr/>
        </p:nvSpPr>
        <p:spPr>
          <a:xfrm>
            <a:off x="4283968" y="5301208"/>
            <a:ext cx="2039982" cy="338554"/>
          </a:xfrm>
          <a:prstGeom prst="rect">
            <a:avLst/>
          </a:prstGeom>
          <a:noFill/>
        </p:spPr>
        <p:txBody>
          <a:bodyPr wrap="none" rtlCol="0">
            <a:spAutoFit/>
          </a:bodyPr>
          <a:lstStyle/>
          <a:p>
            <a:r>
              <a:rPr lang="ru-RU" sz="1600" dirty="0" smtClean="0">
                <a:hlinkClick r:id="rId64"/>
              </a:rPr>
              <a:t>Математический бой</a:t>
            </a:r>
            <a:endParaRPr lang="ru-RU" sz="1600" dirty="0"/>
          </a:p>
        </p:txBody>
      </p:sp>
      <p:sp>
        <p:nvSpPr>
          <p:cNvPr id="75" name="TextBox 74"/>
          <p:cNvSpPr txBox="1"/>
          <p:nvPr/>
        </p:nvSpPr>
        <p:spPr>
          <a:xfrm>
            <a:off x="4283968" y="5589240"/>
            <a:ext cx="1317990" cy="338554"/>
          </a:xfrm>
          <a:prstGeom prst="rect">
            <a:avLst/>
          </a:prstGeom>
          <a:noFill/>
        </p:spPr>
        <p:txBody>
          <a:bodyPr wrap="none" rtlCol="0">
            <a:spAutoFit/>
          </a:bodyPr>
          <a:lstStyle/>
          <a:p>
            <a:r>
              <a:rPr lang="ru-RU" sz="1600" dirty="0" smtClean="0">
                <a:hlinkClick r:id="rId65"/>
              </a:rPr>
              <a:t>Нивен </a:t>
            </a:r>
            <a:r>
              <a:rPr lang="ru-RU" sz="1600" dirty="0" err="1" smtClean="0">
                <a:hlinkClick r:id="rId65"/>
              </a:rPr>
              <a:t>Айвен</a:t>
            </a:r>
            <a:endParaRPr lang="ru-RU" sz="1600" dirty="0"/>
          </a:p>
        </p:txBody>
      </p:sp>
      <p:sp>
        <p:nvSpPr>
          <p:cNvPr id="76" name="TextBox 75"/>
          <p:cNvSpPr txBox="1"/>
          <p:nvPr/>
        </p:nvSpPr>
        <p:spPr>
          <a:xfrm>
            <a:off x="4283968" y="5877272"/>
            <a:ext cx="1035861" cy="338554"/>
          </a:xfrm>
          <a:prstGeom prst="rect">
            <a:avLst/>
          </a:prstGeom>
          <a:noFill/>
        </p:spPr>
        <p:txBody>
          <a:bodyPr wrap="none" rtlCol="0">
            <a:spAutoFit/>
          </a:bodyPr>
          <a:lstStyle/>
          <a:p>
            <a:r>
              <a:rPr lang="ru-RU" sz="1600" dirty="0" smtClean="0">
                <a:hlinkClick r:id="rId66"/>
              </a:rPr>
              <a:t>Двоечник</a:t>
            </a:r>
            <a:endParaRPr lang="ru-RU" sz="1600" dirty="0"/>
          </a:p>
        </p:txBody>
      </p:sp>
      <p:sp>
        <p:nvSpPr>
          <p:cNvPr id="77" name="TextBox 76"/>
          <p:cNvSpPr txBox="1"/>
          <p:nvPr/>
        </p:nvSpPr>
        <p:spPr>
          <a:xfrm>
            <a:off x="2195736" y="5301208"/>
            <a:ext cx="909416" cy="338554"/>
          </a:xfrm>
          <a:prstGeom prst="rect">
            <a:avLst/>
          </a:prstGeom>
          <a:noFill/>
        </p:spPr>
        <p:txBody>
          <a:bodyPr wrap="none" rtlCol="0">
            <a:spAutoFit/>
          </a:bodyPr>
          <a:lstStyle/>
          <a:p>
            <a:r>
              <a:rPr lang="ru-RU" sz="1600" dirty="0" smtClean="0">
                <a:hlinkClick r:id="rId67"/>
              </a:rPr>
              <a:t>Девочка</a:t>
            </a:r>
            <a:endParaRPr lang="ru-RU" sz="1600" dirty="0"/>
          </a:p>
        </p:txBody>
      </p:sp>
      <p:sp>
        <p:nvSpPr>
          <p:cNvPr id="78" name="TextBox 77"/>
          <p:cNvSpPr txBox="1"/>
          <p:nvPr/>
        </p:nvSpPr>
        <p:spPr>
          <a:xfrm>
            <a:off x="2195736" y="5589240"/>
            <a:ext cx="958917" cy="338554"/>
          </a:xfrm>
          <a:prstGeom prst="rect">
            <a:avLst/>
          </a:prstGeom>
          <a:noFill/>
        </p:spPr>
        <p:txBody>
          <a:bodyPr wrap="none" rtlCol="0">
            <a:spAutoFit/>
          </a:bodyPr>
          <a:lstStyle/>
          <a:p>
            <a:r>
              <a:rPr lang="ru-RU" sz="1600" dirty="0" smtClean="0">
                <a:hlinkClick r:id="rId68"/>
              </a:rPr>
              <a:t>Мальчик</a:t>
            </a:r>
            <a:endParaRPr lang="ru-RU" sz="1600" dirty="0"/>
          </a:p>
        </p:txBody>
      </p:sp>
      <p:sp>
        <p:nvSpPr>
          <p:cNvPr id="79" name="TextBox 78"/>
          <p:cNvSpPr txBox="1"/>
          <p:nvPr/>
        </p:nvSpPr>
        <p:spPr>
          <a:xfrm>
            <a:off x="2195736" y="5877272"/>
            <a:ext cx="1662828" cy="338554"/>
          </a:xfrm>
          <a:prstGeom prst="rect">
            <a:avLst/>
          </a:prstGeom>
          <a:noFill/>
        </p:spPr>
        <p:txBody>
          <a:bodyPr wrap="none" rtlCol="0">
            <a:spAutoFit/>
          </a:bodyPr>
          <a:lstStyle/>
          <a:p>
            <a:r>
              <a:rPr lang="ru-RU" sz="1600" dirty="0" smtClean="0">
                <a:hlinkClick r:id="rId69"/>
              </a:rPr>
              <a:t>Лесная тропинка</a:t>
            </a:r>
            <a:endParaRPr lang="ru-RU" sz="1600" dirty="0"/>
          </a:p>
        </p:txBody>
      </p:sp>
      <p:sp>
        <p:nvSpPr>
          <p:cNvPr id="80" name="TextBox 79"/>
          <p:cNvSpPr txBox="1"/>
          <p:nvPr/>
        </p:nvSpPr>
        <p:spPr>
          <a:xfrm>
            <a:off x="2195736" y="6165304"/>
            <a:ext cx="1105239" cy="338554"/>
          </a:xfrm>
          <a:prstGeom prst="rect">
            <a:avLst/>
          </a:prstGeom>
          <a:noFill/>
        </p:spPr>
        <p:txBody>
          <a:bodyPr wrap="none" rtlCol="0">
            <a:spAutoFit/>
          </a:bodyPr>
          <a:lstStyle/>
          <a:p>
            <a:r>
              <a:rPr lang="ru-RU" sz="1600" dirty="0" smtClean="0">
                <a:hlinkClick r:id="rId70"/>
              </a:rPr>
              <a:t>Кот и Лиса</a:t>
            </a:r>
            <a:endParaRPr lang="ru-RU" sz="1600" dirty="0"/>
          </a:p>
        </p:txBody>
      </p:sp>
      <p:sp>
        <p:nvSpPr>
          <p:cNvPr id="81" name="TextBox 80"/>
          <p:cNvSpPr txBox="1"/>
          <p:nvPr/>
        </p:nvSpPr>
        <p:spPr>
          <a:xfrm>
            <a:off x="4139952" y="2780928"/>
            <a:ext cx="1514454" cy="338554"/>
          </a:xfrm>
          <a:prstGeom prst="rect">
            <a:avLst/>
          </a:prstGeom>
          <a:noFill/>
        </p:spPr>
        <p:txBody>
          <a:bodyPr wrap="none" rtlCol="0">
            <a:spAutoFit/>
          </a:bodyPr>
          <a:lstStyle/>
          <a:p>
            <a:r>
              <a:rPr lang="ru-RU" sz="1600" dirty="0" smtClean="0">
                <a:hlinkClick r:id="rId71"/>
              </a:rPr>
              <a:t>Парикмахер - 1</a:t>
            </a:r>
            <a:endParaRPr lang="ru-RU" sz="1600" dirty="0"/>
          </a:p>
        </p:txBody>
      </p:sp>
      <p:sp>
        <p:nvSpPr>
          <p:cNvPr id="82" name="TextBox 81"/>
          <p:cNvSpPr txBox="1"/>
          <p:nvPr/>
        </p:nvSpPr>
        <p:spPr>
          <a:xfrm>
            <a:off x="4139952" y="3068960"/>
            <a:ext cx="1514454" cy="338554"/>
          </a:xfrm>
          <a:prstGeom prst="rect">
            <a:avLst/>
          </a:prstGeom>
          <a:noFill/>
        </p:spPr>
        <p:txBody>
          <a:bodyPr wrap="none" rtlCol="0">
            <a:spAutoFit/>
          </a:bodyPr>
          <a:lstStyle/>
          <a:p>
            <a:r>
              <a:rPr lang="ru-RU" sz="1600" dirty="0" smtClean="0">
                <a:hlinkClick r:id="rId72"/>
              </a:rPr>
              <a:t>Парикмахер - 2</a:t>
            </a:r>
            <a:endParaRPr lang="ru-RU" sz="1600" dirty="0"/>
          </a:p>
        </p:txBody>
      </p:sp>
      <p:sp>
        <p:nvSpPr>
          <p:cNvPr id="83" name="Управляющая кнопка: настраиваемая 82">
            <a:hlinkClick r:id="" action="ppaction://noaction" highlightClick="1"/>
          </p:cNvPr>
          <p:cNvSpPr/>
          <p:nvPr/>
        </p:nvSpPr>
        <p:spPr>
          <a:xfrm>
            <a:off x="6012160" y="260648"/>
            <a:ext cx="2880320" cy="504056"/>
          </a:xfrm>
          <a:prstGeom prst="actionButtonBlank">
            <a:avLst/>
          </a:prstGeom>
          <a:solidFill>
            <a:srgbClr val="E3A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6B3A05"/>
                </a:solidFill>
                <a:latin typeface="Comic Sans MS" panose="030F0702030302020204" pitchFamily="66" charset="0"/>
              </a:rPr>
              <a:t>ИСТОЧНИКИ</a:t>
            </a:r>
            <a:endParaRPr lang="ru-RU" sz="2800" b="1" dirty="0">
              <a:solidFill>
                <a:srgbClr val="6B3A05"/>
              </a:solidFill>
              <a:latin typeface="Comic Sans MS" panose="030F0702030302020204" pitchFamily="66" charset="0"/>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bg>
      <p:bgPr>
        <a:solidFill>
          <a:srgbClr val="F69C38">
            <a:alpha val="32000"/>
          </a:srgbClr>
        </a:solidFill>
        <a:effectLst/>
      </p:bgPr>
    </p:bg>
    <p:spTree>
      <p:nvGrpSpPr>
        <p:cNvPr id="1" name=""/>
        <p:cNvGrpSpPr/>
        <p:nvPr/>
      </p:nvGrpSpPr>
      <p:grpSpPr>
        <a:xfrm>
          <a:off x="0" y="0"/>
          <a:ext cx="0" cy="0"/>
          <a:chOff x="0" y="0"/>
          <a:chExt cx="0" cy="0"/>
        </a:xfrm>
      </p:grpSpPr>
      <p:sp>
        <p:nvSpPr>
          <p:cNvPr id="4" name="TextBox 3"/>
          <p:cNvSpPr txBox="1"/>
          <p:nvPr/>
        </p:nvSpPr>
        <p:spPr>
          <a:xfrm>
            <a:off x="971600" y="1484784"/>
            <a:ext cx="1576394" cy="338554"/>
          </a:xfrm>
          <a:prstGeom prst="rect">
            <a:avLst/>
          </a:prstGeom>
          <a:noFill/>
        </p:spPr>
        <p:txBody>
          <a:bodyPr wrap="none" rtlCol="0">
            <a:spAutoFit/>
          </a:bodyPr>
          <a:lstStyle/>
          <a:p>
            <a:r>
              <a:rPr lang="ru-RU" sz="1600" dirty="0" smtClean="0">
                <a:hlinkClick r:id="rId1"/>
              </a:rPr>
              <a:t>Конституция РФ</a:t>
            </a:r>
            <a:endParaRPr lang="ru-RU" sz="1600" dirty="0"/>
          </a:p>
        </p:txBody>
      </p:sp>
      <p:sp>
        <p:nvSpPr>
          <p:cNvPr id="5" name="TextBox 4"/>
          <p:cNvSpPr txBox="1"/>
          <p:nvPr/>
        </p:nvSpPr>
        <p:spPr>
          <a:xfrm>
            <a:off x="971600" y="908720"/>
            <a:ext cx="1634615" cy="338554"/>
          </a:xfrm>
          <a:prstGeom prst="rect">
            <a:avLst/>
          </a:prstGeom>
          <a:noFill/>
        </p:spPr>
        <p:txBody>
          <a:bodyPr wrap="none" rtlCol="0">
            <a:spAutoFit/>
          </a:bodyPr>
          <a:lstStyle/>
          <a:p>
            <a:r>
              <a:rPr lang="ru-RU" sz="1600" dirty="0" smtClean="0">
                <a:hlinkClick r:id="rId2"/>
              </a:rPr>
              <a:t>Комиссар Мегре</a:t>
            </a:r>
            <a:endParaRPr lang="ru-RU" sz="1600" dirty="0"/>
          </a:p>
        </p:txBody>
      </p:sp>
      <p:sp>
        <p:nvSpPr>
          <p:cNvPr id="6" name="TextBox 5"/>
          <p:cNvSpPr txBox="1"/>
          <p:nvPr/>
        </p:nvSpPr>
        <p:spPr>
          <a:xfrm>
            <a:off x="971600" y="1196752"/>
            <a:ext cx="1909562" cy="338554"/>
          </a:xfrm>
          <a:prstGeom prst="rect">
            <a:avLst/>
          </a:prstGeom>
          <a:noFill/>
        </p:spPr>
        <p:txBody>
          <a:bodyPr wrap="none" rtlCol="0">
            <a:spAutoFit/>
          </a:bodyPr>
          <a:lstStyle/>
          <a:p>
            <a:r>
              <a:rPr lang="ru-RU" sz="1600" dirty="0" smtClean="0">
                <a:hlinkClick r:id="rId3"/>
              </a:rPr>
              <a:t>Курительная трубка</a:t>
            </a:r>
            <a:endParaRPr lang="ru-RU" sz="1600" dirty="0"/>
          </a:p>
        </p:txBody>
      </p:sp>
      <p:sp>
        <p:nvSpPr>
          <p:cNvPr id="7" name="TextBox 6"/>
          <p:cNvSpPr txBox="1"/>
          <p:nvPr/>
        </p:nvSpPr>
        <p:spPr>
          <a:xfrm>
            <a:off x="971600" y="1772816"/>
            <a:ext cx="2056717" cy="338554"/>
          </a:xfrm>
          <a:prstGeom prst="rect">
            <a:avLst/>
          </a:prstGeom>
          <a:noFill/>
        </p:spPr>
        <p:txBody>
          <a:bodyPr wrap="none" rtlCol="0">
            <a:spAutoFit/>
          </a:bodyPr>
          <a:lstStyle/>
          <a:p>
            <a:r>
              <a:rPr lang="ru-RU" sz="1600" dirty="0" smtClean="0">
                <a:hlinkClick r:id="rId4"/>
              </a:rPr>
              <a:t>Уголовный кодекс РФ</a:t>
            </a:r>
            <a:endParaRPr lang="ru-RU" sz="1600" dirty="0"/>
          </a:p>
        </p:txBody>
      </p:sp>
      <p:sp>
        <p:nvSpPr>
          <p:cNvPr id="8" name="TextBox 7"/>
          <p:cNvSpPr txBox="1"/>
          <p:nvPr/>
        </p:nvSpPr>
        <p:spPr>
          <a:xfrm>
            <a:off x="971600" y="2060848"/>
            <a:ext cx="2704395" cy="338554"/>
          </a:xfrm>
          <a:prstGeom prst="rect">
            <a:avLst/>
          </a:prstGeom>
          <a:noFill/>
        </p:spPr>
        <p:txBody>
          <a:bodyPr wrap="none" rtlCol="0">
            <a:spAutoFit/>
          </a:bodyPr>
          <a:lstStyle/>
          <a:p>
            <a:r>
              <a:rPr lang="ru-RU" sz="1600" dirty="0" smtClean="0">
                <a:hlinkClick r:id="rId5"/>
              </a:rPr>
              <a:t>Конвенция о правах ребёнка</a:t>
            </a:r>
            <a:endParaRPr lang="ru-RU" sz="1600" dirty="0"/>
          </a:p>
        </p:txBody>
      </p:sp>
      <p:sp>
        <p:nvSpPr>
          <p:cNvPr id="9" name="TextBox 8"/>
          <p:cNvSpPr txBox="1"/>
          <p:nvPr/>
        </p:nvSpPr>
        <p:spPr>
          <a:xfrm>
            <a:off x="971600" y="2348880"/>
            <a:ext cx="2257028" cy="338554"/>
          </a:xfrm>
          <a:prstGeom prst="rect">
            <a:avLst/>
          </a:prstGeom>
          <a:noFill/>
        </p:spPr>
        <p:txBody>
          <a:bodyPr wrap="none" rtlCol="0">
            <a:spAutoFit/>
          </a:bodyPr>
          <a:lstStyle/>
          <a:p>
            <a:r>
              <a:rPr lang="ru-RU" sz="1600" dirty="0" smtClean="0">
                <a:hlinkClick r:id="rId6"/>
              </a:rPr>
              <a:t>Гражданский кодекс РФ</a:t>
            </a:r>
            <a:endParaRPr lang="ru-RU" sz="1600" dirty="0"/>
          </a:p>
        </p:txBody>
      </p:sp>
      <p:sp>
        <p:nvSpPr>
          <p:cNvPr id="10" name="TextBox 9"/>
          <p:cNvSpPr txBox="1"/>
          <p:nvPr/>
        </p:nvSpPr>
        <p:spPr>
          <a:xfrm>
            <a:off x="971600" y="2636912"/>
            <a:ext cx="3932872" cy="338554"/>
          </a:xfrm>
          <a:prstGeom prst="rect">
            <a:avLst/>
          </a:prstGeom>
          <a:noFill/>
        </p:spPr>
        <p:txBody>
          <a:bodyPr wrap="none" rtlCol="0">
            <a:spAutoFit/>
          </a:bodyPr>
          <a:lstStyle/>
          <a:p>
            <a:r>
              <a:rPr lang="ru-RU" sz="1600" dirty="0" smtClean="0">
                <a:hlinkClick r:id="rId7"/>
              </a:rPr>
              <a:t>Федеральный закон «Об образовании РФ»</a:t>
            </a:r>
            <a:endParaRPr lang="ru-RU" sz="1600" dirty="0"/>
          </a:p>
        </p:txBody>
      </p:sp>
      <p:sp>
        <p:nvSpPr>
          <p:cNvPr id="11" name="TextBox 10"/>
          <p:cNvSpPr txBox="1"/>
          <p:nvPr/>
        </p:nvSpPr>
        <p:spPr>
          <a:xfrm>
            <a:off x="971600" y="2924944"/>
            <a:ext cx="1471300" cy="338554"/>
          </a:xfrm>
          <a:prstGeom prst="rect">
            <a:avLst/>
          </a:prstGeom>
          <a:noFill/>
        </p:spPr>
        <p:txBody>
          <a:bodyPr wrap="none" rtlCol="0">
            <a:spAutoFit/>
          </a:bodyPr>
          <a:lstStyle/>
          <a:p>
            <a:r>
              <a:rPr lang="ru-RU" sz="1600" dirty="0" smtClean="0">
                <a:hlinkClick r:id="rId8"/>
              </a:rPr>
              <a:t>Криминология</a:t>
            </a:r>
            <a:endParaRPr lang="ru-RU" sz="1600" dirty="0"/>
          </a:p>
        </p:txBody>
      </p:sp>
      <p:sp>
        <p:nvSpPr>
          <p:cNvPr id="12" name="TextBox 11"/>
          <p:cNvSpPr txBox="1"/>
          <p:nvPr/>
        </p:nvSpPr>
        <p:spPr>
          <a:xfrm>
            <a:off x="971600" y="3212976"/>
            <a:ext cx="686535" cy="338554"/>
          </a:xfrm>
          <a:prstGeom prst="rect">
            <a:avLst/>
          </a:prstGeom>
          <a:noFill/>
        </p:spPr>
        <p:txBody>
          <a:bodyPr wrap="none" rtlCol="0">
            <a:spAutoFit/>
          </a:bodyPr>
          <a:lstStyle/>
          <a:p>
            <a:r>
              <a:rPr lang="ru-RU" sz="1600" dirty="0" smtClean="0">
                <a:hlinkClick r:id="rId9"/>
              </a:rPr>
              <a:t>Судья</a:t>
            </a:r>
            <a:endParaRPr lang="ru-RU" sz="1600" dirty="0"/>
          </a:p>
        </p:txBody>
      </p:sp>
      <p:sp>
        <p:nvSpPr>
          <p:cNvPr id="13" name="TextBox 12"/>
          <p:cNvSpPr txBox="1"/>
          <p:nvPr/>
        </p:nvSpPr>
        <p:spPr>
          <a:xfrm>
            <a:off x="971600" y="3501008"/>
            <a:ext cx="1130566" cy="338554"/>
          </a:xfrm>
          <a:prstGeom prst="rect">
            <a:avLst/>
          </a:prstGeom>
          <a:noFill/>
        </p:spPr>
        <p:txBody>
          <a:bodyPr wrap="none" rtlCol="0">
            <a:spAutoFit/>
          </a:bodyPr>
          <a:lstStyle/>
          <a:p>
            <a:r>
              <a:rPr lang="ru-RU" sz="1600" dirty="0" smtClean="0">
                <a:hlinkClick r:id="rId10"/>
              </a:rPr>
              <a:t>Наручники</a:t>
            </a:r>
            <a:endParaRPr lang="ru-RU" sz="1600" dirty="0"/>
          </a:p>
        </p:txBody>
      </p:sp>
      <p:sp>
        <p:nvSpPr>
          <p:cNvPr id="14" name="TextBox 13"/>
          <p:cNvSpPr txBox="1"/>
          <p:nvPr/>
        </p:nvSpPr>
        <p:spPr>
          <a:xfrm>
            <a:off x="971600" y="3789040"/>
            <a:ext cx="966931" cy="338554"/>
          </a:xfrm>
          <a:prstGeom prst="rect">
            <a:avLst/>
          </a:prstGeom>
          <a:noFill/>
        </p:spPr>
        <p:txBody>
          <a:bodyPr wrap="none" rtlCol="0">
            <a:spAutoFit/>
          </a:bodyPr>
          <a:lstStyle/>
          <a:p>
            <a:r>
              <a:rPr lang="ru-RU" sz="1600" dirty="0" smtClean="0">
                <a:hlinkClick r:id="rId11"/>
              </a:rPr>
              <a:t>Арестант</a:t>
            </a:r>
            <a:endParaRPr lang="ru-RU" sz="1600" dirty="0"/>
          </a:p>
        </p:txBody>
      </p:sp>
      <p:sp>
        <p:nvSpPr>
          <p:cNvPr id="15" name="TextBox 14"/>
          <p:cNvSpPr txBox="1"/>
          <p:nvPr/>
        </p:nvSpPr>
        <p:spPr>
          <a:xfrm>
            <a:off x="971600" y="4077072"/>
            <a:ext cx="979242" cy="338554"/>
          </a:xfrm>
          <a:prstGeom prst="rect">
            <a:avLst/>
          </a:prstGeom>
          <a:noFill/>
        </p:spPr>
        <p:txBody>
          <a:bodyPr wrap="none" rtlCol="0">
            <a:spAutoFit/>
          </a:bodyPr>
          <a:lstStyle/>
          <a:p>
            <a:r>
              <a:rPr lang="ru-RU" sz="1600" dirty="0" smtClean="0">
                <a:hlinkClick r:id="rId12"/>
              </a:rPr>
              <a:t>Пистолет</a:t>
            </a:r>
            <a:endParaRPr lang="ru-RU" sz="1600" dirty="0"/>
          </a:p>
        </p:txBody>
      </p:sp>
      <p:sp>
        <p:nvSpPr>
          <p:cNvPr id="16" name="Управляющая кнопка: настраиваемая 15">
            <a:hlinkClick r:id="" action="ppaction://noaction" highlightClick="1"/>
          </p:cNvPr>
          <p:cNvSpPr/>
          <p:nvPr/>
        </p:nvSpPr>
        <p:spPr>
          <a:xfrm>
            <a:off x="6012160" y="260648"/>
            <a:ext cx="2880320" cy="504056"/>
          </a:xfrm>
          <a:prstGeom prst="actionButtonBlank">
            <a:avLst/>
          </a:prstGeom>
          <a:solidFill>
            <a:srgbClr val="E3A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6B3A05"/>
                </a:solidFill>
                <a:latin typeface="Comic Sans MS" panose="030F0702030302020204" pitchFamily="66" charset="0"/>
              </a:rPr>
              <a:t>ИСТОЧНИКИ</a:t>
            </a:r>
            <a:endParaRPr lang="ru-RU" sz="2800" b="1" dirty="0">
              <a:solidFill>
                <a:srgbClr val="6B3A05"/>
              </a:solidFill>
              <a:latin typeface="Comic Sans MS" panose="030F0702030302020204" pitchFamily="66"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B3A05"/>
        </a:solidFill>
        <a:effectLst/>
      </p:bgPr>
    </p:bg>
    <p:spTree>
      <p:nvGrpSpPr>
        <p:cNvPr id="1" name=""/>
        <p:cNvGrpSpPr/>
        <p:nvPr/>
      </p:nvGrpSpPr>
      <p:grpSpPr>
        <a:xfrm>
          <a:off x="0" y="0"/>
          <a:ext cx="0" cy="0"/>
          <a:chOff x="0" y="0"/>
          <a:chExt cx="0" cy="0"/>
        </a:xfrm>
      </p:grpSpPr>
      <p:pic>
        <p:nvPicPr>
          <p:cNvPr id="5" name="Picture 4" descr="http://cliparts.co/cliparts/8iE/jne/8iEjneayT.png">
            <a:hlinkClick r:id="rId1" action="ppaction://hlinksldjump"/>
          </p:cNvPr>
          <p:cNvPicPr>
            <a:picLocks noChangeAspect="1" noChangeArrowheads="1"/>
          </p:cNvPicPr>
          <p:nvPr/>
        </p:nvPicPr>
        <p:blipFill>
          <a:blip r:embed="rId2" cstate="email"/>
          <a:srcRect/>
          <a:stretch>
            <a:fillRect/>
          </a:stretch>
        </p:blipFill>
        <p:spPr bwMode="auto">
          <a:xfrm>
            <a:off x="179513" y="1"/>
            <a:ext cx="1440159" cy="1221952"/>
          </a:xfrm>
          <a:prstGeom prst="rect">
            <a:avLst/>
          </a:prstGeom>
          <a:noFill/>
        </p:spPr>
      </p:pic>
      <p:sp>
        <p:nvSpPr>
          <p:cNvPr id="6" name="Овал 5">
            <a:hlinkClick r:id="rId1" action="ppaction://hlinksldjump"/>
          </p:cNvPr>
          <p:cNvSpPr/>
          <p:nvPr/>
        </p:nvSpPr>
        <p:spPr>
          <a:xfrm>
            <a:off x="179512" y="0"/>
            <a:ext cx="914400" cy="914400"/>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chemeClr val="tx1"/>
                </a:solidFill>
              </a:rPr>
              <a:t>3</a:t>
            </a:r>
            <a:endParaRPr lang="ru-RU" sz="3600" b="1" dirty="0">
              <a:solidFill>
                <a:schemeClr val="tx1"/>
              </a:solidFill>
            </a:endParaRPr>
          </a:p>
        </p:txBody>
      </p:sp>
      <p:sp>
        <p:nvSpPr>
          <p:cNvPr id="9" name="TextBox 8"/>
          <p:cNvSpPr txBox="1"/>
          <p:nvPr/>
        </p:nvSpPr>
        <p:spPr>
          <a:xfrm>
            <a:off x="287016" y="1052736"/>
            <a:ext cx="8856984" cy="5632311"/>
          </a:xfrm>
          <a:prstGeom prst="rect">
            <a:avLst/>
          </a:prstGeom>
          <a:noFill/>
        </p:spPr>
        <p:txBody>
          <a:bodyPr wrap="square" rtlCol="0">
            <a:spAutoFit/>
          </a:bodyPr>
          <a:lstStyle/>
          <a:p>
            <a:r>
              <a:rPr lang="ru-RU" sz="2400" dirty="0" smtClean="0">
                <a:solidFill>
                  <a:srgbClr val="EFD19B"/>
                </a:solidFill>
                <a:latin typeface="Comic Sans MS" panose="030F0702030302020204" pitchFamily="66" charset="0"/>
              </a:rPr>
              <a:t> </a:t>
            </a:r>
            <a:r>
              <a:rPr lang="ru-RU" sz="2400" b="1" dirty="0" smtClean="0">
                <a:solidFill>
                  <a:schemeClr val="bg1"/>
                </a:solidFill>
                <a:latin typeface="Comic Sans MS" panose="030F0702030302020204" pitchFamily="66" charset="0"/>
              </a:rPr>
              <a:t>Однажды инспектор был срочно вызван на </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аэродром, расположенный недалеко от Лос-Анджелеса. Из случайно услышанного </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телефонного разговора полиции стало известно, что рейс самолета, который отправляется на Аляску, закончится катастрофой. Один из пассажиров, намереваясь совершить самоубийство, берет с собой бомбу, которая при взрыве на огромной высоте даст ему гарантию успеха задуманного им чудовищного предприятия. Инспектор </a:t>
            </a:r>
            <a:r>
              <a:rPr lang="ru-RU" sz="2400" b="1" dirty="0" err="1" smtClean="0">
                <a:solidFill>
                  <a:schemeClr val="bg1"/>
                </a:solidFill>
                <a:latin typeface="Comic Sans MS" panose="030F0702030302020204" pitchFamily="66" charset="0"/>
              </a:rPr>
              <a:t>Варнике</a:t>
            </a:r>
            <a:r>
              <a:rPr lang="ru-RU" sz="2400" b="1" dirty="0" smtClean="0">
                <a:solidFill>
                  <a:schemeClr val="bg1"/>
                </a:solidFill>
                <a:latin typeface="Comic Sans MS" panose="030F0702030302020204" pitchFamily="66" charset="0"/>
              </a:rPr>
              <a:t>, прибыв на аэродром, принялся внимательно наблюдать за пассажирами, направлявшимися к самолету. Вот из только что подъехавшего автобуса вышло сразу пять человек. После беглого просмотра документов инспектор </a:t>
            </a:r>
            <a:r>
              <a:rPr lang="ru-RU" sz="2400" b="1" dirty="0" err="1" smtClean="0">
                <a:solidFill>
                  <a:schemeClr val="bg1"/>
                </a:solidFill>
                <a:latin typeface="Comic Sans MS" panose="030F0702030302020204" pitchFamily="66" charset="0"/>
              </a:rPr>
              <a:t>Варнике</a:t>
            </a:r>
            <a:r>
              <a:rPr lang="ru-RU" sz="2400" b="1" dirty="0" smtClean="0">
                <a:solidFill>
                  <a:schemeClr val="bg1"/>
                </a:solidFill>
                <a:latin typeface="Comic Sans MS" panose="030F0702030302020204" pitchFamily="66" charset="0"/>
              </a:rPr>
              <a:t> задержал одного из них…</a:t>
            </a:r>
            <a:endParaRPr lang="ru-RU" b="1" dirty="0">
              <a:solidFill>
                <a:schemeClr val="bg1"/>
              </a:solidFill>
              <a:latin typeface="Comic Sans MS" panose="030F0702030302020204" pitchFamily="66" charset="0"/>
            </a:endParaRPr>
          </a:p>
        </p:txBody>
      </p:sp>
      <p:pic>
        <p:nvPicPr>
          <p:cNvPr id="7" name="Picture 2" descr="https://media.istockphoto.com/vectors/investigator-with-pipe-and-magnifying-glass-vector-id466069292?k=6&amp;m=466069292&amp;s=612x612&amp;w=0&amp;h=SHZkr8iYIw95X2cBwhorOwr-GzoZLsBT_dDd9zjApFc="/>
          <p:cNvPicPr>
            <a:picLocks noChangeAspect="1" noChangeArrowheads="1"/>
          </p:cNvPicPr>
          <p:nvPr/>
        </p:nvPicPr>
        <p:blipFill>
          <a:blip r:embed="rId3" cstate="email"/>
          <a:srcRect/>
          <a:stretch>
            <a:fillRect/>
          </a:stretch>
        </p:blipFill>
        <p:spPr bwMode="auto">
          <a:xfrm>
            <a:off x="7648705" y="424303"/>
            <a:ext cx="1094874" cy="1513805"/>
          </a:xfrm>
          <a:prstGeom prst="rect">
            <a:avLst/>
          </a:prstGeom>
          <a:noFill/>
        </p:spPr>
      </p:pic>
      <p:pic>
        <p:nvPicPr>
          <p:cNvPr id="8" name="Picture 22" descr="http://www.playcast.ru/uploads/2014/02/19/7517998.png">
            <a:hlinkClick r:id="rId4" action="ppaction://hlinksldjump"/>
          </p:cNvPr>
          <p:cNvPicPr>
            <a:picLocks noChangeAspect="1" noChangeArrowheads="1"/>
          </p:cNvPicPr>
          <p:nvPr/>
        </p:nvPicPr>
        <p:blipFill>
          <a:blip r:embed="rId5" cstate="email"/>
          <a:srcRect/>
          <a:stretch>
            <a:fillRect/>
          </a:stretch>
        </p:blipFill>
        <p:spPr bwMode="auto">
          <a:xfrm>
            <a:off x="7524328" y="260648"/>
            <a:ext cx="1368152" cy="1800200"/>
          </a:xfrm>
          <a:prstGeom prst="rect">
            <a:avLst/>
          </a:prstGeom>
          <a:noFill/>
        </p:spPr>
      </p:pic>
      <p:pic>
        <p:nvPicPr>
          <p:cNvPr id="2050" name="Picture 2" descr="http://varnike.ru/Detektiv/1-VARNIKE/p0113.jpg"/>
          <p:cNvPicPr>
            <a:picLocks noChangeAspect="1" noChangeArrowheads="1"/>
          </p:cNvPicPr>
          <p:nvPr/>
        </p:nvPicPr>
        <p:blipFill>
          <a:blip r:embed="rId6" cstate="email"/>
          <a:srcRect/>
          <a:stretch>
            <a:fillRect/>
          </a:stretch>
        </p:blipFill>
        <p:spPr bwMode="auto">
          <a:xfrm>
            <a:off x="467544" y="1484784"/>
            <a:ext cx="7321963" cy="3384376"/>
          </a:xfrm>
          <a:prstGeom prst="rect">
            <a:avLst/>
          </a:prstGeom>
          <a:noFill/>
        </p:spPr>
      </p:pic>
      <p:sp>
        <p:nvSpPr>
          <p:cNvPr id="12" name="Прямоугольник 11"/>
          <p:cNvSpPr/>
          <p:nvPr/>
        </p:nvSpPr>
        <p:spPr>
          <a:xfrm>
            <a:off x="179512" y="4725144"/>
            <a:ext cx="8784976" cy="1800200"/>
          </a:xfrm>
          <a:prstGeom prst="rect">
            <a:avLst/>
          </a:prstGeom>
          <a:solidFill>
            <a:srgbClr val="EFD1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6B3A05"/>
                </a:solidFill>
                <a:latin typeface="Comic Sans MS" panose="030F0702030302020204" pitchFamily="66" charset="0"/>
              </a:rPr>
              <a:t>У последнего пассажира нет тёплых вещей и багажа, а летит он из субтропиков на Аляску.</a:t>
            </a:r>
            <a:endParaRPr lang="ru-RU" sz="2800" b="1" dirty="0" smtClean="0">
              <a:solidFill>
                <a:srgbClr val="6B3A05"/>
              </a:solidFill>
              <a:latin typeface="Comic Sans MS" panose="030F0702030302020204" pitchFamily="66" charset="0"/>
            </a:endParaRPr>
          </a:p>
        </p:txBody>
      </p:sp>
      <p:sp>
        <p:nvSpPr>
          <p:cNvPr id="10" name="Управляющая кнопка: настраиваемая 9">
            <a:hlinkClick r:id="" action="ppaction://noaction" highlightClick="1"/>
          </p:cNvPr>
          <p:cNvSpPr/>
          <p:nvPr/>
        </p:nvSpPr>
        <p:spPr>
          <a:xfrm>
            <a:off x="6732240" y="6309320"/>
            <a:ext cx="2016224" cy="432048"/>
          </a:xfrm>
          <a:prstGeom prst="actionButtonBlank">
            <a:avLst/>
          </a:prstGeom>
          <a:solidFill>
            <a:srgbClr val="EFD19B"/>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rgbClr val="6B3A05"/>
                </a:solidFill>
              </a:rPr>
              <a:t>ОТВЕТ (2)</a:t>
            </a:r>
            <a:endParaRPr lang="ru-RU" sz="3200" b="1" dirty="0">
              <a:solidFill>
                <a:srgbClr val="6B3A05"/>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2050"/>
                                        </p:tgtEl>
                                      </p:cBhvr>
                                    </p:animEffect>
                                    <p:set>
                                      <p:cBhvr>
                                        <p:cTn id="7" dur="1" fill="hold">
                                          <p:stCondLst>
                                            <p:cond delay="1999"/>
                                          </p:stCondLst>
                                        </p:cTn>
                                        <p:tgtEl>
                                          <p:spTgt spid="2050"/>
                                        </p:tgtEl>
                                        <p:attrNameLst>
                                          <p:attrName>style.visibility</p:attrName>
                                        </p:attrNameLst>
                                      </p:cBhvr>
                                      <p:to>
                                        <p:strVal val="hidden"/>
                                      </p:to>
                                    </p:set>
                                  </p:childTnLst>
                                </p:cTn>
                              </p:par>
                              <p:par>
                                <p:cTn id="8" presetID="10" presetClass="entr" presetSubtype="0" fill="hold" grpId="1"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fade">
                                      <p:cBhvr>
                                        <p:cTn id="16" dur="1000"/>
                                        <p:tgtEl>
                                          <p:spTgt spid="2050"/>
                                        </p:tgtEl>
                                      </p:cBhvr>
                                    </p:animEffect>
                                    <p:anim calcmode="lin" valueType="num">
                                      <p:cBhvr>
                                        <p:cTn id="17" dur="1000" fill="hold"/>
                                        <p:tgtEl>
                                          <p:spTgt spid="2050"/>
                                        </p:tgtEl>
                                        <p:attrNameLst>
                                          <p:attrName>ppt_x</p:attrName>
                                        </p:attrNameLst>
                                      </p:cBhvr>
                                      <p:tavLst>
                                        <p:tav tm="0">
                                          <p:val>
                                            <p:strVal val="#ppt_x"/>
                                          </p:val>
                                        </p:tav>
                                        <p:tav tm="100000">
                                          <p:val>
                                            <p:strVal val="#ppt_x"/>
                                          </p:val>
                                        </p:tav>
                                      </p:tavLst>
                                    </p:anim>
                                    <p:anim calcmode="lin" valueType="num">
                                      <p:cBhvr>
                                        <p:cTn id="18" dur="1000" fill="hold"/>
                                        <p:tgtEl>
                                          <p:spTgt spid="2050"/>
                                        </p:tgtEl>
                                        <p:attrNameLst>
                                          <p:attrName>ppt_y</p:attrName>
                                        </p:attrNameLst>
                                      </p:cBhvr>
                                      <p:tavLst>
                                        <p:tav tm="0">
                                          <p:val>
                                            <p:strVal val="#ppt_y-.1"/>
                                          </p:val>
                                        </p:tav>
                                        <p:tav tm="100000">
                                          <p:val>
                                            <p:strVal val="#ppt_y"/>
                                          </p:val>
                                        </p:tav>
                                      </p:tavLst>
                                    </p:anim>
                                  </p:childTnLst>
                                </p:cTn>
                              </p:par>
                              <p:par>
                                <p:cTn id="19" presetID="10" presetClass="exit" presetSubtype="0" fill="hold" grpId="0" nodeType="withEffect">
                                  <p:stCondLst>
                                    <p:cond delay="0"/>
                                  </p:stCondLst>
                                  <p:childTnLst>
                                    <p:animEffect transition="out" filter="fade">
                                      <p:cBhvr>
                                        <p:cTn id="20" dur="2000"/>
                                        <p:tgtEl>
                                          <p:spTgt spid="9"/>
                                        </p:tgtEl>
                                      </p:cBhvr>
                                    </p:animEffect>
                                    <p:set>
                                      <p:cBhvr>
                                        <p:cTn id="21" dur="1" fill="hold">
                                          <p:stCondLst>
                                            <p:cond delay="1999"/>
                                          </p:stCondLst>
                                        </p:cTn>
                                        <p:tgtEl>
                                          <p:spTgt spid="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
                  </p:tgtEl>
                </p:cond>
              </p:nextCondLst>
            </p:seq>
          </p:childTnLst>
        </p:cTn>
      </p:par>
    </p:tnLst>
    <p:bldLst>
      <p:bldP spid="9" grpId="0"/>
      <p:bldP spid="9" grpId="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B3A05"/>
        </a:solidFill>
        <a:effectLst/>
      </p:bgPr>
    </p:bg>
    <p:spTree>
      <p:nvGrpSpPr>
        <p:cNvPr id="1" name=""/>
        <p:cNvGrpSpPr/>
        <p:nvPr/>
      </p:nvGrpSpPr>
      <p:grpSpPr>
        <a:xfrm>
          <a:off x="0" y="0"/>
          <a:ext cx="0" cy="0"/>
          <a:chOff x="0" y="0"/>
          <a:chExt cx="0" cy="0"/>
        </a:xfrm>
      </p:grpSpPr>
      <p:pic>
        <p:nvPicPr>
          <p:cNvPr id="5" name="Picture 4" descr="http://cliparts.co/cliparts/8iE/jne/8iEjneayT.png">
            <a:hlinkClick r:id="rId1" action="ppaction://hlinksldjump"/>
          </p:cNvPr>
          <p:cNvPicPr>
            <a:picLocks noChangeAspect="1" noChangeArrowheads="1"/>
          </p:cNvPicPr>
          <p:nvPr/>
        </p:nvPicPr>
        <p:blipFill>
          <a:blip r:embed="rId2" cstate="email"/>
          <a:srcRect/>
          <a:stretch>
            <a:fillRect/>
          </a:stretch>
        </p:blipFill>
        <p:spPr bwMode="auto">
          <a:xfrm>
            <a:off x="179513" y="1"/>
            <a:ext cx="1440159" cy="1221952"/>
          </a:xfrm>
          <a:prstGeom prst="rect">
            <a:avLst/>
          </a:prstGeom>
          <a:noFill/>
        </p:spPr>
      </p:pic>
      <p:sp>
        <p:nvSpPr>
          <p:cNvPr id="6" name="Овал 5">
            <a:hlinkClick r:id="rId1" action="ppaction://hlinksldjump"/>
          </p:cNvPr>
          <p:cNvSpPr/>
          <p:nvPr/>
        </p:nvSpPr>
        <p:spPr>
          <a:xfrm>
            <a:off x="179512" y="0"/>
            <a:ext cx="914400" cy="914400"/>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chemeClr val="tx1"/>
                </a:solidFill>
              </a:rPr>
              <a:t>4</a:t>
            </a:r>
            <a:endParaRPr lang="ru-RU" sz="3600" b="1" dirty="0">
              <a:solidFill>
                <a:schemeClr val="tx1"/>
              </a:solidFill>
            </a:endParaRPr>
          </a:p>
        </p:txBody>
      </p:sp>
      <p:sp>
        <p:nvSpPr>
          <p:cNvPr id="9" name="TextBox 8"/>
          <p:cNvSpPr txBox="1"/>
          <p:nvPr/>
        </p:nvSpPr>
        <p:spPr>
          <a:xfrm>
            <a:off x="287016" y="1225689"/>
            <a:ext cx="8856984" cy="5632311"/>
          </a:xfrm>
          <a:prstGeom prst="rect">
            <a:avLst/>
          </a:prstGeom>
          <a:noFill/>
        </p:spPr>
        <p:txBody>
          <a:bodyPr wrap="square" rtlCol="0">
            <a:spAutoFit/>
          </a:bodyPr>
          <a:lstStyle/>
          <a:p>
            <a:r>
              <a:rPr lang="ru-RU" sz="2400" b="1" dirty="0" smtClean="0"/>
              <a:t> </a:t>
            </a:r>
            <a:r>
              <a:rPr lang="ru-RU" sz="2400" dirty="0" smtClean="0">
                <a:solidFill>
                  <a:schemeClr val="bg1"/>
                </a:solidFill>
                <a:latin typeface="Comic Sans MS" panose="030F0702030302020204" pitchFamily="66" charset="0"/>
              </a:rPr>
              <a:t>— Я совершенно не могу себе представить, </a:t>
            </a:r>
            <a:endParaRPr lang="ru-RU" sz="2400" dirty="0" smtClean="0">
              <a:solidFill>
                <a:schemeClr val="bg1"/>
              </a:solidFill>
              <a:latin typeface="Comic Sans MS" panose="030F0702030302020204" pitchFamily="66" charset="0"/>
            </a:endParaRPr>
          </a:p>
          <a:p>
            <a:r>
              <a:rPr lang="ru-RU" sz="2400" dirty="0" smtClean="0">
                <a:solidFill>
                  <a:schemeClr val="bg1"/>
                </a:solidFill>
                <a:latin typeface="Comic Sans MS" panose="030F0702030302020204" pitchFamily="66" charset="0"/>
              </a:rPr>
              <a:t>господин инспектор, кому мог понадобиться </a:t>
            </a:r>
            <a:endParaRPr lang="ru-RU" sz="2400" dirty="0" smtClean="0">
              <a:solidFill>
                <a:schemeClr val="bg1"/>
              </a:solidFill>
              <a:latin typeface="Comic Sans MS" panose="030F0702030302020204" pitchFamily="66" charset="0"/>
            </a:endParaRPr>
          </a:p>
          <a:p>
            <a:r>
              <a:rPr lang="ru-RU" sz="2400" dirty="0" smtClean="0">
                <a:solidFill>
                  <a:schemeClr val="bg1"/>
                </a:solidFill>
                <a:latin typeface="Comic Sans MS" panose="030F0702030302020204" pitchFamily="66" charset="0"/>
              </a:rPr>
              <a:t>бокал XVII века, тем более что продать его невозможно. — Такими словами встретил инспектора директор музея. </a:t>
            </a:r>
            <a:endParaRPr lang="ru-RU" sz="2400" dirty="0" smtClean="0">
              <a:solidFill>
                <a:schemeClr val="bg1"/>
              </a:solidFill>
              <a:latin typeface="Comic Sans MS" panose="030F0702030302020204" pitchFamily="66" charset="0"/>
            </a:endParaRPr>
          </a:p>
          <a:p>
            <a:r>
              <a:rPr lang="ru-RU" sz="2400" dirty="0" smtClean="0">
                <a:solidFill>
                  <a:schemeClr val="bg1"/>
                </a:solidFill>
                <a:latin typeface="Comic Sans MS" panose="030F0702030302020204" pitchFamily="66" charset="0"/>
              </a:rPr>
              <a:t>— Вчера вечером бокал был на месте. После меня в комнату никто посторонний не заходил. Я сам ее запер. Уборку в музее производят супруги </a:t>
            </a:r>
            <a:r>
              <a:rPr lang="ru-RU" sz="2400" dirty="0" err="1" smtClean="0">
                <a:solidFill>
                  <a:schemeClr val="bg1"/>
                </a:solidFill>
                <a:latin typeface="Comic Sans MS" panose="030F0702030302020204" pitchFamily="66" charset="0"/>
              </a:rPr>
              <a:t>Цейзиг</a:t>
            </a:r>
            <a:r>
              <a:rPr lang="ru-RU" sz="2400" dirty="0" smtClean="0">
                <a:solidFill>
                  <a:schemeClr val="bg1"/>
                </a:solidFill>
                <a:latin typeface="Comic Sans MS" panose="030F0702030302020204" pitchFamily="66" charset="0"/>
              </a:rPr>
              <a:t>, они работают у нас очень давно и, конечно, вне всяких подозрений.      — Да, господин инспектор, во время вечерней уборки все было в порядке, — сказал господин </a:t>
            </a:r>
            <a:r>
              <a:rPr lang="ru-RU" sz="2400" dirty="0" err="1" smtClean="0">
                <a:solidFill>
                  <a:schemeClr val="bg1"/>
                </a:solidFill>
                <a:latin typeface="Comic Sans MS" panose="030F0702030302020204" pitchFamily="66" charset="0"/>
              </a:rPr>
              <a:t>Цейзиг</a:t>
            </a:r>
            <a:r>
              <a:rPr lang="ru-RU" sz="2400" dirty="0" smtClean="0">
                <a:solidFill>
                  <a:schemeClr val="bg1"/>
                </a:solidFill>
                <a:latin typeface="Comic Sans MS" panose="030F0702030302020204" pitchFamily="66" charset="0"/>
              </a:rPr>
              <a:t>. </a:t>
            </a:r>
            <a:endParaRPr lang="ru-RU" sz="2400" dirty="0" smtClean="0">
              <a:solidFill>
                <a:schemeClr val="bg1"/>
              </a:solidFill>
              <a:latin typeface="Comic Sans MS" panose="030F0702030302020204" pitchFamily="66" charset="0"/>
            </a:endParaRPr>
          </a:p>
          <a:p>
            <a:r>
              <a:rPr lang="ru-RU" sz="2400" dirty="0" smtClean="0">
                <a:solidFill>
                  <a:schemeClr val="bg1"/>
                </a:solidFill>
                <a:latin typeface="Comic Sans MS" panose="030F0702030302020204" pitchFamily="66" charset="0"/>
              </a:rPr>
              <a:t>Инспектор </a:t>
            </a:r>
            <a:r>
              <a:rPr lang="ru-RU" sz="2400" dirty="0" err="1" smtClean="0">
                <a:solidFill>
                  <a:schemeClr val="bg1"/>
                </a:solidFill>
                <a:latin typeface="Comic Sans MS" panose="030F0702030302020204" pitchFamily="66" charset="0"/>
              </a:rPr>
              <a:t>Варнике</a:t>
            </a:r>
            <a:r>
              <a:rPr lang="ru-RU" sz="2400" dirty="0" smtClean="0">
                <a:solidFill>
                  <a:schemeClr val="bg1"/>
                </a:solidFill>
                <a:latin typeface="Comic Sans MS" panose="030F0702030302020204" pitchFamily="66" charset="0"/>
              </a:rPr>
              <a:t> на мгновение задумался. </a:t>
            </a:r>
            <a:endParaRPr lang="ru-RU" sz="2400" dirty="0" smtClean="0">
              <a:solidFill>
                <a:schemeClr val="bg1"/>
              </a:solidFill>
              <a:latin typeface="Comic Sans MS" panose="030F0702030302020204" pitchFamily="66" charset="0"/>
            </a:endParaRPr>
          </a:p>
          <a:p>
            <a:r>
              <a:rPr lang="ru-RU" sz="2400" dirty="0" smtClean="0">
                <a:solidFill>
                  <a:schemeClr val="bg1"/>
                </a:solidFill>
                <a:latin typeface="Comic Sans MS" panose="030F0702030302020204" pitchFamily="66" charset="0"/>
              </a:rPr>
              <a:t>— Как давно вы начали коллекционировать музейные редкости? — вдруг спросил он </a:t>
            </a:r>
            <a:r>
              <a:rPr lang="ru-RU" sz="2400" dirty="0" err="1" smtClean="0">
                <a:solidFill>
                  <a:schemeClr val="bg1"/>
                </a:solidFill>
                <a:latin typeface="Comic Sans MS" panose="030F0702030302020204" pitchFamily="66" charset="0"/>
              </a:rPr>
              <a:t>Цейзига</a:t>
            </a:r>
            <a:r>
              <a:rPr lang="ru-RU" sz="2400" dirty="0" smtClean="0">
                <a:solidFill>
                  <a:schemeClr val="bg1"/>
                </a:solidFill>
                <a:latin typeface="Comic Sans MS" panose="030F0702030302020204" pitchFamily="66" charset="0"/>
              </a:rPr>
              <a:t>. </a:t>
            </a:r>
            <a:r>
              <a:rPr lang="ru-RU" sz="2400" b="1" dirty="0" smtClean="0">
                <a:solidFill>
                  <a:schemeClr val="bg1"/>
                </a:solidFill>
                <a:latin typeface="Comic Sans MS" panose="030F0702030302020204" pitchFamily="66" charset="0"/>
              </a:rPr>
              <a:t>Что позволило инспектору </a:t>
            </a:r>
            <a:r>
              <a:rPr lang="ru-RU" sz="2400" b="1" dirty="0" err="1" smtClean="0">
                <a:solidFill>
                  <a:schemeClr val="bg1"/>
                </a:solidFill>
                <a:latin typeface="Comic Sans MS" panose="030F0702030302020204" pitchFamily="66" charset="0"/>
              </a:rPr>
              <a:t>Варнике</a:t>
            </a:r>
            <a:r>
              <a:rPr lang="ru-RU" sz="2400" b="1" dirty="0" smtClean="0">
                <a:solidFill>
                  <a:schemeClr val="bg1"/>
                </a:solidFill>
                <a:latin typeface="Comic Sans MS" panose="030F0702030302020204" pitchFamily="66" charset="0"/>
              </a:rPr>
              <a:t> заподозрить в краже </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бокала семью </a:t>
            </a:r>
            <a:r>
              <a:rPr lang="ru-RU" sz="2400" b="1" dirty="0" err="1" smtClean="0">
                <a:solidFill>
                  <a:schemeClr val="bg1"/>
                </a:solidFill>
                <a:latin typeface="Comic Sans MS" panose="030F0702030302020204" pitchFamily="66" charset="0"/>
              </a:rPr>
              <a:t>Цейзиг</a:t>
            </a:r>
            <a:r>
              <a:rPr lang="ru-RU" sz="2400" b="1" dirty="0" smtClean="0">
                <a:solidFill>
                  <a:schemeClr val="bg1"/>
                </a:solidFill>
                <a:latin typeface="Comic Sans MS" panose="030F0702030302020204" pitchFamily="66" charset="0"/>
              </a:rPr>
              <a:t>? </a:t>
            </a:r>
            <a:endParaRPr lang="ru-RU" b="1" dirty="0">
              <a:solidFill>
                <a:schemeClr val="bg1"/>
              </a:solidFill>
              <a:latin typeface="Comic Sans MS" panose="030F0702030302020204" pitchFamily="66" charset="0"/>
            </a:endParaRPr>
          </a:p>
        </p:txBody>
      </p:sp>
      <p:pic>
        <p:nvPicPr>
          <p:cNvPr id="7" name="Picture 2" descr="https://media.istockphoto.com/vectors/investigator-with-pipe-and-magnifying-glass-vector-id466069292?k=6&amp;m=466069292&amp;s=612x612&amp;w=0&amp;h=SHZkr8iYIw95X2cBwhorOwr-GzoZLsBT_dDd9zjApFc="/>
          <p:cNvPicPr>
            <a:picLocks noChangeAspect="1" noChangeArrowheads="1"/>
          </p:cNvPicPr>
          <p:nvPr/>
        </p:nvPicPr>
        <p:blipFill>
          <a:blip r:embed="rId3" cstate="email"/>
          <a:srcRect/>
          <a:stretch>
            <a:fillRect/>
          </a:stretch>
        </p:blipFill>
        <p:spPr bwMode="auto">
          <a:xfrm>
            <a:off x="7648705" y="424303"/>
            <a:ext cx="1094874" cy="1513805"/>
          </a:xfrm>
          <a:prstGeom prst="rect">
            <a:avLst/>
          </a:prstGeom>
          <a:noFill/>
        </p:spPr>
      </p:pic>
      <p:pic>
        <p:nvPicPr>
          <p:cNvPr id="8" name="Picture 22" descr="http://www.playcast.ru/uploads/2014/02/19/7517998.png">
            <a:hlinkClick r:id="rId4" action="ppaction://hlinksldjump"/>
          </p:cNvPr>
          <p:cNvPicPr>
            <a:picLocks noChangeAspect="1" noChangeArrowheads="1"/>
          </p:cNvPicPr>
          <p:nvPr/>
        </p:nvPicPr>
        <p:blipFill>
          <a:blip r:embed="rId5" cstate="email"/>
          <a:srcRect/>
          <a:stretch>
            <a:fillRect/>
          </a:stretch>
        </p:blipFill>
        <p:spPr bwMode="auto">
          <a:xfrm>
            <a:off x="7524328" y="260648"/>
            <a:ext cx="1368152" cy="1800200"/>
          </a:xfrm>
          <a:prstGeom prst="rect">
            <a:avLst/>
          </a:prstGeom>
          <a:noFill/>
        </p:spPr>
      </p:pic>
      <p:pic>
        <p:nvPicPr>
          <p:cNvPr id="38914" name="Picture 2" descr="http://varnike.ru/Detektiv/1-VARNIKE/p0136.jpg"/>
          <p:cNvPicPr>
            <a:picLocks noChangeAspect="1" noChangeArrowheads="1"/>
          </p:cNvPicPr>
          <p:nvPr/>
        </p:nvPicPr>
        <p:blipFill>
          <a:blip r:embed="rId6" cstate="email"/>
          <a:srcRect/>
          <a:stretch>
            <a:fillRect/>
          </a:stretch>
        </p:blipFill>
        <p:spPr bwMode="auto">
          <a:xfrm>
            <a:off x="467544" y="1340768"/>
            <a:ext cx="7268097" cy="3456384"/>
          </a:xfrm>
          <a:prstGeom prst="rect">
            <a:avLst/>
          </a:prstGeom>
          <a:noFill/>
        </p:spPr>
      </p:pic>
      <p:sp>
        <p:nvSpPr>
          <p:cNvPr id="12" name="Прямоугольник 11"/>
          <p:cNvSpPr/>
          <p:nvPr/>
        </p:nvSpPr>
        <p:spPr>
          <a:xfrm>
            <a:off x="179512" y="4725144"/>
            <a:ext cx="8784976" cy="1800200"/>
          </a:xfrm>
          <a:prstGeom prst="rect">
            <a:avLst/>
          </a:prstGeom>
          <a:solidFill>
            <a:srgbClr val="EFD1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6B3A05"/>
                </a:solidFill>
                <a:latin typeface="Comic Sans MS" panose="030F0702030302020204" pitchFamily="66" charset="0"/>
              </a:rPr>
              <a:t>Семья </a:t>
            </a:r>
            <a:r>
              <a:rPr lang="ru-RU" sz="2800" b="1" dirty="0" err="1" smtClean="0">
                <a:solidFill>
                  <a:srgbClr val="6B3A05"/>
                </a:solidFill>
                <a:latin typeface="Comic Sans MS" panose="030F0702030302020204" pitchFamily="66" charset="0"/>
              </a:rPr>
              <a:t>Цейзиг</a:t>
            </a:r>
            <a:r>
              <a:rPr lang="ru-RU" sz="2800" b="1" dirty="0" smtClean="0">
                <a:solidFill>
                  <a:srgbClr val="6B3A05"/>
                </a:solidFill>
                <a:latin typeface="Comic Sans MS" panose="030F0702030302020204" pitchFamily="66" charset="0"/>
              </a:rPr>
              <a:t> стала жертвой профессиональной привычки. Супруги, похитив бокал, убрали осколки стекла витрины.</a:t>
            </a:r>
            <a:endParaRPr lang="ru-RU" sz="2800" b="1" dirty="0" smtClean="0">
              <a:solidFill>
                <a:srgbClr val="6B3A05"/>
              </a:solidFill>
              <a:latin typeface="Comic Sans MS" panose="030F0702030302020204" pitchFamily="66" charset="0"/>
            </a:endParaRPr>
          </a:p>
        </p:txBody>
      </p:sp>
      <p:sp>
        <p:nvSpPr>
          <p:cNvPr id="10" name="Управляющая кнопка: настраиваемая 9">
            <a:hlinkClick r:id="" action="ppaction://noaction" highlightClick="1"/>
          </p:cNvPr>
          <p:cNvSpPr/>
          <p:nvPr/>
        </p:nvSpPr>
        <p:spPr>
          <a:xfrm>
            <a:off x="6732240" y="6309320"/>
            <a:ext cx="2016224" cy="432048"/>
          </a:xfrm>
          <a:prstGeom prst="actionButtonBlank">
            <a:avLst/>
          </a:prstGeom>
          <a:solidFill>
            <a:srgbClr val="EFD19B"/>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rgbClr val="6B3A05"/>
                </a:solidFill>
              </a:rPr>
              <a:t>ОТВЕТ (2)</a:t>
            </a:r>
            <a:endParaRPr lang="ru-RU" sz="3200" b="1" dirty="0">
              <a:solidFill>
                <a:srgbClr val="6B3A05"/>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8914"/>
                                        </p:tgtEl>
                                      </p:cBhvr>
                                    </p:animEffect>
                                    <p:set>
                                      <p:cBhvr>
                                        <p:cTn id="7" dur="1" fill="hold">
                                          <p:stCondLst>
                                            <p:cond delay="1999"/>
                                          </p:stCondLst>
                                        </p:cTn>
                                        <p:tgtEl>
                                          <p:spTgt spid="38914"/>
                                        </p:tgtEl>
                                        <p:attrNameLst>
                                          <p:attrName>style.visibility</p:attrName>
                                        </p:attrNameLst>
                                      </p:cBhvr>
                                      <p:to>
                                        <p:strVal val="hidden"/>
                                      </p:to>
                                    </p:set>
                                  </p:childTnLst>
                                </p:cTn>
                              </p:par>
                              <p:par>
                                <p:cTn id="8" presetID="10" presetClass="entr" presetSubtype="0" fill="hold" grpId="1"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38914"/>
                                        </p:tgtEl>
                                        <p:attrNameLst>
                                          <p:attrName>style.visibility</p:attrName>
                                        </p:attrNameLst>
                                      </p:cBhvr>
                                      <p:to>
                                        <p:strVal val="visible"/>
                                      </p:to>
                                    </p:set>
                                    <p:animEffect transition="in" filter="fade">
                                      <p:cBhvr>
                                        <p:cTn id="16" dur="1000"/>
                                        <p:tgtEl>
                                          <p:spTgt spid="38914"/>
                                        </p:tgtEl>
                                      </p:cBhvr>
                                    </p:animEffect>
                                    <p:anim calcmode="lin" valueType="num">
                                      <p:cBhvr>
                                        <p:cTn id="17" dur="1000" fill="hold"/>
                                        <p:tgtEl>
                                          <p:spTgt spid="38914"/>
                                        </p:tgtEl>
                                        <p:attrNameLst>
                                          <p:attrName>ppt_x</p:attrName>
                                        </p:attrNameLst>
                                      </p:cBhvr>
                                      <p:tavLst>
                                        <p:tav tm="0">
                                          <p:val>
                                            <p:strVal val="#ppt_x"/>
                                          </p:val>
                                        </p:tav>
                                        <p:tav tm="100000">
                                          <p:val>
                                            <p:strVal val="#ppt_x"/>
                                          </p:val>
                                        </p:tav>
                                      </p:tavLst>
                                    </p:anim>
                                    <p:anim calcmode="lin" valueType="num">
                                      <p:cBhvr>
                                        <p:cTn id="18" dur="1000" fill="hold"/>
                                        <p:tgtEl>
                                          <p:spTgt spid="38914"/>
                                        </p:tgtEl>
                                        <p:attrNameLst>
                                          <p:attrName>ppt_y</p:attrName>
                                        </p:attrNameLst>
                                      </p:cBhvr>
                                      <p:tavLst>
                                        <p:tav tm="0">
                                          <p:val>
                                            <p:strVal val="#ppt_y-.1"/>
                                          </p:val>
                                        </p:tav>
                                        <p:tav tm="100000">
                                          <p:val>
                                            <p:strVal val="#ppt_y"/>
                                          </p:val>
                                        </p:tav>
                                      </p:tavLst>
                                    </p:anim>
                                  </p:childTnLst>
                                </p:cTn>
                              </p:par>
                              <p:par>
                                <p:cTn id="19" presetID="10" presetClass="exit" presetSubtype="0" fill="hold" grpId="0" nodeType="withEffect">
                                  <p:stCondLst>
                                    <p:cond delay="0"/>
                                  </p:stCondLst>
                                  <p:childTnLst>
                                    <p:animEffect transition="out" filter="fade">
                                      <p:cBhvr>
                                        <p:cTn id="20" dur="2000"/>
                                        <p:tgtEl>
                                          <p:spTgt spid="9"/>
                                        </p:tgtEl>
                                      </p:cBhvr>
                                    </p:animEffect>
                                    <p:set>
                                      <p:cBhvr>
                                        <p:cTn id="21" dur="1" fill="hold">
                                          <p:stCondLst>
                                            <p:cond delay="1999"/>
                                          </p:stCondLst>
                                        </p:cTn>
                                        <p:tgtEl>
                                          <p:spTgt spid="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
                  </p:tgtEl>
                </p:cond>
              </p:nextCondLst>
            </p:seq>
          </p:childTnLst>
        </p:cTn>
      </p:par>
    </p:tnLst>
    <p:bldLst>
      <p:bldP spid="9" grpId="0"/>
      <p:bldP spid="9" grpId="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B3A05"/>
        </a:solidFill>
        <a:effectLst/>
      </p:bgPr>
    </p:bg>
    <p:spTree>
      <p:nvGrpSpPr>
        <p:cNvPr id="1" name=""/>
        <p:cNvGrpSpPr/>
        <p:nvPr/>
      </p:nvGrpSpPr>
      <p:grpSpPr>
        <a:xfrm>
          <a:off x="0" y="0"/>
          <a:ext cx="0" cy="0"/>
          <a:chOff x="0" y="0"/>
          <a:chExt cx="0" cy="0"/>
        </a:xfrm>
      </p:grpSpPr>
      <p:pic>
        <p:nvPicPr>
          <p:cNvPr id="5" name="Picture 4" descr="http://cliparts.co/cliparts/8iE/jne/8iEjneayT.png">
            <a:hlinkClick r:id="rId1" action="ppaction://hlinksldjump"/>
          </p:cNvPr>
          <p:cNvPicPr>
            <a:picLocks noChangeAspect="1" noChangeArrowheads="1"/>
          </p:cNvPicPr>
          <p:nvPr/>
        </p:nvPicPr>
        <p:blipFill>
          <a:blip r:embed="rId2" cstate="email"/>
          <a:srcRect/>
          <a:stretch>
            <a:fillRect/>
          </a:stretch>
        </p:blipFill>
        <p:spPr bwMode="auto">
          <a:xfrm>
            <a:off x="179513" y="1"/>
            <a:ext cx="1440159" cy="1221952"/>
          </a:xfrm>
          <a:prstGeom prst="rect">
            <a:avLst/>
          </a:prstGeom>
          <a:noFill/>
        </p:spPr>
      </p:pic>
      <p:sp>
        <p:nvSpPr>
          <p:cNvPr id="6" name="Овал 5">
            <a:hlinkClick r:id="rId1" action="ppaction://hlinksldjump"/>
          </p:cNvPr>
          <p:cNvSpPr/>
          <p:nvPr/>
        </p:nvSpPr>
        <p:spPr>
          <a:xfrm>
            <a:off x="179512" y="0"/>
            <a:ext cx="914400" cy="914400"/>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chemeClr val="tx1"/>
                </a:solidFill>
              </a:rPr>
              <a:t>5</a:t>
            </a:r>
            <a:endParaRPr lang="ru-RU" sz="3600" b="1" dirty="0">
              <a:solidFill>
                <a:schemeClr val="tx1"/>
              </a:solidFill>
            </a:endParaRPr>
          </a:p>
        </p:txBody>
      </p:sp>
      <p:sp>
        <p:nvSpPr>
          <p:cNvPr id="9" name="TextBox 8"/>
          <p:cNvSpPr txBox="1"/>
          <p:nvPr/>
        </p:nvSpPr>
        <p:spPr>
          <a:xfrm>
            <a:off x="287016" y="404664"/>
            <a:ext cx="8856984" cy="6370975"/>
          </a:xfrm>
          <a:prstGeom prst="rect">
            <a:avLst/>
          </a:prstGeom>
          <a:noFill/>
        </p:spPr>
        <p:txBody>
          <a:bodyPr wrap="square" rtlCol="0">
            <a:spAutoFit/>
          </a:bodyPr>
          <a:lstStyle/>
          <a:p>
            <a:r>
              <a:rPr lang="ru-RU" sz="2400" b="1" dirty="0" smtClean="0">
                <a:solidFill>
                  <a:schemeClr val="bg1"/>
                </a:solidFill>
                <a:latin typeface="Comic Sans MS" panose="030F0702030302020204" pitchFamily="66" charset="0"/>
              </a:rPr>
              <a:t>         С наступлением осени семейство </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          </a:t>
            </a:r>
            <a:r>
              <a:rPr lang="ru-RU" sz="2400" b="1" dirty="0" err="1" smtClean="0">
                <a:solidFill>
                  <a:schemeClr val="bg1"/>
                </a:solidFill>
                <a:latin typeface="Comic Sans MS" panose="030F0702030302020204" pitchFamily="66" charset="0"/>
              </a:rPr>
              <a:t>Виммер</a:t>
            </a:r>
            <a:r>
              <a:rPr lang="ru-RU" sz="2400" b="1" dirty="0" smtClean="0">
                <a:solidFill>
                  <a:schemeClr val="bg1"/>
                </a:solidFill>
                <a:latin typeface="Comic Sans MS" panose="030F0702030302020204" pitchFamily="66" charset="0"/>
              </a:rPr>
              <a:t> покинуло дачу и вернулось </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          в свою городскую квартиру. </a:t>
            </a:r>
            <a:endParaRPr lang="ru-RU" sz="2400" b="1" dirty="0" smtClean="0">
              <a:solidFill>
                <a:schemeClr val="bg1"/>
              </a:solidFill>
              <a:latin typeface="Comic Sans MS" panose="030F0702030302020204" pitchFamily="66" charset="0"/>
            </a:endParaRPr>
          </a:p>
          <a:p>
            <a:r>
              <a:rPr lang="ru-RU" sz="2400" b="1" dirty="0" err="1" smtClean="0">
                <a:solidFill>
                  <a:schemeClr val="bg1"/>
                </a:solidFill>
                <a:latin typeface="Comic Sans MS" panose="030F0702030302020204" pitchFamily="66" charset="0"/>
              </a:rPr>
              <a:t>Виммер</a:t>
            </a:r>
            <a:r>
              <a:rPr lang="ru-RU" sz="2400" b="1" dirty="0" smtClean="0">
                <a:solidFill>
                  <a:schemeClr val="bg1"/>
                </a:solidFill>
                <a:latin typeface="Comic Sans MS" panose="030F0702030302020204" pitchFamily="66" charset="0"/>
              </a:rPr>
              <a:t> договорился с соседом по даче, </a:t>
            </a:r>
            <a:endParaRPr lang="ru-RU" sz="2400" b="1" dirty="0" smtClean="0">
              <a:solidFill>
                <a:schemeClr val="bg1"/>
              </a:solidFill>
              <a:latin typeface="Comic Sans MS" panose="030F0702030302020204" pitchFamily="66" charset="0"/>
            </a:endParaRPr>
          </a:p>
          <a:p>
            <a:r>
              <a:rPr lang="ru-RU" sz="2400" b="1" dirty="0" smtClean="0">
                <a:solidFill>
                  <a:schemeClr val="bg1"/>
                </a:solidFill>
                <a:latin typeface="Comic Sans MS" panose="030F0702030302020204" pitchFamily="66" charset="0"/>
              </a:rPr>
              <a:t>чтобы тот смотрел за его хозяйством. Вскоре после Нового года сосед позвонил и сообщил, что дача ограблена. </a:t>
            </a:r>
            <a:r>
              <a:rPr lang="ru-RU" sz="2400" b="1" dirty="0" err="1" smtClean="0">
                <a:solidFill>
                  <a:schemeClr val="bg1"/>
                </a:solidFill>
                <a:latin typeface="Comic Sans MS" panose="030F0702030302020204" pitchFamily="66" charset="0"/>
              </a:rPr>
              <a:t>Виммер</a:t>
            </a:r>
            <a:r>
              <a:rPr lang="ru-RU" sz="2400" b="1" dirty="0" smtClean="0">
                <a:solidFill>
                  <a:schemeClr val="bg1"/>
                </a:solidFill>
                <a:latin typeface="Comic Sans MS" panose="030F0702030302020204" pitchFamily="66" charset="0"/>
              </a:rPr>
              <a:t> тотчас же обратился в полицию, и вскоре инспектор уже допрашивал </a:t>
            </a:r>
            <a:r>
              <a:rPr lang="ru-RU" sz="2400" b="1" dirty="0" err="1" smtClean="0">
                <a:solidFill>
                  <a:schemeClr val="bg1"/>
                </a:solidFill>
                <a:latin typeface="Comic Sans MS" panose="030F0702030302020204" pitchFamily="66" charset="0"/>
              </a:rPr>
              <a:t>Зильберта</a:t>
            </a:r>
            <a:r>
              <a:rPr lang="ru-RU" sz="2400" b="1" dirty="0" smtClean="0">
                <a:solidFill>
                  <a:schemeClr val="bg1"/>
                </a:solidFill>
                <a:latin typeface="Comic Sans MS" panose="030F0702030302020204" pitchFamily="66" charset="0"/>
              </a:rPr>
              <a:t>. Тот рассказал следующее: «Как-то ночью я услышал подозрительный шум. Я сразу отправился к даче и заглянул в окно, но все стекла замерзли. Тогда я продышал небольшую дырочку во льду, покрывавшем оконное стекло, и посветил фонариком. В комнате был страшный беспорядок. На следующее утро я позвонил </a:t>
            </a:r>
            <a:r>
              <a:rPr lang="ru-RU" sz="2400" b="1" dirty="0" err="1" smtClean="0">
                <a:solidFill>
                  <a:schemeClr val="bg1"/>
                </a:solidFill>
                <a:latin typeface="Comic Sans MS" panose="030F0702030302020204" pitchFamily="66" charset="0"/>
              </a:rPr>
              <a:t>Виммеру</a:t>
            </a:r>
            <a:r>
              <a:rPr lang="ru-RU" sz="2400" b="1" dirty="0" smtClean="0">
                <a:solidFill>
                  <a:schemeClr val="bg1"/>
                </a:solidFill>
                <a:latin typeface="Comic Sans MS" panose="030F0702030302020204" pitchFamily="66" charset="0"/>
              </a:rPr>
              <a:t> и обо всем рассказал». — Все ясно, — ледяным голосом заметил инспектор </a:t>
            </a:r>
            <a:r>
              <a:rPr lang="ru-RU" sz="2400" b="1" dirty="0" err="1" smtClean="0">
                <a:solidFill>
                  <a:schemeClr val="bg1"/>
                </a:solidFill>
                <a:latin typeface="Comic Sans MS" panose="030F0702030302020204" pitchFamily="66" charset="0"/>
              </a:rPr>
              <a:t>Варнике</a:t>
            </a:r>
            <a:r>
              <a:rPr lang="ru-RU" sz="2400" b="1" dirty="0" smtClean="0">
                <a:solidFill>
                  <a:schemeClr val="bg1"/>
                </a:solidFill>
                <a:latin typeface="Comic Sans MS" panose="030F0702030302020204" pitchFamily="66" charset="0"/>
              </a:rPr>
              <a:t>. — Попрошу вас проследовать за мной… </a:t>
            </a:r>
            <a:endParaRPr lang="ru-RU" b="1" dirty="0">
              <a:solidFill>
                <a:schemeClr val="bg1"/>
              </a:solidFill>
              <a:latin typeface="Comic Sans MS" panose="030F0702030302020204" pitchFamily="66" charset="0"/>
            </a:endParaRPr>
          </a:p>
        </p:txBody>
      </p:sp>
      <p:pic>
        <p:nvPicPr>
          <p:cNvPr id="7" name="Picture 2" descr="https://media.istockphoto.com/vectors/investigator-with-pipe-and-magnifying-glass-vector-id466069292?k=6&amp;m=466069292&amp;s=612x612&amp;w=0&amp;h=SHZkr8iYIw95X2cBwhorOwr-GzoZLsBT_dDd9zjApFc="/>
          <p:cNvPicPr>
            <a:picLocks noChangeAspect="1" noChangeArrowheads="1"/>
          </p:cNvPicPr>
          <p:nvPr/>
        </p:nvPicPr>
        <p:blipFill>
          <a:blip r:embed="rId3" cstate="email"/>
          <a:srcRect/>
          <a:stretch>
            <a:fillRect/>
          </a:stretch>
        </p:blipFill>
        <p:spPr bwMode="auto">
          <a:xfrm>
            <a:off x="7648705" y="424303"/>
            <a:ext cx="1094874" cy="1513805"/>
          </a:xfrm>
          <a:prstGeom prst="rect">
            <a:avLst/>
          </a:prstGeom>
          <a:noFill/>
        </p:spPr>
      </p:pic>
      <p:pic>
        <p:nvPicPr>
          <p:cNvPr id="8" name="Picture 22" descr="http://www.playcast.ru/uploads/2014/02/19/7517998.png">
            <a:hlinkClick r:id="rId4" action="ppaction://hlinksldjump"/>
          </p:cNvPr>
          <p:cNvPicPr>
            <a:picLocks noChangeAspect="1" noChangeArrowheads="1"/>
          </p:cNvPicPr>
          <p:nvPr/>
        </p:nvPicPr>
        <p:blipFill>
          <a:blip r:embed="rId5" cstate="email"/>
          <a:srcRect/>
          <a:stretch>
            <a:fillRect/>
          </a:stretch>
        </p:blipFill>
        <p:spPr bwMode="auto">
          <a:xfrm>
            <a:off x="7524328" y="260648"/>
            <a:ext cx="1368152" cy="1800200"/>
          </a:xfrm>
          <a:prstGeom prst="rect">
            <a:avLst/>
          </a:prstGeom>
          <a:noFill/>
        </p:spPr>
      </p:pic>
      <p:pic>
        <p:nvPicPr>
          <p:cNvPr id="40962" name="Picture 2" descr="http://varnike.ru/Detektiv/1-VARNIKE/p0127.jpg"/>
          <p:cNvPicPr>
            <a:picLocks noChangeAspect="1" noChangeArrowheads="1"/>
          </p:cNvPicPr>
          <p:nvPr/>
        </p:nvPicPr>
        <p:blipFill>
          <a:blip r:embed="rId6" cstate="email"/>
          <a:srcRect/>
          <a:stretch>
            <a:fillRect/>
          </a:stretch>
        </p:blipFill>
        <p:spPr bwMode="auto">
          <a:xfrm>
            <a:off x="467544" y="1532788"/>
            <a:ext cx="7200800" cy="3552395"/>
          </a:xfrm>
          <a:prstGeom prst="rect">
            <a:avLst/>
          </a:prstGeom>
          <a:noFill/>
        </p:spPr>
      </p:pic>
      <p:sp>
        <p:nvSpPr>
          <p:cNvPr id="12" name="Прямоугольник 11"/>
          <p:cNvSpPr/>
          <p:nvPr/>
        </p:nvSpPr>
        <p:spPr>
          <a:xfrm>
            <a:off x="179512" y="4725144"/>
            <a:ext cx="8784976" cy="1800200"/>
          </a:xfrm>
          <a:prstGeom prst="rect">
            <a:avLst/>
          </a:prstGeom>
          <a:solidFill>
            <a:srgbClr val="EFD1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6B3A05"/>
                </a:solidFill>
                <a:latin typeface="Comic Sans MS" panose="030F0702030302020204" pitchFamily="66" charset="0"/>
              </a:rPr>
              <a:t>Оконные стёкла снаружи не замерзают, только изнутри. Снаружи «продышать» </a:t>
            </a:r>
            <a:r>
              <a:rPr lang="ru-RU" sz="2800" b="1" dirty="0" err="1" smtClean="0">
                <a:solidFill>
                  <a:srgbClr val="6B3A05"/>
                </a:solidFill>
                <a:latin typeface="Comic Sans MS" panose="030F0702030302020204" pitchFamily="66" charset="0"/>
              </a:rPr>
              <a:t>заинтевевшее</a:t>
            </a:r>
            <a:r>
              <a:rPr lang="ru-RU" sz="2800" b="1" dirty="0" smtClean="0">
                <a:solidFill>
                  <a:srgbClr val="6B3A05"/>
                </a:solidFill>
                <a:latin typeface="Comic Sans MS" panose="030F0702030302020204" pitchFamily="66" charset="0"/>
              </a:rPr>
              <a:t> окно практически невозможно.</a:t>
            </a:r>
            <a:endParaRPr lang="ru-RU" sz="2800" b="1" dirty="0" smtClean="0">
              <a:solidFill>
                <a:srgbClr val="6B3A05"/>
              </a:solidFill>
              <a:latin typeface="Comic Sans MS" panose="030F0702030302020204" pitchFamily="66" charset="0"/>
            </a:endParaRPr>
          </a:p>
        </p:txBody>
      </p:sp>
      <p:sp>
        <p:nvSpPr>
          <p:cNvPr id="10" name="Управляющая кнопка: настраиваемая 9">
            <a:hlinkClick r:id="" action="ppaction://noaction" highlightClick="1"/>
          </p:cNvPr>
          <p:cNvSpPr/>
          <p:nvPr/>
        </p:nvSpPr>
        <p:spPr>
          <a:xfrm>
            <a:off x="6732240" y="6309320"/>
            <a:ext cx="2016224" cy="432048"/>
          </a:xfrm>
          <a:prstGeom prst="actionButtonBlank">
            <a:avLst/>
          </a:prstGeom>
          <a:solidFill>
            <a:srgbClr val="EFD19B"/>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rgbClr val="6B3A05"/>
                </a:solidFill>
              </a:rPr>
              <a:t>ОТВЕТ (2)</a:t>
            </a:r>
            <a:endParaRPr lang="ru-RU" sz="3200" b="1" dirty="0">
              <a:solidFill>
                <a:srgbClr val="6B3A05"/>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40962"/>
                                        </p:tgtEl>
                                      </p:cBhvr>
                                    </p:animEffect>
                                    <p:set>
                                      <p:cBhvr>
                                        <p:cTn id="7" dur="1" fill="hold">
                                          <p:stCondLst>
                                            <p:cond delay="1999"/>
                                          </p:stCondLst>
                                        </p:cTn>
                                        <p:tgtEl>
                                          <p:spTgt spid="40962"/>
                                        </p:tgtEl>
                                        <p:attrNameLst>
                                          <p:attrName>style.visibility</p:attrName>
                                        </p:attrNameLst>
                                      </p:cBhvr>
                                      <p:to>
                                        <p:strVal val="hidden"/>
                                      </p:to>
                                    </p:set>
                                  </p:childTnLst>
                                </p:cTn>
                              </p:par>
                              <p:par>
                                <p:cTn id="8" presetID="10" presetClass="entr" presetSubtype="0" fill="hold" grpId="1"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40962"/>
                                        </p:tgtEl>
                                        <p:attrNameLst>
                                          <p:attrName>style.visibility</p:attrName>
                                        </p:attrNameLst>
                                      </p:cBhvr>
                                      <p:to>
                                        <p:strVal val="visible"/>
                                      </p:to>
                                    </p:set>
                                    <p:animEffect transition="in" filter="fade">
                                      <p:cBhvr>
                                        <p:cTn id="16" dur="1000"/>
                                        <p:tgtEl>
                                          <p:spTgt spid="40962"/>
                                        </p:tgtEl>
                                      </p:cBhvr>
                                    </p:animEffect>
                                    <p:anim calcmode="lin" valueType="num">
                                      <p:cBhvr>
                                        <p:cTn id="17" dur="1000" fill="hold"/>
                                        <p:tgtEl>
                                          <p:spTgt spid="40962"/>
                                        </p:tgtEl>
                                        <p:attrNameLst>
                                          <p:attrName>ppt_x</p:attrName>
                                        </p:attrNameLst>
                                      </p:cBhvr>
                                      <p:tavLst>
                                        <p:tav tm="0">
                                          <p:val>
                                            <p:strVal val="#ppt_x"/>
                                          </p:val>
                                        </p:tav>
                                        <p:tav tm="100000">
                                          <p:val>
                                            <p:strVal val="#ppt_x"/>
                                          </p:val>
                                        </p:tav>
                                      </p:tavLst>
                                    </p:anim>
                                    <p:anim calcmode="lin" valueType="num">
                                      <p:cBhvr>
                                        <p:cTn id="18" dur="1000" fill="hold"/>
                                        <p:tgtEl>
                                          <p:spTgt spid="40962"/>
                                        </p:tgtEl>
                                        <p:attrNameLst>
                                          <p:attrName>ppt_y</p:attrName>
                                        </p:attrNameLst>
                                      </p:cBhvr>
                                      <p:tavLst>
                                        <p:tav tm="0">
                                          <p:val>
                                            <p:strVal val="#ppt_y-.1"/>
                                          </p:val>
                                        </p:tav>
                                        <p:tav tm="100000">
                                          <p:val>
                                            <p:strVal val="#ppt_y"/>
                                          </p:val>
                                        </p:tav>
                                      </p:tavLst>
                                    </p:anim>
                                  </p:childTnLst>
                                </p:cTn>
                              </p:par>
                              <p:par>
                                <p:cTn id="19" presetID="10" presetClass="exit" presetSubtype="0" fill="hold" grpId="0" nodeType="withEffect">
                                  <p:stCondLst>
                                    <p:cond delay="0"/>
                                  </p:stCondLst>
                                  <p:childTnLst>
                                    <p:animEffect transition="out" filter="fade">
                                      <p:cBhvr>
                                        <p:cTn id="20" dur="2000"/>
                                        <p:tgtEl>
                                          <p:spTgt spid="9"/>
                                        </p:tgtEl>
                                      </p:cBhvr>
                                    </p:animEffect>
                                    <p:set>
                                      <p:cBhvr>
                                        <p:cTn id="21" dur="1" fill="hold">
                                          <p:stCondLst>
                                            <p:cond delay="1999"/>
                                          </p:stCondLst>
                                        </p:cTn>
                                        <p:tgtEl>
                                          <p:spTgt spid="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
                  </p:tgtEl>
                </p:cond>
              </p:nextCondLst>
            </p:seq>
          </p:childTnLst>
        </p:cTn>
      </p:par>
    </p:tnLst>
    <p:bldLst>
      <p:bldP spid="9" grpId="0"/>
      <p:bldP spid="9" grpId="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B3A05"/>
        </a:solidFill>
        <a:effectLst/>
      </p:bgPr>
    </p:bg>
    <p:spTree>
      <p:nvGrpSpPr>
        <p:cNvPr id="1" name=""/>
        <p:cNvGrpSpPr/>
        <p:nvPr/>
      </p:nvGrpSpPr>
      <p:grpSpPr>
        <a:xfrm>
          <a:off x="0" y="0"/>
          <a:ext cx="0" cy="0"/>
          <a:chOff x="0" y="0"/>
          <a:chExt cx="0" cy="0"/>
        </a:xfrm>
      </p:grpSpPr>
      <p:pic>
        <p:nvPicPr>
          <p:cNvPr id="4" name="Picture 26" descr="http://readli.net/wp-content/uploads/2017/10/BC4_1507788360.jpg"/>
          <p:cNvPicPr>
            <a:picLocks noChangeAspect="1" noChangeArrowheads="1"/>
          </p:cNvPicPr>
          <p:nvPr/>
        </p:nvPicPr>
        <p:blipFill>
          <a:blip r:embed="rId1" cstate="email"/>
          <a:srcRect/>
          <a:stretch>
            <a:fillRect/>
          </a:stretch>
        </p:blipFill>
        <p:spPr bwMode="auto">
          <a:xfrm>
            <a:off x="6788246" y="971770"/>
            <a:ext cx="1904212" cy="2324282"/>
          </a:xfrm>
          <a:prstGeom prst="rect">
            <a:avLst/>
          </a:prstGeom>
          <a:noFill/>
        </p:spPr>
      </p:pic>
      <p:pic>
        <p:nvPicPr>
          <p:cNvPr id="5" name="Picture 6" descr="https://avatanplus.com/files/resources/mid/576920759bc7815572a6cb86.png">
            <a:hlinkClick r:id="rId2" action="ppaction://hlinksldjump"/>
          </p:cNvPr>
          <p:cNvPicPr>
            <a:picLocks noChangeAspect="1" noChangeArrowheads="1"/>
          </p:cNvPicPr>
          <p:nvPr/>
        </p:nvPicPr>
        <p:blipFill>
          <a:blip r:embed="rId3" cstate="email"/>
          <a:srcRect/>
          <a:stretch>
            <a:fillRect/>
          </a:stretch>
        </p:blipFill>
        <p:spPr bwMode="auto">
          <a:xfrm>
            <a:off x="6516216" y="476672"/>
            <a:ext cx="2448272" cy="3168352"/>
          </a:xfrm>
          <a:prstGeom prst="rect">
            <a:avLst/>
          </a:prstGeom>
          <a:noFill/>
        </p:spPr>
      </p:pic>
      <p:sp>
        <p:nvSpPr>
          <p:cNvPr id="7" name="Вертикальный свиток 6"/>
          <p:cNvSpPr/>
          <p:nvPr/>
        </p:nvSpPr>
        <p:spPr>
          <a:xfrm>
            <a:off x="-396552" y="188640"/>
            <a:ext cx="7776864" cy="5112568"/>
          </a:xfrm>
          <a:prstGeom prst="verticalScroll">
            <a:avLst/>
          </a:prstGeom>
          <a:gradFill flip="none" rotWithShape="1">
            <a:gsLst>
              <a:gs pos="0">
                <a:srgbClr val="FFEFD1"/>
              </a:gs>
              <a:gs pos="64999">
                <a:srgbClr val="F0EBD5"/>
              </a:gs>
              <a:gs pos="100000">
                <a:srgbClr val="D1C39F"/>
              </a:gs>
            </a:gsLst>
            <a:lin ang="5400000" scaled="0"/>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6B3A05"/>
                </a:solidFill>
                <a:latin typeface="Comic Sans MS" panose="030F0702030302020204" pitchFamily="66" charset="0"/>
              </a:rPr>
              <a:t>Доктор </a:t>
            </a:r>
            <a:r>
              <a:rPr lang="ru-RU" sz="2400" b="1" dirty="0" err="1" smtClean="0">
                <a:solidFill>
                  <a:srgbClr val="6B3A05"/>
                </a:solidFill>
                <a:latin typeface="Comic Sans MS" panose="030F0702030302020204" pitchFamily="66" charset="0"/>
              </a:rPr>
              <a:t>Квик</a:t>
            </a:r>
            <a:r>
              <a:rPr lang="ru-RU" sz="2400" b="1" dirty="0" smtClean="0">
                <a:solidFill>
                  <a:srgbClr val="6B3A05"/>
                </a:solidFill>
                <a:latin typeface="Comic Sans MS" panose="030F0702030302020204" pitchFamily="66" charset="0"/>
              </a:rPr>
              <a:t> — профессор криминологии. До того, как уйти на пенсию, работал детективом в полиции. Преподает в университете, а в свободное время консультирует полицейских и частных сыщиков. Все удивляются его умению быстро раскрывать многие, даже самые запутанные, преступления. Когда его спрашивают, как ему это удается, он отвечает: «Я не умнее, чем кто-либо. </a:t>
            </a:r>
            <a:endParaRPr lang="ru-RU" sz="2400" b="1" dirty="0" smtClean="0">
              <a:solidFill>
                <a:srgbClr val="6B3A05"/>
              </a:solidFill>
              <a:latin typeface="Comic Sans MS" panose="030F0702030302020204" pitchFamily="66" charset="0"/>
            </a:endParaRPr>
          </a:p>
          <a:p>
            <a:pPr algn="ctr"/>
            <a:r>
              <a:rPr lang="ru-RU" sz="2400" b="1" dirty="0" smtClean="0">
                <a:solidFill>
                  <a:srgbClr val="6B3A05"/>
                </a:solidFill>
                <a:latin typeface="Comic Sans MS" panose="030F0702030302020204" pitchFamily="66" charset="0"/>
              </a:rPr>
              <a:t>Я просто умею слушать людей». </a:t>
            </a:r>
            <a:endParaRPr lang="ru-RU" sz="2400" b="1" dirty="0" smtClean="0">
              <a:solidFill>
                <a:srgbClr val="6B3A05"/>
              </a:solidFill>
              <a:latin typeface="Comic Sans MS" panose="030F0702030302020204" pitchFamily="66" charset="0"/>
            </a:endParaRPr>
          </a:p>
          <a:p>
            <a:pPr algn="ctr"/>
            <a:r>
              <a:rPr lang="ru-RU" sz="2400" b="1" dirty="0" smtClean="0">
                <a:solidFill>
                  <a:srgbClr val="6B3A05"/>
                </a:solidFill>
                <a:latin typeface="Comic Sans MS" panose="030F0702030302020204" pitchFamily="66" charset="0"/>
              </a:rPr>
              <a:t>Автор — писатель Джим </a:t>
            </a:r>
            <a:r>
              <a:rPr lang="ru-RU" sz="2400" b="1" dirty="0" err="1" smtClean="0">
                <a:solidFill>
                  <a:srgbClr val="6B3A05"/>
                </a:solidFill>
                <a:latin typeface="Comic Sans MS" panose="030F0702030302020204" pitchFamily="66" charset="0"/>
              </a:rPr>
              <a:t>Сукач</a:t>
            </a:r>
            <a:r>
              <a:rPr lang="ru-RU" sz="2400" b="1" dirty="0" smtClean="0">
                <a:solidFill>
                  <a:srgbClr val="6B3A05"/>
                </a:solidFill>
                <a:latin typeface="Comic Sans MS" panose="030F0702030302020204" pitchFamily="66" charset="0"/>
              </a:rPr>
              <a:t>.</a:t>
            </a:r>
            <a:endParaRPr lang="ru-RU" sz="2400" b="1" dirty="0">
              <a:solidFill>
                <a:srgbClr val="6B3A05"/>
              </a:solidFill>
              <a:latin typeface="Comic Sans MS" panose="030F0702030302020204" pitchFamily="66" charset="0"/>
            </a:endParaRPr>
          </a:p>
        </p:txBody>
      </p:sp>
      <p:pic>
        <p:nvPicPr>
          <p:cNvPr id="24580" name="Picture 4" descr="https://cdn2.iconfinder.com/data/icons/hats-n-caps-1/128/hat_cap_clothing-02-512.png"/>
          <p:cNvPicPr>
            <a:picLocks noChangeAspect="1" noChangeArrowheads="1"/>
          </p:cNvPicPr>
          <p:nvPr/>
        </p:nvPicPr>
        <p:blipFill>
          <a:blip r:embed="rId4" cstate="email"/>
          <a:srcRect/>
          <a:stretch>
            <a:fillRect/>
          </a:stretch>
        </p:blipFill>
        <p:spPr bwMode="auto">
          <a:xfrm>
            <a:off x="107504" y="5733256"/>
            <a:ext cx="1702007" cy="936104"/>
          </a:xfrm>
          <a:prstGeom prst="rect">
            <a:avLst/>
          </a:prstGeom>
          <a:noFill/>
        </p:spPr>
      </p:pic>
      <p:sp>
        <p:nvSpPr>
          <p:cNvPr id="10" name="Прямоугольник 9">
            <a:hlinkClick r:id="rId5" action="ppaction://hlinksldjump"/>
          </p:cNvPr>
          <p:cNvSpPr/>
          <p:nvPr/>
        </p:nvSpPr>
        <p:spPr>
          <a:xfrm>
            <a:off x="107504" y="5733256"/>
            <a:ext cx="1728192" cy="72008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rgbClr val="6B3A05"/>
                </a:solidFill>
                <a:latin typeface="Comic Sans MS" panose="030F0702030302020204" pitchFamily="66" charset="0"/>
              </a:rPr>
              <a:t>1</a:t>
            </a:r>
            <a:endParaRPr lang="ru-RU" sz="3200" b="1" dirty="0">
              <a:solidFill>
                <a:srgbClr val="6B3A05"/>
              </a:solidFill>
              <a:latin typeface="Comic Sans MS" panose="030F0702030302020204" pitchFamily="66" charset="0"/>
            </a:endParaRPr>
          </a:p>
        </p:txBody>
      </p:sp>
      <p:pic>
        <p:nvPicPr>
          <p:cNvPr id="11" name="Picture 4" descr="https://cdn2.iconfinder.com/data/icons/hats-n-caps-1/128/hat_cap_clothing-02-512.png"/>
          <p:cNvPicPr>
            <a:picLocks noChangeAspect="1" noChangeArrowheads="1"/>
          </p:cNvPicPr>
          <p:nvPr/>
        </p:nvPicPr>
        <p:blipFill>
          <a:blip r:embed="rId4" cstate="email"/>
          <a:srcRect/>
          <a:stretch>
            <a:fillRect/>
          </a:stretch>
        </p:blipFill>
        <p:spPr bwMode="auto">
          <a:xfrm>
            <a:off x="1907704" y="5733256"/>
            <a:ext cx="1702007" cy="936104"/>
          </a:xfrm>
          <a:prstGeom prst="rect">
            <a:avLst/>
          </a:prstGeom>
          <a:noFill/>
        </p:spPr>
      </p:pic>
      <p:sp>
        <p:nvSpPr>
          <p:cNvPr id="12" name="Прямоугольник 11">
            <a:hlinkClick r:id="rId6" action="ppaction://hlinksldjump"/>
          </p:cNvPr>
          <p:cNvSpPr/>
          <p:nvPr/>
        </p:nvSpPr>
        <p:spPr>
          <a:xfrm>
            <a:off x="1907704" y="5733256"/>
            <a:ext cx="1728192" cy="72008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solidFill>
                  <a:srgbClr val="6B3A05"/>
                </a:solidFill>
                <a:latin typeface="Comic Sans MS" panose="030F0702030302020204" pitchFamily="66" charset="0"/>
              </a:rPr>
              <a:t>2</a:t>
            </a:r>
            <a:endParaRPr lang="ru-RU" sz="3200" b="1" dirty="0">
              <a:solidFill>
                <a:srgbClr val="6B3A05"/>
              </a:solidFill>
              <a:latin typeface="Comic Sans MS" panose="030F0702030302020204" pitchFamily="66" charset="0"/>
            </a:endParaRPr>
          </a:p>
        </p:txBody>
      </p:sp>
      <p:pic>
        <p:nvPicPr>
          <p:cNvPr id="13" name="Picture 4" descr="https://cdn2.iconfinder.com/data/icons/hats-n-caps-1/128/hat_cap_clothing-02-512.png"/>
          <p:cNvPicPr>
            <a:picLocks noChangeAspect="1" noChangeArrowheads="1"/>
          </p:cNvPicPr>
          <p:nvPr/>
        </p:nvPicPr>
        <p:blipFill>
          <a:blip r:embed="rId4" cstate="email"/>
          <a:srcRect/>
          <a:stretch>
            <a:fillRect/>
          </a:stretch>
        </p:blipFill>
        <p:spPr bwMode="auto">
          <a:xfrm>
            <a:off x="3707904" y="5733256"/>
            <a:ext cx="1702007" cy="936104"/>
          </a:xfrm>
          <a:prstGeom prst="rect">
            <a:avLst/>
          </a:prstGeom>
          <a:noFill/>
        </p:spPr>
      </p:pic>
      <p:sp>
        <p:nvSpPr>
          <p:cNvPr id="14" name="Прямоугольник 13">
            <a:hlinkClick r:id="rId7" action="ppaction://hlinksldjump"/>
          </p:cNvPr>
          <p:cNvSpPr/>
          <p:nvPr/>
        </p:nvSpPr>
        <p:spPr>
          <a:xfrm>
            <a:off x="3707904" y="5733256"/>
            <a:ext cx="1728192" cy="72008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solidFill>
                  <a:srgbClr val="6B3A05"/>
                </a:solidFill>
                <a:latin typeface="Comic Sans MS" panose="030F0702030302020204" pitchFamily="66" charset="0"/>
              </a:rPr>
              <a:t>3</a:t>
            </a:r>
            <a:endParaRPr lang="ru-RU" sz="3200" b="1" dirty="0">
              <a:solidFill>
                <a:srgbClr val="6B3A05"/>
              </a:solidFill>
              <a:latin typeface="Comic Sans MS" panose="030F0702030302020204" pitchFamily="66" charset="0"/>
            </a:endParaRPr>
          </a:p>
        </p:txBody>
      </p:sp>
      <p:pic>
        <p:nvPicPr>
          <p:cNvPr id="15" name="Picture 4" descr="https://cdn2.iconfinder.com/data/icons/hats-n-caps-1/128/hat_cap_clothing-02-512.png"/>
          <p:cNvPicPr>
            <a:picLocks noChangeAspect="1" noChangeArrowheads="1"/>
          </p:cNvPicPr>
          <p:nvPr/>
        </p:nvPicPr>
        <p:blipFill>
          <a:blip r:embed="rId4" cstate="email"/>
          <a:srcRect/>
          <a:stretch>
            <a:fillRect/>
          </a:stretch>
        </p:blipFill>
        <p:spPr bwMode="auto">
          <a:xfrm>
            <a:off x="5508104" y="5733256"/>
            <a:ext cx="1702007" cy="936104"/>
          </a:xfrm>
          <a:prstGeom prst="rect">
            <a:avLst/>
          </a:prstGeom>
          <a:noFill/>
        </p:spPr>
      </p:pic>
      <p:sp>
        <p:nvSpPr>
          <p:cNvPr id="16" name="Прямоугольник 15">
            <a:hlinkClick r:id="rId8" action="ppaction://hlinksldjump"/>
          </p:cNvPr>
          <p:cNvSpPr/>
          <p:nvPr/>
        </p:nvSpPr>
        <p:spPr>
          <a:xfrm>
            <a:off x="5508104" y="5733256"/>
            <a:ext cx="1728192" cy="72008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solidFill>
                  <a:srgbClr val="6B3A05"/>
                </a:solidFill>
                <a:latin typeface="Comic Sans MS" panose="030F0702030302020204" pitchFamily="66" charset="0"/>
              </a:rPr>
              <a:t>4</a:t>
            </a:r>
            <a:endParaRPr lang="ru-RU" sz="3200" b="1" dirty="0">
              <a:solidFill>
                <a:srgbClr val="6B3A05"/>
              </a:solidFill>
              <a:latin typeface="Comic Sans MS" panose="030F0702030302020204" pitchFamily="66" charset="0"/>
            </a:endParaRPr>
          </a:p>
        </p:txBody>
      </p:sp>
      <p:pic>
        <p:nvPicPr>
          <p:cNvPr id="17" name="Picture 4" descr="https://cdn2.iconfinder.com/data/icons/hats-n-caps-1/128/hat_cap_clothing-02-512.png"/>
          <p:cNvPicPr>
            <a:picLocks noChangeAspect="1" noChangeArrowheads="1"/>
          </p:cNvPicPr>
          <p:nvPr/>
        </p:nvPicPr>
        <p:blipFill>
          <a:blip r:embed="rId4" cstate="email"/>
          <a:srcRect/>
          <a:stretch>
            <a:fillRect/>
          </a:stretch>
        </p:blipFill>
        <p:spPr bwMode="auto">
          <a:xfrm>
            <a:off x="7308304" y="5733256"/>
            <a:ext cx="1702007" cy="936104"/>
          </a:xfrm>
          <a:prstGeom prst="rect">
            <a:avLst/>
          </a:prstGeom>
          <a:noFill/>
        </p:spPr>
      </p:pic>
      <p:sp>
        <p:nvSpPr>
          <p:cNvPr id="18" name="Прямоугольник 17">
            <a:hlinkClick r:id="rId9" action="ppaction://hlinksldjump"/>
          </p:cNvPr>
          <p:cNvSpPr/>
          <p:nvPr/>
        </p:nvSpPr>
        <p:spPr>
          <a:xfrm>
            <a:off x="7308304" y="5733256"/>
            <a:ext cx="1728192" cy="72008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solidFill>
                  <a:srgbClr val="6B3A05"/>
                </a:solidFill>
                <a:latin typeface="Comic Sans MS" panose="030F0702030302020204" pitchFamily="66" charset="0"/>
              </a:rPr>
              <a:t>5</a:t>
            </a:r>
            <a:endParaRPr lang="ru-RU" sz="3200" b="1" dirty="0">
              <a:solidFill>
                <a:srgbClr val="6B3A05"/>
              </a:solidFill>
              <a:latin typeface="Comic Sans MS" panose="030F0702030302020204" pitchFamily="66"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55" presetClass="exit" presetSubtype="0" fill="hold" grpId="0" nodeType="clickEffect">
                                  <p:stCondLst>
                                    <p:cond delay="0"/>
                                  </p:stCondLst>
                                  <p:childTnLst>
                                    <p:anim calcmode="lin" valueType="num">
                                      <p:cBhvr>
                                        <p:cTn id="12" dur="1000"/>
                                        <p:tgtEl>
                                          <p:spTgt spid="10"/>
                                        </p:tgtEl>
                                        <p:attrNameLst>
                                          <p:attrName>ppt_w</p:attrName>
                                        </p:attrNameLst>
                                      </p:cBhvr>
                                      <p:tavLst>
                                        <p:tav tm="0">
                                          <p:val>
                                            <p:strVal val="ppt_w"/>
                                          </p:val>
                                        </p:tav>
                                        <p:tav tm="100000">
                                          <p:val>
                                            <p:strVal val="ppt_w*0.70"/>
                                          </p:val>
                                        </p:tav>
                                      </p:tavLst>
                                    </p:anim>
                                    <p:anim calcmode="lin" valueType="num">
                                      <p:cBhvr>
                                        <p:cTn id="13" dur="1000"/>
                                        <p:tgtEl>
                                          <p:spTgt spid="10"/>
                                        </p:tgtEl>
                                        <p:attrNameLst>
                                          <p:attrName>ppt_h</p:attrName>
                                        </p:attrNameLst>
                                      </p:cBhvr>
                                      <p:tavLst>
                                        <p:tav tm="0">
                                          <p:val>
                                            <p:strVal val="ppt_h"/>
                                          </p:val>
                                        </p:tav>
                                        <p:tav tm="100000">
                                          <p:val>
                                            <p:strVal val="ppt_h"/>
                                          </p:val>
                                        </p:tav>
                                      </p:tavLst>
                                    </p:anim>
                                    <p:animEffect transition="out" filter="fade">
                                      <p:cBhvr>
                                        <p:cTn id="14" dur="1000"/>
                                        <p:tgtEl>
                                          <p:spTgt spid="10"/>
                                        </p:tgtEl>
                                      </p:cBhvr>
                                    </p:animEffect>
                                    <p:set>
                                      <p:cBhvr>
                                        <p:cTn id="15" dur="1" fill="hold">
                                          <p:stCondLst>
                                            <p:cond delay="999"/>
                                          </p:stCondLst>
                                        </p:cTn>
                                        <p:tgtEl>
                                          <p:spTgt spid="10"/>
                                        </p:tgtEl>
                                        <p:attrNameLst>
                                          <p:attrName>style.visibility</p:attrName>
                                        </p:attrNameLst>
                                      </p:cBhvr>
                                      <p:to>
                                        <p:strVal val="hidden"/>
                                      </p:to>
                                    </p:set>
                                  </p:childTnLst>
                                </p:cTn>
                              </p:par>
                              <p:par>
                                <p:cTn id="16" presetID="55" presetClass="exit" presetSubtype="0" fill="hold" nodeType="withEffect">
                                  <p:stCondLst>
                                    <p:cond delay="0"/>
                                  </p:stCondLst>
                                  <p:childTnLst>
                                    <p:anim calcmode="lin" valueType="num">
                                      <p:cBhvr>
                                        <p:cTn id="17" dur="1000"/>
                                        <p:tgtEl>
                                          <p:spTgt spid="24580"/>
                                        </p:tgtEl>
                                        <p:attrNameLst>
                                          <p:attrName>ppt_w</p:attrName>
                                        </p:attrNameLst>
                                      </p:cBhvr>
                                      <p:tavLst>
                                        <p:tav tm="0">
                                          <p:val>
                                            <p:strVal val="ppt_w"/>
                                          </p:val>
                                        </p:tav>
                                        <p:tav tm="100000">
                                          <p:val>
                                            <p:strVal val="ppt_w*0.70"/>
                                          </p:val>
                                        </p:tav>
                                      </p:tavLst>
                                    </p:anim>
                                    <p:anim calcmode="lin" valueType="num">
                                      <p:cBhvr>
                                        <p:cTn id="18" dur="1000"/>
                                        <p:tgtEl>
                                          <p:spTgt spid="24580"/>
                                        </p:tgtEl>
                                        <p:attrNameLst>
                                          <p:attrName>ppt_h</p:attrName>
                                        </p:attrNameLst>
                                      </p:cBhvr>
                                      <p:tavLst>
                                        <p:tav tm="0">
                                          <p:val>
                                            <p:strVal val="ppt_h"/>
                                          </p:val>
                                        </p:tav>
                                        <p:tav tm="100000">
                                          <p:val>
                                            <p:strVal val="ppt_h"/>
                                          </p:val>
                                        </p:tav>
                                      </p:tavLst>
                                    </p:anim>
                                    <p:animEffect transition="out" filter="fade">
                                      <p:cBhvr>
                                        <p:cTn id="19" dur="1000"/>
                                        <p:tgtEl>
                                          <p:spTgt spid="24580"/>
                                        </p:tgtEl>
                                      </p:cBhvr>
                                    </p:animEffect>
                                    <p:set>
                                      <p:cBhvr>
                                        <p:cTn id="20" dur="1" fill="hold">
                                          <p:stCondLst>
                                            <p:cond delay="999"/>
                                          </p:stCondLst>
                                        </p:cTn>
                                        <p:tgtEl>
                                          <p:spTgt spid="2458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1" restart="whenNotActive" fill="hold" evtFilter="cancelBubble" nodeType="interactiveSeq">
                <p:stCondLst>
                  <p:cond evt="onClick" delay="0">
                    <p:tgtEl>
                      <p:spTgt spid="12"/>
                    </p:tgtEl>
                  </p:cond>
                </p:stCondLst>
                <p:endSync evt="end" delay="0">
                  <p:rtn val="all"/>
                </p:endSync>
                <p:childTnLst>
                  <p:par>
                    <p:cTn id="22" fill="hold">
                      <p:stCondLst>
                        <p:cond delay="0"/>
                      </p:stCondLst>
                      <p:childTnLst>
                        <p:par>
                          <p:cTn id="23" fill="hold">
                            <p:stCondLst>
                              <p:cond delay="0"/>
                            </p:stCondLst>
                            <p:childTnLst>
                              <p:par>
                                <p:cTn id="24" presetID="55" presetClass="exit" presetSubtype="0" fill="hold" nodeType="clickEffect">
                                  <p:stCondLst>
                                    <p:cond delay="0"/>
                                  </p:stCondLst>
                                  <p:childTnLst>
                                    <p:anim calcmode="lin" valueType="num">
                                      <p:cBhvr>
                                        <p:cTn id="25" dur="1000"/>
                                        <p:tgtEl>
                                          <p:spTgt spid="11"/>
                                        </p:tgtEl>
                                        <p:attrNameLst>
                                          <p:attrName>ppt_w</p:attrName>
                                        </p:attrNameLst>
                                      </p:cBhvr>
                                      <p:tavLst>
                                        <p:tav tm="0">
                                          <p:val>
                                            <p:strVal val="ppt_w"/>
                                          </p:val>
                                        </p:tav>
                                        <p:tav tm="100000">
                                          <p:val>
                                            <p:strVal val="ppt_w*0.70"/>
                                          </p:val>
                                        </p:tav>
                                      </p:tavLst>
                                    </p:anim>
                                    <p:anim calcmode="lin" valueType="num">
                                      <p:cBhvr>
                                        <p:cTn id="26" dur="1000"/>
                                        <p:tgtEl>
                                          <p:spTgt spid="11"/>
                                        </p:tgtEl>
                                        <p:attrNameLst>
                                          <p:attrName>ppt_h</p:attrName>
                                        </p:attrNameLst>
                                      </p:cBhvr>
                                      <p:tavLst>
                                        <p:tav tm="0">
                                          <p:val>
                                            <p:strVal val="ppt_h"/>
                                          </p:val>
                                        </p:tav>
                                        <p:tav tm="100000">
                                          <p:val>
                                            <p:strVal val="ppt_h"/>
                                          </p:val>
                                        </p:tav>
                                      </p:tavLst>
                                    </p:anim>
                                    <p:animEffect transition="out" filter="fade">
                                      <p:cBhvr>
                                        <p:cTn id="27" dur="1000"/>
                                        <p:tgtEl>
                                          <p:spTgt spid="11"/>
                                        </p:tgtEl>
                                      </p:cBhvr>
                                    </p:animEffect>
                                    <p:set>
                                      <p:cBhvr>
                                        <p:cTn id="28" dur="1" fill="hold">
                                          <p:stCondLst>
                                            <p:cond delay="999"/>
                                          </p:stCondLst>
                                        </p:cTn>
                                        <p:tgtEl>
                                          <p:spTgt spid="11"/>
                                        </p:tgtEl>
                                        <p:attrNameLst>
                                          <p:attrName>style.visibility</p:attrName>
                                        </p:attrNameLst>
                                      </p:cBhvr>
                                      <p:to>
                                        <p:strVal val="hidden"/>
                                      </p:to>
                                    </p:set>
                                  </p:childTnLst>
                                </p:cTn>
                              </p:par>
                              <p:par>
                                <p:cTn id="29" presetID="55" presetClass="exit" presetSubtype="0" fill="hold" grpId="0" nodeType="withEffect">
                                  <p:stCondLst>
                                    <p:cond delay="0"/>
                                  </p:stCondLst>
                                  <p:childTnLst>
                                    <p:anim calcmode="lin" valueType="num">
                                      <p:cBhvr>
                                        <p:cTn id="30" dur="1000"/>
                                        <p:tgtEl>
                                          <p:spTgt spid="12"/>
                                        </p:tgtEl>
                                        <p:attrNameLst>
                                          <p:attrName>ppt_w</p:attrName>
                                        </p:attrNameLst>
                                      </p:cBhvr>
                                      <p:tavLst>
                                        <p:tav tm="0">
                                          <p:val>
                                            <p:strVal val="ppt_w"/>
                                          </p:val>
                                        </p:tav>
                                        <p:tav tm="100000">
                                          <p:val>
                                            <p:strVal val="ppt_w*0.70"/>
                                          </p:val>
                                        </p:tav>
                                      </p:tavLst>
                                    </p:anim>
                                    <p:anim calcmode="lin" valueType="num">
                                      <p:cBhvr>
                                        <p:cTn id="31" dur="1000"/>
                                        <p:tgtEl>
                                          <p:spTgt spid="12"/>
                                        </p:tgtEl>
                                        <p:attrNameLst>
                                          <p:attrName>ppt_h</p:attrName>
                                        </p:attrNameLst>
                                      </p:cBhvr>
                                      <p:tavLst>
                                        <p:tav tm="0">
                                          <p:val>
                                            <p:strVal val="ppt_h"/>
                                          </p:val>
                                        </p:tav>
                                        <p:tav tm="100000">
                                          <p:val>
                                            <p:strVal val="ppt_h"/>
                                          </p:val>
                                        </p:tav>
                                      </p:tavLst>
                                    </p:anim>
                                    <p:animEffect transition="out" filter="fade">
                                      <p:cBhvr>
                                        <p:cTn id="32" dur="1000"/>
                                        <p:tgtEl>
                                          <p:spTgt spid="12"/>
                                        </p:tgtEl>
                                      </p:cBhvr>
                                    </p:animEffect>
                                    <p:set>
                                      <p:cBhvr>
                                        <p:cTn id="33"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4" restart="whenNotActive" fill="hold" evtFilter="cancelBubble" nodeType="interactiveSeq">
                <p:stCondLst>
                  <p:cond evt="onClick" delay="0">
                    <p:tgtEl>
                      <p:spTgt spid="14"/>
                    </p:tgtEl>
                  </p:cond>
                </p:stCondLst>
                <p:endSync evt="end" delay="0">
                  <p:rtn val="all"/>
                </p:endSync>
                <p:childTnLst>
                  <p:par>
                    <p:cTn id="35" fill="hold">
                      <p:stCondLst>
                        <p:cond delay="0"/>
                      </p:stCondLst>
                      <p:childTnLst>
                        <p:par>
                          <p:cTn id="36" fill="hold">
                            <p:stCondLst>
                              <p:cond delay="0"/>
                            </p:stCondLst>
                            <p:childTnLst>
                              <p:par>
                                <p:cTn id="37" presetID="55" presetClass="exit" presetSubtype="0" fill="hold" nodeType="clickEffect">
                                  <p:stCondLst>
                                    <p:cond delay="0"/>
                                  </p:stCondLst>
                                  <p:childTnLst>
                                    <p:anim calcmode="lin" valueType="num">
                                      <p:cBhvr>
                                        <p:cTn id="38" dur="1000"/>
                                        <p:tgtEl>
                                          <p:spTgt spid="13"/>
                                        </p:tgtEl>
                                        <p:attrNameLst>
                                          <p:attrName>ppt_w</p:attrName>
                                        </p:attrNameLst>
                                      </p:cBhvr>
                                      <p:tavLst>
                                        <p:tav tm="0">
                                          <p:val>
                                            <p:strVal val="ppt_w"/>
                                          </p:val>
                                        </p:tav>
                                        <p:tav tm="100000">
                                          <p:val>
                                            <p:strVal val="ppt_w*0.70"/>
                                          </p:val>
                                        </p:tav>
                                      </p:tavLst>
                                    </p:anim>
                                    <p:anim calcmode="lin" valueType="num">
                                      <p:cBhvr>
                                        <p:cTn id="39" dur="1000"/>
                                        <p:tgtEl>
                                          <p:spTgt spid="13"/>
                                        </p:tgtEl>
                                        <p:attrNameLst>
                                          <p:attrName>ppt_h</p:attrName>
                                        </p:attrNameLst>
                                      </p:cBhvr>
                                      <p:tavLst>
                                        <p:tav tm="0">
                                          <p:val>
                                            <p:strVal val="ppt_h"/>
                                          </p:val>
                                        </p:tav>
                                        <p:tav tm="100000">
                                          <p:val>
                                            <p:strVal val="ppt_h"/>
                                          </p:val>
                                        </p:tav>
                                      </p:tavLst>
                                    </p:anim>
                                    <p:animEffect transition="out" filter="fade">
                                      <p:cBhvr>
                                        <p:cTn id="40" dur="1000"/>
                                        <p:tgtEl>
                                          <p:spTgt spid="13"/>
                                        </p:tgtEl>
                                      </p:cBhvr>
                                    </p:animEffect>
                                    <p:set>
                                      <p:cBhvr>
                                        <p:cTn id="41" dur="1" fill="hold">
                                          <p:stCondLst>
                                            <p:cond delay="999"/>
                                          </p:stCondLst>
                                        </p:cTn>
                                        <p:tgtEl>
                                          <p:spTgt spid="13"/>
                                        </p:tgtEl>
                                        <p:attrNameLst>
                                          <p:attrName>style.visibility</p:attrName>
                                        </p:attrNameLst>
                                      </p:cBhvr>
                                      <p:to>
                                        <p:strVal val="hidden"/>
                                      </p:to>
                                    </p:set>
                                  </p:childTnLst>
                                </p:cTn>
                              </p:par>
                              <p:par>
                                <p:cTn id="42" presetID="55" presetClass="exit" presetSubtype="0" fill="hold" grpId="0" nodeType="withEffect">
                                  <p:stCondLst>
                                    <p:cond delay="0"/>
                                  </p:stCondLst>
                                  <p:childTnLst>
                                    <p:anim calcmode="lin" valueType="num">
                                      <p:cBhvr>
                                        <p:cTn id="43" dur="1000"/>
                                        <p:tgtEl>
                                          <p:spTgt spid="14"/>
                                        </p:tgtEl>
                                        <p:attrNameLst>
                                          <p:attrName>ppt_w</p:attrName>
                                        </p:attrNameLst>
                                      </p:cBhvr>
                                      <p:tavLst>
                                        <p:tav tm="0">
                                          <p:val>
                                            <p:strVal val="ppt_w"/>
                                          </p:val>
                                        </p:tav>
                                        <p:tav tm="100000">
                                          <p:val>
                                            <p:strVal val="ppt_w*0.70"/>
                                          </p:val>
                                        </p:tav>
                                      </p:tavLst>
                                    </p:anim>
                                    <p:anim calcmode="lin" valueType="num">
                                      <p:cBhvr>
                                        <p:cTn id="44" dur="1000"/>
                                        <p:tgtEl>
                                          <p:spTgt spid="14"/>
                                        </p:tgtEl>
                                        <p:attrNameLst>
                                          <p:attrName>ppt_h</p:attrName>
                                        </p:attrNameLst>
                                      </p:cBhvr>
                                      <p:tavLst>
                                        <p:tav tm="0">
                                          <p:val>
                                            <p:strVal val="ppt_h"/>
                                          </p:val>
                                        </p:tav>
                                        <p:tav tm="100000">
                                          <p:val>
                                            <p:strVal val="ppt_h"/>
                                          </p:val>
                                        </p:tav>
                                      </p:tavLst>
                                    </p:anim>
                                    <p:animEffect transition="out" filter="fade">
                                      <p:cBhvr>
                                        <p:cTn id="45" dur="1000"/>
                                        <p:tgtEl>
                                          <p:spTgt spid="14"/>
                                        </p:tgtEl>
                                      </p:cBhvr>
                                    </p:animEffect>
                                    <p:set>
                                      <p:cBhvr>
                                        <p:cTn id="46"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7" restart="whenNotActive" fill="hold" evtFilter="cancelBubble" nodeType="interactiveSeq">
                <p:stCondLst>
                  <p:cond evt="onClick" delay="0">
                    <p:tgtEl>
                      <p:spTgt spid="16"/>
                    </p:tgtEl>
                  </p:cond>
                </p:stCondLst>
                <p:endSync evt="end" delay="0">
                  <p:rtn val="all"/>
                </p:endSync>
                <p:childTnLst>
                  <p:par>
                    <p:cTn id="48" fill="hold">
                      <p:stCondLst>
                        <p:cond delay="0"/>
                      </p:stCondLst>
                      <p:childTnLst>
                        <p:par>
                          <p:cTn id="49" fill="hold">
                            <p:stCondLst>
                              <p:cond delay="0"/>
                            </p:stCondLst>
                            <p:childTnLst>
                              <p:par>
                                <p:cTn id="50" presetID="55" presetClass="exit" presetSubtype="0" fill="hold" nodeType="clickEffect">
                                  <p:stCondLst>
                                    <p:cond delay="0"/>
                                  </p:stCondLst>
                                  <p:childTnLst>
                                    <p:anim calcmode="lin" valueType="num">
                                      <p:cBhvr>
                                        <p:cTn id="51" dur="1000"/>
                                        <p:tgtEl>
                                          <p:spTgt spid="15"/>
                                        </p:tgtEl>
                                        <p:attrNameLst>
                                          <p:attrName>ppt_w</p:attrName>
                                        </p:attrNameLst>
                                      </p:cBhvr>
                                      <p:tavLst>
                                        <p:tav tm="0">
                                          <p:val>
                                            <p:strVal val="ppt_w"/>
                                          </p:val>
                                        </p:tav>
                                        <p:tav tm="100000">
                                          <p:val>
                                            <p:strVal val="ppt_w*0.70"/>
                                          </p:val>
                                        </p:tav>
                                      </p:tavLst>
                                    </p:anim>
                                    <p:anim calcmode="lin" valueType="num">
                                      <p:cBhvr>
                                        <p:cTn id="52" dur="1000"/>
                                        <p:tgtEl>
                                          <p:spTgt spid="15"/>
                                        </p:tgtEl>
                                        <p:attrNameLst>
                                          <p:attrName>ppt_h</p:attrName>
                                        </p:attrNameLst>
                                      </p:cBhvr>
                                      <p:tavLst>
                                        <p:tav tm="0">
                                          <p:val>
                                            <p:strVal val="ppt_h"/>
                                          </p:val>
                                        </p:tav>
                                        <p:tav tm="100000">
                                          <p:val>
                                            <p:strVal val="ppt_h"/>
                                          </p:val>
                                        </p:tav>
                                      </p:tavLst>
                                    </p:anim>
                                    <p:animEffect transition="out" filter="fade">
                                      <p:cBhvr>
                                        <p:cTn id="53" dur="1000"/>
                                        <p:tgtEl>
                                          <p:spTgt spid="15"/>
                                        </p:tgtEl>
                                      </p:cBhvr>
                                    </p:animEffect>
                                    <p:set>
                                      <p:cBhvr>
                                        <p:cTn id="54" dur="1" fill="hold">
                                          <p:stCondLst>
                                            <p:cond delay="999"/>
                                          </p:stCondLst>
                                        </p:cTn>
                                        <p:tgtEl>
                                          <p:spTgt spid="15"/>
                                        </p:tgtEl>
                                        <p:attrNameLst>
                                          <p:attrName>style.visibility</p:attrName>
                                        </p:attrNameLst>
                                      </p:cBhvr>
                                      <p:to>
                                        <p:strVal val="hidden"/>
                                      </p:to>
                                    </p:set>
                                  </p:childTnLst>
                                </p:cTn>
                              </p:par>
                              <p:par>
                                <p:cTn id="55" presetID="55" presetClass="exit" presetSubtype="0" fill="hold" grpId="0" nodeType="withEffect">
                                  <p:stCondLst>
                                    <p:cond delay="0"/>
                                  </p:stCondLst>
                                  <p:childTnLst>
                                    <p:anim calcmode="lin" valueType="num">
                                      <p:cBhvr>
                                        <p:cTn id="56" dur="1000"/>
                                        <p:tgtEl>
                                          <p:spTgt spid="16"/>
                                        </p:tgtEl>
                                        <p:attrNameLst>
                                          <p:attrName>ppt_w</p:attrName>
                                        </p:attrNameLst>
                                      </p:cBhvr>
                                      <p:tavLst>
                                        <p:tav tm="0">
                                          <p:val>
                                            <p:strVal val="ppt_w"/>
                                          </p:val>
                                        </p:tav>
                                        <p:tav tm="100000">
                                          <p:val>
                                            <p:strVal val="ppt_w*0.70"/>
                                          </p:val>
                                        </p:tav>
                                      </p:tavLst>
                                    </p:anim>
                                    <p:anim calcmode="lin" valueType="num">
                                      <p:cBhvr>
                                        <p:cTn id="57" dur="1000"/>
                                        <p:tgtEl>
                                          <p:spTgt spid="16"/>
                                        </p:tgtEl>
                                        <p:attrNameLst>
                                          <p:attrName>ppt_h</p:attrName>
                                        </p:attrNameLst>
                                      </p:cBhvr>
                                      <p:tavLst>
                                        <p:tav tm="0">
                                          <p:val>
                                            <p:strVal val="ppt_h"/>
                                          </p:val>
                                        </p:tav>
                                        <p:tav tm="100000">
                                          <p:val>
                                            <p:strVal val="ppt_h"/>
                                          </p:val>
                                        </p:tav>
                                      </p:tavLst>
                                    </p:anim>
                                    <p:animEffect transition="out" filter="fade">
                                      <p:cBhvr>
                                        <p:cTn id="58" dur="1000"/>
                                        <p:tgtEl>
                                          <p:spTgt spid="16"/>
                                        </p:tgtEl>
                                      </p:cBhvr>
                                    </p:animEffect>
                                    <p:set>
                                      <p:cBhvr>
                                        <p:cTn id="59"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60" restart="whenNotActive" fill="hold" evtFilter="cancelBubble" nodeType="interactiveSeq">
                <p:stCondLst>
                  <p:cond evt="onClick" delay="0">
                    <p:tgtEl>
                      <p:spTgt spid="18"/>
                    </p:tgtEl>
                  </p:cond>
                </p:stCondLst>
                <p:endSync evt="end" delay="0">
                  <p:rtn val="all"/>
                </p:endSync>
                <p:childTnLst>
                  <p:par>
                    <p:cTn id="61" fill="hold">
                      <p:stCondLst>
                        <p:cond delay="0"/>
                      </p:stCondLst>
                      <p:childTnLst>
                        <p:par>
                          <p:cTn id="62" fill="hold">
                            <p:stCondLst>
                              <p:cond delay="0"/>
                            </p:stCondLst>
                            <p:childTnLst>
                              <p:par>
                                <p:cTn id="63" presetID="55" presetClass="exit" presetSubtype="0" fill="hold" nodeType="clickEffect">
                                  <p:stCondLst>
                                    <p:cond delay="0"/>
                                  </p:stCondLst>
                                  <p:childTnLst>
                                    <p:anim calcmode="lin" valueType="num">
                                      <p:cBhvr>
                                        <p:cTn id="64" dur="1000"/>
                                        <p:tgtEl>
                                          <p:spTgt spid="17"/>
                                        </p:tgtEl>
                                        <p:attrNameLst>
                                          <p:attrName>ppt_w</p:attrName>
                                        </p:attrNameLst>
                                      </p:cBhvr>
                                      <p:tavLst>
                                        <p:tav tm="0">
                                          <p:val>
                                            <p:strVal val="ppt_w"/>
                                          </p:val>
                                        </p:tav>
                                        <p:tav tm="100000">
                                          <p:val>
                                            <p:strVal val="ppt_w*0.70"/>
                                          </p:val>
                                        </p:tav>
                                      </p:tavLst>
                                    </p:anim>
                                    <p:anim calcmode="lin" valueType="num">
                                      <p:cBhvr>
                                        <p:cTn id="65" dur="1000"/>
                                        <p:tgtEl>
                                          <p:spTgt spid="17"/>
                                        </p:tgtEl>
                                        <p:attrNameLst>
                                          <p:attrName>ppt_h</p:attrName>
                                        </p:attrNameLst>
                                      </p:cBhvr>
                                      <p:tavLst>
                                        <p:tav tm="0">
                                          <p:val>
                                            <p:strVal val="ppt_h"/>
                                          </p:val>
                                        </p:tav>
                                        <p:tav tm="100000">
                                          <p:val>
                                            <p:strVal val="ppt_h"/>
                                          </p:val>
                                        </p:tav>
                                      </p:tavLst>
                                    </p:anim>
                                    <p:animEffect transition="out" filter="fade">
                                      <p:cBhvr>
                                        <p:cTn id="66" dur="1000"/>
                                        <p:tgtEl>
                                          <p:spTgt spid="17"/>
                                        </p:tgtEl>
                                      </p:cBhvr>
                                    </p:animEffect>
                                    <p:set>
                                      <p:cBhvr>
                                        <p:cTn id="67" dur="1" fill="hold">
                                          <p:stCondLst>
                                            <p:cond delay="999"/>
                                          </p:stCondLst>
                                        </p:cTn>
                                        <p:tgtEl>
                                          <p:spTgt spid="17"/>
                                        </p:tgtEl>
                                        <p:attrNameLst>
                                          <p:attrName>style.visibility</p:attrName>
                                        </p:attrNameLst>
                                      </p:cBhvr>
                                      <p:to>
                                        <p:strVal val="hidden"/>
                                      </p:to>
                                    </p:set>
                                  </p:childTnLst>
                                </p:cTn>
                              </p:par>
                              <p:par>
                                <p:cTn id="68" presetID="55" presetClass="exit" presetSubtype="0" fill="hold" grpId="0" nodeType="withEffect">
                                  <p:stCondLst>
                                    <p:cond delay="0"/>
                                  </p:stCondLst>
                                  <p:childTnLst>
                                    <p:anim calcmode="lin" valueType="num">
                                      <p:cBhvr>
                                        <p:cTn id="69" dur="1000"/>
                                        <p:tgtEl>
                                          <p:spTgt spid="18"/>
                                        </p:tgtEl>
                                        <p:attrNameLst>
                                          <p:attrName>ppt_w</p:attrName>
                                        </p:attrNameLst>
                                      </p:cBhvr>
                                      <p:tavLst>
                                        <p:tav tm="0">
                                          <p:val>
                                            <p:strVal val="ppt_w"/>
                                          </p:val>
                                        </p:tav>
                                        <p:tav tm="100000">
                                          <p:val>
                                            <p:strVal val="ppt_w*0.70"/>
                                          </p:val>
                                        </p:tav>
                                      </p:tavLst>
                                    </p:anim>
                                    <p:anim calcmode="lin" valueType="num">
                                      <p:cBhvr>
                                        <p:cTn id="70" dur="1000"/>
                                        <p:tgtEl>
                                          <p:spTgt spid="18"/>
                                        </p:tgtEl>
                                        <p:attrNameLst>
                                          <p:attrName>ppt_h</p:attrName>
                                        </p:attrNameLst>
                                      </p:cBhvr>
                                      <p:tavLst>
                                        <p:tav tm="0">
                                          <p:val>
                                            <p:strVal val="ppt_h"/>
                                          </p:val>
                                        </p:tav>
                                        <p:tav tm="100000">
                                          <p:val>
                                            <p:strVal val="ppt_h"/>
                                          </p:val>
                                        </p:tav>
                                      </p:tavLst>
                                    </p:anim>
                                    <p:animEffect transition="out" filter="fade">
                                      <p:cBhvr>
                                        <p:cTn id="71" dur="1000"/>
                                        <p:tgtEl>
                                          <p:spTgt spid="18"/>
                                        </p:tgtEl>
                                      </p:cBhvr>
                                    </p:animEffect>
                                    <p:set>
                                      <p:cBhvr>
                                        <p:cTn id="72"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7" grpId="0" animBg="1"/>
      <p:bldP spid="10" grpId="0" animBg="1"/>
      <p:bldP spid="12" grpId="0" animBg="1"/>
      <p:bldP spid="14" grpId="0" animBg="1"/>
      <p:bldP spid="16" grpId="0" animBg="1"/>
      <p:bldP spid="18"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16580</Words>
  <Application>WPS Presentation</Application>
  <PresentationFormat>Экран (4:3)</PresentationFormat>
  <Paragraphs>862</Paragraphs>
  <Slides>52</Slides>
  <Notes>31</Notes>
  <HiddenSlides>2</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52</vt:i4>
      </vt:variant>
    </vt:vector>
  </HeadingPairs>
  <TitlesOfParts>
    <vt:vector size="62" baseType="lpstr">
      <vt:lpstr>Arial</vt:lpstr>
      <vt:lpstr>SimSun</vt:lpstr>
      <vt:lpstr>Wingdings</vt:lpstr>
      <vt:lpstr>Comic Sans MS</vt:lpstr>
      <vt:lpstr>Times New Roman</vt:lpstr>
      <vt:lpstr>Georgia</vt:lpstr>
      <vt:lpstr>Calibri</vt:lpstr>
      <vt:lpstr>Microsoft YaHei</vt:lpstr>
      <vt:lpstr>Arial Unicode MS</vt:lpstr>
      <vt:lpstr>Тема Office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KarMaN</dc:creator>
  <cp:lastModifiedBy>Людмила Мороз</cp:lastModifiedBy>
  <cp:revision>281</cp:revision>
  <dcterms:created xsi:type="dcterms:W3CDTF">2018-06-13T01:34:00Z</dcterms:created>
  <dcterms:modified xsi:type="dcterms:W3CDTF">2025-02-16T17:06:52Z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C32206A837434598863236C036E8824C_12</vt:lpwstr>
  </property>
  <property fmtid="{D5CDD505-2E9C-101B-9397-08002B2CF9AE}" pid="3" name="KSOProductBuildVer">
    <vt:lpwstr>1049-12.2.0.19805</vt:lpwstr>
  </property>
</Properties>
</file>