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25"/>
  </p:handoutMasterIdLst>
  <p:sldIdLst>
    <p:sldId id="256" r:id="rId3"/>
    <p:sldId id="265" r:id="rId4"/>
    <p:sldId id="327" r:id="rId5"/>
    <p:sldId id="328" r:id="rId6"/>
    <p:sldId id="380" r:id="rId7"/>
    <p:sldId id="385" r:id="rId8"/>
    <p:sldId id="311" r:id="rId10"/>
    <p:sldId id="359" r:id="rId11"/>
    <p:sldId id="386" r:id="rId12"/>
    <p:sldId id="387" r:id="rId13"/>
    <p:sldId id="388" r:id="rId14"/>
    <p:sldId id="389" r:id="rId15"/>
    <p:sldId id="390" r:id="rId16"/>
    <p:sldId id="391" r:id="rId17"/>
    <p:sldId id="392" r:id="rId18"/>
    <p:sldId id="393" r:id="rId19"/>
    <p:sldId id="367" r:id="rId20"/>
    <p:sldId id="365" r:id="rId21"/>
    <p:sldId id="396" r:id="rId22"/>
    <p:sldId id="397" r:id="rId23"/>
    <p:sldId id="25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754805"/>
    <a:srgbClr val="333300"/>
    <a:srgbClr val="3A5857"/>
    <a:srgbClr val="5F8F8E"/>
    <a:srgbClr val="A3C9B5"/>
    <a:srgbClr val="428208"/>
    <a:srgbClr val="ABE472"/>
    <a:srgbClr val="C2FEEA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86387" autoAdjust="0"/>
  </p:normalViewPr>
  <p:slideViewPr>
    <p:cSldViewPr>
      <p:cViewPr varScale="1">
        <p:scale>
          <a:sx n="97" d="100"/>
          <a:sy n="97" d="100"/>
        </p:scale>
        <p:origin x="-17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381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5.wmf"/><Relationship Id="rId8" Type="http://schemas.openxmlformats.org/officeDocument/2006/relationships/image" Target="../media/image14.wmf"/><Relationship Id="rId7" Type="http://schemas.openxmlformats.org/officeDocument/2006/relationships/image" Target="../media/image13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2" Type="http://schemas.openxmlformats.org/officeDocument/2006/relationships/image" Target="../media/image18.wmf"/><Relationship Id="rId11" Type="http://schemas.openxmlformats.org/officeDocument/2006/relationships/image" Target="../media/image17.wmf"/><Relationship Id="rId10" Type="http://schemas.openxmlformats.org/officeDocument/2006/relationships/image" Target="../media/image16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9" Type="http://schemas.openxmlformats.org/officeDocument/2006/relationships/image" Target="../media/image108.wmf"/><Relationship Id="rId8" Type="http://schemas.openxmlformats.org/officeDocument/2006/relationships/image" Target="../media/image107.wmf"/><Relationship Id="rId7" Type="http://schemas.openxmlformats.org/officeDocument/2006/relationships/image" Target="../media/image106.wmf"/><Relationship Id="rId6" Type="http://schemas.openxmlformats.org/officeDocument/2006/relationships/image" Target="../media/image105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3" Type="http://schemas.openxmlformats.org/officeDocument/2006/relationships/image" Target="../media/image112.wmf"/><Relationship Id="rId12" Type="http://schemas.openxmlformats.org/officeDocument/2006/relationships/image" Target="../media/image111.wmf"/><Relationship Id="rId11" Type="http://schemas.openxmlformats.org/officeDocument/2006/relationships/image" Target="../media/image110.wmf"/><Relationship Id="rId10" Type="http://schemas.openxmlformats.org/officeDocument/2006/relationships/image" Target="../media/image109.wmf"/><Relationship Id="rId1" Type="http://schemas.openxmlformats.org/officeDocument/2006/relationships/image" Target="../media/image100.wmf"/></Relationships>
</file>

<file path=ppt/drawings/_rels/vmlDrawing1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21.wmf"/><Relationship Id="rId8" Type="http://schemas.openxmlformats.org/officeDocument/2006/relationships/image" Target="../media/image120.wmf"/><Relationship Id="rId7" Type="http://schemas.openxmlformats.org/officeDocument/2006/relationships/image" Target="../media/image119.wmf"/><Relationship Id="rId6" Type="http://schemas.openxmlformats.org/officeDocument/2006/relationships/image" Target="../media/image118.wmf"/><Relationship Id="rId5" Type="http://schemas.openxmlformats.org/officeDocument/2006/relationships/image" Target="../media/image117.wmf"/><Relationship Id="rId4" Type="http://schemas.openxmlformats.org/officeDocument/2006/relationships/image" Target="../media/image116.wmf"/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2" Type="http://schemas.openxmlformats.org/officeDocument/2006/relationships/image" Target="../media/image124.wmf"/><Relationship Id="rId11" Type="http://schemas.openxmlformats.org/officeDocument/2006/relationships/image" Target="../media/image123.wmf"/><Relationship Id="rId10" Type="http://schemas.openxmlformats.org/officeDocument/2006/relationships/image" Target="../media/image122.wmf"/><Relationship Id="rId1" Type="http://schemas.openxmlformats.org/officeDocument/2006/relationships/image" Target="../media/image113.wmf"/></Relationships>
</file>

<file path=ppt/drawings/_rels/vmlDrawing12.vml.rels><?xml version="1.0" encoding="UTF-8" standalone="yes"?>
<Relationships xmlns="http://schemas.openxmlformats.org/package/2006/relationships"><Relationship Id="rId9" Type="http://schemas.openxmlformats.org/officeDocument/2006/relationships/image" Target="../media/image133.wmf"/><Relationship Id="rId8" Type="http://schemas.openxmlformats.org/officeDocument/2006/relationships/image" Target="../media/image132.wmf"/><Relationship Id="rId7" Type="http://schemas.openxmlformats.org/officeDocument/2006/relationships/image" Target="../media/image131.wmf"/><Relationship Id="rId6" Type="http://schemas.openxmlformats.org/officeDocument/2006/relationships/image" Target="../media/image130.wmf"/><Relationship Id="rId5" Type="http://schemas.openxmlformats.org/officeDocument/2006/relationships/image" Target="../media/image129.wmf"/><Relationship Id="rId4" Type="http://schemas.openxmlformats.org/officeDocument/2006/relationships/image" Target="../media/image128.wmf"/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2" Type="http://schemas.openxmlformats.org/officeDocument/2006/relationships/image" Target="../media/image136.wmf"/><Relationship Id="rId11" Type="http://schemas.openxmlformats.org/officeDocument/2006/relationships/image" Target="../media/image135.wmf"/><Relationship Id="rId10" Type="http://schemas.openxmlformats.org/officeDocument/2006/relationships/image" Target="../media/image134.wmf"/><Relationship Id="rId1" Type="http://schemas.openxmlformats.org/officeDocument/2006/relationships/image" Target="../media/image125.wmf"/></Relationships>
</file>

<file path=ppt/drawings/_rels/vmlDrawing13.vml.rels><?xml version="1.0" encoding="UTF-8" standalone="yes"?>
<Relationships xmlns="http://schemas.openxmlformats.org/package/2006/relationships"><Relationship Id="rId9" Type="http://schemas.openxmlformats.org/officeDocument/2006/relationships/image" Target="../media/image145.wmf"/><Relationship Id="rId8" Type="http://schemas.openxmlformats.org/officeDocument/2006/relationships/image" Target="../media/image144.wmf"/><Relationship Id="rId7" Type="http://schemas.openxmlformats.org/officeDocument/2006/relationships/image" Target="../media/image143.wmf"/><Relationship Id="rId6" Type="http://schemas.openxmlformats.org/officeDocument/2006/relationships/image" Target="../media/image142.wmf"/><Relationship Id="rId5" Type="http://schemas.openxmlformats.org/officeDocument/2006/relationships/image" Target="../media/image141.wmf"/><Relationship Id="rId4" Type="http://schemas.openxmlformats.org/officeDocument/2006/relationships/image" Target="../media/image140.wmf"/><Relationship Id="rId3" Type="http://schemas.openxmlformats.org/officeDocument/2006/relationships/image" Target="../media/image139.wmf"/><Relationship Id="rId2" Type="http://schemas.openxmlformats.org/officeDocument/2006/relationships/image" Target="../media/image138.wmf"/><Relationship Id="rId12" Type="http://schemas.openxmlformats.org/officeDocument/2006/relationships/image" Target="../media/image148.wmf"/><Relationship Id="rId11" Type="http://schemas.openxmlformats.org/officeDocument/2006/relationships/image" Target="../media/image147.wmf"/><Relationship Id="rId10" Type="http://schemas.openxmlformats.org/officeDocument/2006/relationships/image" Target="../media/image146.wmf"/><Relationship Id="rId1" Type="http://schemas.openxmlformats.org/officeDocument/2006/relationships/image" Target="../media/image137.wmf"/></Relationships>
</file>

<file path=ppt/drawings/_rels/vmlDrawing14.vml.rels><?xml version="1.0" encoding="UTF-8" standalone="yes"?>
<Relationships xmlns="http://schemas.openxmlformats.org/package/2006/relationships"><Relationship Id="rId9" Type="http://schemas.openxmlformats.org/officeDocument/2006/relationships/image" Target="../media/image157.wmf"/><Relationship Id="rId8" Type="http://schemas.openxmlformats.org/officeDocument/2006/relationships/image" Target="../media/image156.wmf"/><Relationship Id="rId7" Type="http://schemas.openxmlformats.org/officeDocument/2006/relationships/image" Target="../media/image155.wmf"/><Relationship Id="rId6" Type="http://schemas.openxmlformats.org/officeDocument/2006/relationships/image" Target="../media/image154.wmf"/><Relationship Id="rId5" Type="http://schemas.openxmlformats.org/officeDocument/2006/relationships/image" Target="../media/image153.wmf"/><Relationship Id="rId4" Type="http://schemas.openxmlformats.org/officeDocument/2006/relationships/image" Target="../media/image152.wmf"/><Relationship Id="rId3" Type="http://schemas.openxmlformats.org/officeDocument/2006/relationships/image" Target="../media/image151.wmf"/><Relationship Id="rId2" Type="http://schemas.openxmlformats.org/officeDocument/2006/relationships/image" Target="../media/image150.wmf"/><Relationship Id="rId11" Type="http://schemas.openxmlformats.org/officeDocument/2006/relationships/image" Target="../media/image159.wmf"/><Relationship Id="rId10" Type="http://schemas.openxmlformats.org/officeDocument/2006/relationships/image" Target="../media/image158.wmf"/><Relationship Id="rId1" Type="http://schemas.openxmlformats.org/officeDocument/2006/relationships/image" Target="../media/image149.wmf"/></Relationships>
</file>

<file path=ppt/drawings/_rels/vmlDrawing15.vml.rels><?xml version="1.0" encoding="UTF-8" standalone="yes"?>
<Relationships xmlns="http://schemas.openxmlformats.org/package/2006/relationships"><Relationship Id="rId9" Type="http://schemas.openxmlformats.org/officeDocument/2006/relationships/image" Target="../media/image171.wmf"/><Relationship Id="rId8" Type="http://schemas.openxmlformats.org/officeDocument/2006/relationships/image" Target="../media/image170.wmf"/><Relationship Id="rId7" Type="http://schemas.openxmlformats.org/officeDocument/2006/relationships/image" Target="../media/image169.wmf"/><Relationship Id="rId6" Type="http://schemas.openxmlformats.org/officeDocument/2006/relationships/image" Target="../media/image168.wmf"/><Relationship Id="rId5" Type="http://schemas.openxmlformats.org/officeDocument/2006/relationships/image" Target="../media/image167.wmf"/><Relationship Id="rId4" Type="http://schemas.openxmlformats.org/officeDocument/2006/relationships/image" Target="../media/image166.wmf"/><Relationship Id="rId3" Type="http://schemas.openxmlformats.org/officeDocument/2006/relationships/image" Target="../media/image165.wmf"/><Relationship Id="rId2" Type="http://schemas.openxmlformats.org/officeDocument/2006/relationships/image" Target="../media/image164.wmf"/><Relationship Id="rId18" Type="http://schemas.openxmlformats.org/officeDocument/2006/relationships/image" Target="../media/image180.wmf"/><Relationship Id="rId17" Type="http://schemas.openxmlformats.org/officeDocument/2006/relationships/image" Target="../media/image179.wmf"/><Relationship Id="rId16" Type="http://schemas.openxmlformats.org/officeDocument/2006/relationships/image" Target="../media/image178.wmf"/><Relationship Id="rId15" Type="http://schemas.openxmlformats.org/officeDocument/2006/relationships/image" Target="../media/image177.wmf"/><Relationship Id="rId14" Type="http://schemas.openxmlformats.org/officeDocument/2006/relationships/image" Target="../media/image176.wmf"/><Relationship Id="rId13" Type="http://schemas.openxmlformats.org/officeDocument/2006/relationships/image" Target="../media/image175.wmf"/><Relationship Id="rId12" Type="http://schemas.openxmlformats.org/officeDocument/2006/relationships/image" Target="../media/image174.wmf"/><Relationship Id="rId11" Type="http://schemas.openxmlformats.org/officeDocument/2006/relationships/image" Target="../media/image173.wmf"/><Relationship Id="rId10" Type="http://schemas.openxmlformats.org/officeDocument/2006/relationships/image" Target="../media/image172.wmf"/><Relationship Id="rId1" Type="http://schemas.openxmlformats.org/officeDocument/2006/relationships/image" Target="../media/image163.wmf"/></Relationships>
</file>

<file path=ppt/drawings/_rels/vmlDrawing16.vml.rels><?xml version="1.0" encoding="UTF-8" standalone="yes"?>
<Relationships xmlns="http://schemas.openxmlformats.org/package/2006/relationships"><Relationship Id="rId9" Type="http://schemas.openxmlformats.org/officeDocument/2006/relationships/image" Target="../media/image189.wmf"/><Relationship Id="rId8" Type="http://schemas.openxmlformats.org/officeDocument/2006/relationships/image" Target="../media/image188.wmf"/><Relationship Id="rId7" Type="http://schemas.openxmlformats.org/officeDocument/2006/relationships/image" Target="../media/image187.wmf"/><Relationship Id="rId6" Type="http://schemas.openxmlformats.org/officeDocument/2006/relationships/image" Target="../media/image186.wmf"/><Relationship Id="rId5" Type="http://schemas.openxmlformats.org/officeDocument/2006/relationships/image" Target="../media/image185.wmf"/><Relationship Id="rId4" Type="http://schemas.openxmlformats.org/officeDocument/2006/relationships/image" Target="../media/image184.wmf"/><Relationship Id="rId3" Type="http://schemas.openxmlformats.org/officeDocument/2006/relationships/image" Target="../media/image183.wmf"/><Relationship Id="rId2" Type="http://schemas.openxmlformats.org/officeDocument/2006/relationships/image" Target="../media/image182.wmf"/><Relationship Id="rId12" Type="http://schemas.openxmlformats.org/officeDocument/2006/relationships/image" Target="../media/image192.wmf"/><Relationship Id="rId11" Type="http://schemas.openxmlformats.org/officeDocument/2006/relationships/image" Target="../media/image191.wmf"/><Relationship Id="rId10" Type="http://schemas.openxmlformats.org/officeDocument/2006/relationships/image" Target="../media/image190.wmf"/><Relationship Id="rId1" Type="http://schemas.openxmlformats.org/officeDocument/2006/relationships/image" Target="../media/image181.wmf"/></Relationships>
</file>

<file path=ppt/drawings/_rels/vmlDrawing17.vml.rels><?xml version="1.0" encoding="UTF-8" standalone="yes"?>
<Relationships xmlns="http://schemas.openxmlformats.org/package/2006/relationships"><Relationship Id="rId9" Type="http://schemas.openxmlformats.org/officeDocument/2006/relationships/image" Target="../media/image201.wmf"/><Relationship Id="rId8" Type="http://schemas.openxmlformats.org/officeDocument/2006/relationships/image" Target="../media/image200.wmf"/><Relationship Id="rId7" Type="http://schemas.openxmlformats.org/officeDocument/2006/relationships/image" Target="../media/image199.wmf"/><Relationship Id="rId6" Type="http://schemas.openxmlformats.org/officeDocument/2006/relationships/image" Target="../media/image198.wmf"/><Relationship Id="rId5" Type="http://schemas.openxmlformats.org/officeDocument/2006/relationships/image" Target="../media/image197.wmf"/><Relationship Id="rId4" Type="http://schemas.openxmlformats.org/officeDocument/2006/relationships/image" Target="../media/image196.wmf"/><Relationship Id="rId3" Type="http://schemas.openxmlformats.org/officeDocument/2006/relationships/image" Target="../media/image195.wmf"/><Relationship Id="rId2" Type="http://schemas.openxmlformats.org/officeDocument/2006/relationships/image" Target="../media/image194.wmf"/><Relationship Id="rId10" Type="http://schemas.openxmlformats.org/officeDocument/2006/relationships/image" Target="../media/image202.wmf"/><Relationship Id="rId1" Type="http://schemas.openxmlformats.org/officeDocument/2006/relationships/image" Target="../media/image193.wmf"/></Relationships>
</file>

<file path=ppt/drawings/_rels/vmlDrawing18.vml.rels><?xml version="1.0" encoding="UTF-8" standalone="yes"?>
<Relationships xmlns="http://schemas.openxmlformats.org/package/2006/relationships"><Relationship Id="rId9" Type="http://schemas.openxmlformats.org/officeDocument/2006/relationships/image" Target="../media/image213.wmf"/><Relationship Id="rId8" Type="http://schemas.openxmlformats.org/officeDocument/2006/relationships/image" Target="../media/image211.wmf"/><Relationship Id="rId7" Type="http://schemas.openxmlformats.org/officeDocument/2006/relationships/image" Target="../media/image210.wmf"/><Relationship Id="rId6" Type="http://schemas.openxmlformats.org/officeDocument/2006/relationships/image" Target="../media/image209.wmf"/><Relationship Id="rId5" Type="http://schemas.openxmlformats.org/officeDocument/2006/relationships/image" Target="../media/image208.wmf"/><Relationship Id="rId4" Type="http://schemas.openxmlformats.org/officeDocument/2006/relationships/image" Target="../media/image207.wmf"/><Relationship Id="rId3" Type="http://schemas.openxmlformats.org/officeDocument/2006/relationships/image" Target="../media/image206.wmf"/><Relationship Id="rId2" Type="http://schemas.openxmlformats.org/officeDocument/2006/relationships/image" Target="../media/image205.wmf"/><Relationship Id="rId12" Type="http://schemas.openxmlformats.org/officeDocument/2006/relationships/image" Target="../media/image216.wmf"/><Relationship Id="rId11" Type="http://schemas.openxmlformats.org/officeDocument/2006/relationships/image" Target="../media/image215.wmf"/><Relationship Id="rId10" Type="http://schemas.openxmlformats.org/officeDocument/2006/relationships/image" Target="../media/image214.wmf"/><Relationship Id="rId1" Type="http://schemas.openxmlformats.org/officeDocument/2006/relationships/image" Target="../media/image203.wmf"/></Relationships>
</file>

<file path=ppt/drawings/_rels/vmlDrawing2.vml.rels><?xml version="1.0" encoding="UTF-8" standalone="yes"?>
<Relationships xmlns="http://schemas.openxmlformats.org/package/2006/relationships"><Relationship Id="rId7" Type="http://schemas.openxmlformats.org/officeDocument/2006/relationships/image" Target="../media/image28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31.wmf"/><Relationship Id="rId3" Type="http://schemas.openxmlformats.org/officeDocument/2006/relationships/image" Target="../media/image30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9" Type="http://schemas.openxmlformats.org/officeDocument/2006/relationships/image" Target="../media/image41.wmf"/><Relationship Id="rId8" Type="http://schemas.openxmlformats.org/officeDocument/2006/relationships/image" Target="../media/image40.wmf"/><Relationship Id="rId7" Type="http://schemas.openxmlformats.org/officeDocument/2006/relationships/image" Target="../media/image39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3" Type="http://schemas.openxmlformats.org/officeDocument/2006/relationships/image" Target="../media/image45.wmf"/><Relationship Id="rId12" Type="http://schemas.openxmlformats.org/officeDocument/2006/relationships/image" Target="../media/image44.wmf"/><Relationship Id="rId11" Type="http://schemas.openxmlformats.org/officeDocument/2006/relationships/image" Target="../media/image43.wmf"/><Relationship Id="rId10" Type="http://schemas.openxmlformats.org/officeDocument/2006/relationships/image" Target="../media/image42.wmf"/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9" Type="http://schemas.openxmlformats.org/officeDocument/2006/relationships/image" Target="../media/image55.wmf"/><Relationship Id="rId8" Type="http://schemas.openxmlformats.org/officeDocument/2006/relationships/image" Target="../media/image54.wmf"/><Relationship Id="rId7" Type="http://schemas.openxmlformats.org/officeDocument/2006/relationships/image" Target="../media/image53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Relationship Id="rId3" Type="http://schemas.openxmlformats.org/officeDocument/2006/relationships/image" Target="../media/image35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9" Type="http://schemas.openxmlformats.org/officeDocument/2006/relationships/image" Target="../media/image64.wmf"/><Relationship Id="rId8" Type="http://schemas.openxmlformats.org/officeDocument/2006/relationships/image" Target="../media/image63.wmf"/><Relationship Id="rId7" Type="http://schemas.openxmlformats.org/officeDocument/2006/relationships/image" Target="../media/image62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0" Type="http://schemas.openxmlformats.org/officeDocument/2006/relationships/image" Target="../media/image65.wmf"/><Relationship Id="rId1" Type="http://schemas.openxmlformats.org/officeDocument/2006/relationships/image" Target="../media/image5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7" Type="http://schemas.openxmlformats.org/officeDocument/2006/relationships/image" Target="../media/image74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0.wmf"/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8.vml.rels><?xml version="1.0" encoding="UTF-8" standalone="yes"?>
<Relationships xmlns="http://schemas.openxmlformats.org/package/2006/relationships"><Relationship Id="rId9" Type="http://schemas.openxmlformats.org/officeDocument/2006/relationships/image" Target="../media/image84.wmf"/><Relationship Id="rId8" Type="http://schemas.openxmlformats.org/officeDocument/2006/relationships/image" Target="../media/image83.wmf"/><Relationship Id="rId7" Type="http://schemas.openxmlformats.org/officeDocument/2006/relationships/image" Target="../media/image82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1" Type="http://schemas.openxmlformats.org/officeDocument/2006/relationships/image" Target="../media/image86.wmf"/><Relationship Id="rId10" Type="http://schemas.openxmlformats.org/officeDocument/2006/relationships/image" Target="../media/image85.wmf"/><Relationship Id="rId1" Type="http://schemas.openxmlformats.org/officeDocument/2006/relationships/image" Target="../media/image76.wmf"/></Relationships>
</file>

<file path=ppt/drawings/_rels/vmlDrawing9.vml.rels><?xml version="1.0" encoding="UTF-8" standalone="yes"?>
<Relationships xmlns="http://schemas.openxmlformats.org/package/2006/relationships"><Relationship Id="rId9" Type="http://schemas.openxmlformats.org/officeDocument/2006/relationships/image" Target="../media/image95.wmf"/><Relationship Id="rId8" Type="http://schemas.openxmlformats.org/officeDocument/2006/relationships/image" Target="../media/image94.wmf"/><Relationship Id="rId7" Type="http://schemas.openxmlformats.org/officeDocument/2006/relationships/image" Target="../media/image93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3" Type="http://schemas.openxmlformats.org/officeDocument/2006/relationships/image" Target="../media/image99.wmf"/><Relationship Id="rId12" Type="http://schemas.openxmlformats.org/officeDocument/2006/relationships/image" Target="../media/image98.wmf"/><Relationship Id="rId11" Type="http://schemas.openxmlformats.org/officeDocument/2006/relationships/image" Target="../media/image97.wmf"/><Relationship Id="rId10" Type="http://schemas.openxmlformats.org/officeDocument/2006/relationships/image" Target="../media/image96.wmf"/><Relationship Id="rId1" Type="http://schemas.openxmlformats.org/officeDocument/2006/relationships/image" Target="../media/image8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99EF8-680E-4BFA-A99C-230A3FA747F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76A86-92FA-442D-B3CF-5BC236E5321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B756C-BE35-4708-82F3-2E942E6108A7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девочки в левом нижнем углу. 2 Выбираем ответ – нажимаем. Задания выполняем последовательно.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девочки в правом нижнем углу. 2 Для визуализации ответа выполнены настройки тройной анимированной </a:t>
            </a:r>
            <a:r>
              <a:rPr lang="ru-RU" dirty="0" err="1" smtClean="0"/>
              <a:t>сорбонки</a:t>
            </a:r>
            <a:r>
              <a:rPr lang="ru-RU" dirty="0" smtClean="0"/>
              <a:t>)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мальчика в правом нижнем углу. 2 Для визуализации ответов – нажимаем на прямоугольник,</a:t>
            </a:r>
            <a:r>
              <a:rPr lang="ru-RU" baseline="0" dirty="0" smtClean="0"/>
              <a:t> с </a:t>
            </a:r>
            <a:r>
              <a:rPr lang="ru-RU" baseline="0" smtClean="0"/>
              <a:t>данными примера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мальчика в правом нижнем углу. 2 Для визуализации ответа выполнены настройки  анимированной </a:t>
            </a:r>
            <a:r>
              <a:rPr lang="ru-RU" dirty="0" err="1" smtClean="0"/>
              <a:t>сорбонки</a:t>
            </a:r>
            <a:r>
              <a:rPr lang="ru-RU" dirty="0" smtClean="0"/>
              <a:t>)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мальчика в правом нижнем углу. 2 Для визуализации ответов – нажимаем на прямоугольник,</a:t>
            </a:r>
            <a:r>
              <a:rPr lang="ru-RU" baseline="0" dirty="0" smtClean="0"/>
              <a:t> с </a:t>
            </a:r>
            <a:r>
              <a:rPr lang="ru-RU" baseline="0" smtClean="0"/>
              <a:t>данными примера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!) Нажимаем на мини-изображение мальчика в левом</a:t>
            </a:r>
            <a:r>
              <a:rPr lang="ru-RU" baseline="0" dirty="0" smtClean="0"/>
              <a:t> верхнем углу слайда</a:t>
            </a:r>
            <a:endParaRPr lang="ru-RU" baseline="0" dirty="0" smtClean="0"/>
          </a:p>
          <a:p>
            <a:r>
              <a:rPr lang="ru-RU" baseline="0" dirty="0" smtClean="0"/>
              <a:t>2) Для визуализации алгоритма решения нажимаем на прямоугольник с примером</a:t>
            </a:r>
            <a:endParaRPr lang="ru-RU" baseline="0" dirty="0" smtClean="0"/>
          </a:p>
          <a:p>
            <a:r>
              <a:rPr lang="ru-RU" baseline="0" dirty="0" smtClean="0"/>
              <a:t>3) После завершения работы со слайдом нажимаем на мини-изображение мальчика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мальчика в правом нижнем углу. 2 Для визуализации ответа выполнены настройки  анимированной </a:t>
            </a:r>
            <a:r>
              <a:rPr lang="ru-RU" dirty="0" err="1" smtClean="0"/>
              <a:t>сорбонки</a:t>
            </a:r>
            <a:r>
              <a:rPr lang="ru-RU" dirty="0" smtClean="0"/>
              <a:t>)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девочки в правом нижнем углу. 2 Для визуализации ответа – нажать на прямоугольник с примером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девочки в правом нижнем углу. 2 Для визуализации ответа выполнены настройки двойной анимированной </a:t>
            </a:r>
            <a:r>
              <a:rPr lang="ru-RU" dirty="0" err="1" smtClean="0"/>
              <a:t>сорбонки</a:t>
            </a:r>
            <a:r>
              <a:rPr lang="ru-RU" dirty="0" smtClean="0"/>
              <a:t>)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девочки в правом нижнем углу. 2 Для визуализации решения нажимаем на кнопку «Решение»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девочки в правом нижнем углу. 2 Для визуализации ответа выполнены настройки двойной анимированной </a:t>
            </a:r>
            <a:r>
              <a:rPr lang="ru-RU" dirty="0" err="1" smtClean="0"/>
              <a:t>сорбонки</a:t>
            </a:r>
            <a:r>
              <a:rPr lang="ru-RU" dirty="0" smtClean="0"/>
              <a:t>)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действий: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мини-изображение девочка в правом нижнем углу.</a:t>
            </a:r>
            <a:endParaRPr lang="en-US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err="1" smtClean="0"/>
              <a:t>Ка</a:t>
            </a:r>
            <a:r>
              <a:rPr lang="ru-RU" baseline="0" dirty="0" smtClean="0"/>
              <a:t> «Ответ» - визуализация ответа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Кнопка «Проверка» – для визуализации алгоритма решения задачи.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мини-изображение девочка в правом нижнем углу. 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девочки в правом нижнем углу. 2 Для визуализации решения – нажать на прямоугольник с примером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девочки в правом нижнем углу. 2 Для визуализации ответа выполнены настройки тройной анимированной </a:t>
            </a:r>
            <a:r>
              <a:rPr lang="ru-RU" smtClean="0"/>
              <a:t>сорбонки) </a:t>
            </a:r>
            <a:r>
              <a:rPr lang="ru-RU" dirty="0" smtClean="0"/>
              <a:t>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девочки в правом нижнем углу. 2 Для визуализации ответа выполнены настройки тройной анимированной </a:t>
            </a:r>
            <a:r>
              <a:rPr lang="ru-RU" smtClean="0"/>
              <a:t>сорбонки) </a:t>
            </a:r>
            <a:r>
              <a:rPr lang="ru-RU" dirty="0" smtClean="0"/>
              <a:t>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attorneygeneral.jus.gov.on.ca/english/about/pubs/police_oversight_review/image/triangle-bg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45" y="0"/>
            <a:ext cx="9141055" cy="63813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596718" y="404664"/>
            <a:ext cx="8247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203848" y="1268760"/>
            <a:ext cx="5588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586D2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 - 9</a:t>
            </a:r>
            <a:endParaRPr lang="ru-RU" sz="5400" b="1" cap="none" spc="0" dirty="0">
              <a:ln w="1905"/>
              <a:solidFill>
                <a:srgbClr val="586D2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https://stuklopechat.com/images/obrazovanie/binarnie-otnosheniya-i-ih-svojstva_3.jp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2276872"/>
            <a:ext cx="1615317" cy="161994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 userDrawn="1"/>
        </p:nvSpPr>
        <p:spPr>
          <a:xfrm>
            <a:off x="3484322" y="6165304"/>
            <a:ext cx="55520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1600" b="1" cap="none" spc="0" dirty="0" err="1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cap="none" spc="0" dirty="0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</a:t>
            </a:r>
            <a:endParaRPr lang="ru-RU" sz="1600" b="1" cap="none" spc="0" dirty="0" smtClean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МКОУ СОШ №256 ГО ЗАТО г.Фокино Приморский край</a:t>
            </a:r>
            <a:endParaRPr lang="ru-RU" sz="1600" b="1" cap="none" spc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 descr="https://image.jimcdn.com/app/cms/image/transf/none/path/s60d79d4dc310b582/image/i35fa31b1e0f59a6e/version/1400601805/image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297827"/>
            <a:ext cx="1872208" cy="1560173"/>
          </a:xfrm>
          <a:prstGeom prst="rect">
            <a:avLst/>
          </a:prstGeom>
          <a:noFill/>
        </p:spPr>
      </p:pic>
      <p:pic>
        <p:nvPicPr>
          <p:cNvPr id="14" name="Picture 2" descr="https://png.pngtree.com/png_detail/18/09/10/pngtree-character-png-clipart_1866173.jpg"/>
          <p:cNvPicPr>
            <a:picLocks noChangeAspect="1" noChangeArrowheads="1"/>
          </p:cNvPicPr>
          <p:nvPr userDrawn="1"/>
        </p:nvPicPr>
        <p:blipFill>
          <a:blip r:embed="rId5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5536" y="3511844"/>
            <a:ext cx="2448272" cy="334615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 userDrawn="1"/>
        </p:nvSpPr>
        <p:spPr>
          <a:xfrm>
            <a:off x="5220072" y="4437112"/>
            <a:ext cx="3703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5400" b="1" cap="all" spc="0" dirty="0" smtClean="0">
                <a:ln w="0"/>
                <a:solidFill>
                  <a:srgbClr val="1D4F5D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ВЕКТОРЫ</a:t>
            </a:r>
            <a:endParaRPr lang="ru-RU" sz="5400" b="1" cap="all" spc="0" dirty="0" smtClean="0">
              <a:ln w="0"/>
              <a:solidFill>
                <a:srgbClr val="1D4F5D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948264" y="5373216"/>
            <a:ext cx="19527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Часть 1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get.wallhere.com/photo/cells-light-texture-shape-lines-symmetry-684314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s://stuklopechat.com/images/obrazovanie/binarnie-otnosheniya-i-ih-svojstva_3.jp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29802">
            <a:off x="61103" y="5177142"/>
            <a:ext cx="1615317" cy="161994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get.wallhere.com/photo/cells-light-texture-shape-lines-symmetry-684314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https://image.jimcdn.com/app/cms/image/transf/none/path/s60d79d4dc310b582/image/i35fa31b1e0f59a6e/version/1400601805/image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297827"/>
            <a:ext cx="1872208" cy="1560173"/>
          </a:xfrm>
          <a:prstGeom prst="rect">
            <a:avLst/>
          </a:prstGeom>
          <a:noFill/>
        </p:spPr>
      </p:pic>
      <p:pic>
        <p:nvPicPr>
          <p:cNvPr id="6" name="Picture 2" descr="https://png.pngtree.com/png_detail/18/09/10/pngtree-character-png-clipart_1866173.jpg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5536" y="3511844"/>
            <a:ext cx="2448272" cy="334615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get.wallhere.com/photo/cells-light-texture-shape-lines-symmetry-684314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79.wmf"/><Relationship Id="rId8" Type="http://schemas.openxmlformats.org/officeDocument/2006/relationships/oleObject" Target="../embeddings/oleObject70.bin"/><Relationship Id="rId7" Type="http://schemas.openxmlformats.org/officeDocument/2006/relationships/image" Target="../media/image78.wmf"/><Relationship Id="rId6" Type="http://schemas.openxmlformats.org/officeDocument/2006/relationships/oleObject" Target="../embeddings/oleObject69.bin"/><Relationship Id="rId5" Type="http://schemas.openxmlformats.org/officeDocument/2006/relationships/image" Target="../media/image77.wmf"/><Relationship Id="rId4" Type="http://schemas.openxmlformats.org/officeDocument/2006/relationships/oleObject" Target="../embeddings/oleObject68.bin"/><Relationship Id="rId3" Type="http://schemas.openxmlformats.org/officeDocument/2006/relationships/image" Target="../media/image76.wmf"/><Relationship Id="rId29" Type="http://schemas.openxmlformats.org/officeDocument/2006/relationships/notesSlide" Target="../notesSlides/notesSlide5.xml"/><Relationship Id="rId28" Type="http://schemas.openxmlformats.org/officeDocument/2006/relationships/vmlDrawing" Target="../drawings/vmlDrawing8.vml"/><Relationship Id="rId27" Type="http://schemas.openxmlformats.org/officeDocument/2006/relationships/slideLayout" Target="../slideLayouts/slideLayout4.xml"/><Relationship Id="rId26" Type="http://schemas.openxmlformats.org/officeDocument/2006/relationships/slide" Target="slide3.xml"/><Relationship Id="rId25" Type="http://schemas.openxmlformats.org/officeDocument/2006/relationships/image" Target="../media/image47.png"/><Relationship Id="rId24" Type="http://schemas.openxmlformats.org/officeDocument/2006/relationships/image" Target="../media/image46.png"/><Relationship Id="rId23" Type="http://schemas.openxmlformats.org/officeDocument/2006/relationships/image" Target="../media/image86.wmf"/><Relationship Id="rId22" Type="http://schemas.openxmlformats.org/officeDocument/2006/relationships/oleObject" Target="../embeddings/oleObject77.bin"/><Relationship Id="rId21" Type="http://schemas.openxmlformats.org/officeDocument/2006/relationships/image" Target="../media/image85.wmf"/><Relationship Id="rId20" Type="http://schemas.openxmlformats.org/officeDocument/2006/relationships/oleObject" Target="../embeddings/oleObject76.bin"/><Relationship Id="rId2" Type="http://schemas.openxmlformats.org/officeDocument/2006/relationships/oleObject" Target="../embeddings/oleObject67.bin"/><Relationship Id="rId19" Type="http://schemas.openxmlformats.org/officeDocument/2006/relationships/image" Target="../media/image84.wmf"/><Relationship Id="rId18" Type="http://schemas.openxmlformats.org/officeDocument/2006/relationships/oleObject" Target="../embeddings/oleObject75.bin"/><Relationship Id="rId17" Type="http://schemas.openxmlformats.org/officeDocument/2006/relationships/image" Target="../media/image83.wmf"/><Relationship Id="rId16" Type="http://schemas.openxmlformats.org/officeDocument/2006/relationships/oleObject" Target="../embeddings/oleObject74.bin"/><Relationship Id="rId15" Type="http://schemas.openxmlformats.org/officeDocument/2006/relationships/image" Target="../media/image82.wmf"/><Relationship Id="rId14" Type="http://schemas.openxmlformats.org/officeDocument/2006/relationships/oleObject" Target="../embeddings/oleObject73.bin"/><Relationship Id="rId13" Type="http://schemas.openxmlformats.org/officeDocument/2006/relationships/image" Target="../media/image81.wmf"/><Relationship Id="rId12" Type="http://schemas.openxmlformats.org/officeDocument/2006/relationships/oleObject" Target="../embeddings/oleObject72.bin"/><Relationship Id="rId11" Type="http://schemas.openxmlformats.org/officeDocument/2006/relationships/image" Target="../media/image80.wmf"/><Relationship Id="rId10" Type="http://schemas.openxmlformats.org/officeDocument/2006/relationships/oleObject" Target="../embeddings/oleObject71.bin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0.wmf"/><Relationship Id="rId8" Type="http://schemas.openxmlformats.org/officeDocument/2006/relationships/oleObject" Target="../embeddings/oleObject81.bin"/><Relationship Id="rId7" Type="http://schemas.openxmlformats.org/officeDocument/2006/relationships/image" Target="../media/image89.wmf"/><Relationship Id="rId6" Type="http://schemas.openxmlformats.org/officeDocument/2006/relationships/oleObject" Target="../embeddings/oleObject80.bin"/><Relationship Id="rId5" Type="http://schemas.openxmlformats.org/officeDocument/2006/relationships/image" Target="../media/image88.wmf"/><Relationship Id="rId4" Type="http://schemas.openxmlformats.org/officeDocument/2006/relationships/oleObject" Target="../embeddings/oleObject79.bin"/><Relationship Id="rId33" Type="http://schemas.openxmlformats.org/officeDocument/2006/relationships/notesSlide" Target="../notesSlides/notesSlide6.xml"/><Relationship Id="rId32" Type="http://schemas.openxmlformats.org/officeDocument/2006/relationships/vmlDrawing" Target="../drawings/vmlDrawing9.vml"/><Relationship Id="rId31" Type="http://schemas.openxmlformats.org/officeDocument/2006/relationships/slideLayout" Target="../slideLayouts/slideLayout4.xml"/><Relationship Id="rId30" Type="http://schemas.openxmlformats.org/officeDocument/2006/relationships/slide" Target="slide3.xml"/><Relationship Id="rId3" Type="http://schemas.openxmlformats.org/officeDocument/2006/relationships/image" Target="../media/image87.wmf"/><Relationship Id="rId29" Type="http://schemas.openxmlformats.org/officeDocument/2006/relationships/image" Target="../media/image47.png"/><Relationship Id="rId28" Type="http://schemas.openxmlformats.org/officeDocument/2006/relationships/image" Target="../media/image46.png"/><Relationship Id="rId27" Type="http://schemas.openxmlformats.org/officeDocument/2006/relationships/image" Target="../media/image99.wmf"/><Relationship Id="rId26" Type="http://schemas.openxmlformats.org/officeDocument/2006/relationships/oleObject" Target="../embeddings/oleObject90.bin"/><Relationship Id="rId25" Type="http://schemas.openxmlformats.org/officeDocument/2006/relationships/image" Target="../media/image98.wmf"/><Relationship Id="rId24" Type="http://schemas.openxmlformats.org/officeDocument/2006/relationships/oleObject" Target="../embeddings/oleObject89.bin"/><Relationship Id="rId23" Type="http://schemas.openxmlformats.org/officeDocument/2006/relationships/image" Target="../media/image97.wmf"/><Relationship Id="rId22" Type="http://schemas.openxmlformats.org/officeDocument/2006/relationships/oleObject" Target="../embeddings/oleObject88.bin"/><Relationship Id="rId21" Type="http://schemas.openxmlformats.org/officeDocument/2006/relationships/image" Target="../media/image96.wmf"/><Relationship Id="rId20" Type="http://schemas.openxmlformats.org/officeDocument/2006/relationships/oleObject" Target="../embeddings/oleObject87.bin"/><Relationship Id="rId2" Type="http://schemas.openxmlformats.org/officeDocument/2006/relationships/oleObject" Target="../embeddings/oleObject78.bin"/><Relationship Id="rId19" Type="http://schemas.openxmlformats.org/officeDocument/2006/relationships/image" Target="../media/image95.wmf"/><Relationship Id="rId18" Type="http://schemas.openxmlformats.org/officeDocument/2006/relationships/oleObject" Target="../embeddings/oleObject86.bin"/><Relationship Id="rId17" Type="http://schemas.openxmlformats.org/officeDocument/2006/relationships/image" Target="../media/image94.wmf"/><Relationship Id="rId16" Type="http://schemas.openxmlformats.org/officeDocument/2006/relationships/oleObject" Target="../embeddings/oleObject85.bin"/><Relationship Id="rId15" Type="http://schemas.openxmlformats.org/officeDocument/2006/relationships/image" Target="../media/image93.wmf"/><Relationship Id="rId14" Type="http://schemas.openxmlformats.org/officeDocument/2006/relationships/oleObject" Target="../embeddings/oleObject84.bin"/><Relationship Id="rId13" Type="http://schemas.openxmlformats.org/officeDocument/2006/relationships/image" Target="../media/image92.wmf"/><Relationship Id="rId12" Type="http://schemas.openxmlformats.org/officeDocument/2006/relationships/oleObject" Target="../embeddings/oleObject83.bin"/><Relationship Id="rId11" Type="http://schemas.openxmlformats.org/officeDocument/2006/relationships/image" Target="../media/image91.wmf"/><Relationship Id="rId10" Type="http://schemas.openxmlformats.org/officeDocument/2006/relationships/oleObject" Target="../embeddings/oleObject82.bin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3.wmf"/><Relationship Id="rId8" Type="http://schemas.openxmlformats.org/officeDocument/2006/relationships/oleObject" Target="../embeddings/oleObject94.bin"/><Relationship Id="rId7" Type="http://schemas.openxmlformats.org/officeDocument/2006/relationships/image" Target="../media/image102.wmf"/><Relationship Id="rId6" Type="http://schemas.openxmlformats.org/officeDocument/2006/relationships/oleObject" Target="../embeddings/oleObject93.bin"/><Relationship Id="rId5" Type="http://schemas.openxmlformats.org/officeDocument/2006/relationships/image" Target="../media/image101.wmf"/><Relationship Id="rId4" Type="http://schemas.openxmlformats.org/officeDocument/2006/relationships/oleObject" Target="../embeddings/oleObject92.bin"/><Relationship Id="rId33" Type="http://schemas.openxmlformats.org/officeDocument/2006/relationships/notesSlide" Target="../notesSlides/notesSlide7.xml"/><Relationship Id="rId32" Type="http://schemas.openxmlformats.org/officeDocument/2006/relationships/vmlDrawing" Target="../drawings/vmlDrawing10.vml"/><Relationship Id="rId31" Type="http://schemas.openxmlformats.org/officeDocument/2006/relationships/slideLayout" Target="../slideLayouts/slideLayout4.xml"/><Relationship Id="rId30" Type="http://schemas.openxmlformats.org/officeDocument/2006/relationships/slide" Target="slide3.xml"/><Relationship Id="rId3" Type="http://schemas.openxmlformats.org/officeDocument/2006/relationships/image" Target="../media/image100.wmf"/><Relationship Id="rId29" Type="http://schemas.openxmlformats.org/officeDocument/2006/relationships/image" Target="../media/image47.png"/><Relationship Id="rId28" Type="http://schemas.openxmlformats.org/officeDocument/2006/relationships/image" Target="../media/image46.png"/><Relationship Id="rId27" Type="http://schemas.openxmlformats.org/officeDocument/2006/relationships/image" Target="../media/image112.wmf"/><Relationship Id="rId26" Type="http://schemas.openxmlformats.org/officeDocument/2006/relationships/oleObject" Target="../embeddings/oleObject103.bin"/><Relationship Id="rId25" Type="http://schemas.openxmlformats.org/officeDocument/2006/relationships/image" Target="../media/image111.wmf"/><Relationship Id="rId24" Type="http://schemas.openxmlformats.org/officeDocument/2006/relationships/oleObject" Target="../embeddings/oleObject102.bin"/><Relationship Id="rId23" Type="http://schemas.openxmlformats.org/officeDocument/2006/relationships/image" Target="../media/image110.wmf"/><Relationship Id="rId22" Type="http://schemas.openxmlformats.org/officeDocument/2006/relationships/oleObject" Target="../embeddings/oleObject101.bin"/><Relationship Id="rId21" Type="http://schemas.openxmlformats.org/officeDocument/2006/relationships/image" Target="../media/image109.wmf"/><Relationship Id="rId20" Type="http://schemas.openxmlformats.org/officeDocument/2006/relationships/oleObject" Target="../embeddings/oleObject100.bin"/><Relationship Id="rId2" Type="http://schemas.openxmlformats.org/officeDocument/2006/relationships/oleObject" Target="../embeddings/oleObject91.bin"/><Relationship Id="rId19" Type="http://schemas.openxmlformats.org/officeDocument/2006/relationships/image" Target="../media/image108.wmf"/><Relationship Id="rId18" Type="http://schemas.openxmlformats.org/officeDocument/2006/relationships/oleObject" Target="../embeddings/oleObject99.bin"/><Relationship Id="rId17" Type="http://schemas.openxmlformats.org/officeDocument/2006/relationships/image" Target="../media/image107.wmf"/><Relationship Id="rId16" Type="http://schemas.openxmlformats.org/officeDocument/2006/relationships/oleObject" Target="../embeddings/oleObject98.bin"/><Relationship Id="rId15" Type="http://schemas.openxmlformats.org/officeDocument/2006/relationships/image" Target="../media/image106.wmf"/><Relationship Id="rId14" Type="http://schemas.openxmlformats.org/officeDocument/2006/relationships/oleObject" Target="../embeddings/oleObject97.bin"/><Relationship Id="rId13" Type="http://schemas.openxmlformats.org/officeDocument/2006/relationships/image" Target="../media/image105.wmf"/><Relationship Id="rId12" Type="http://schemas.openxmlformats.org/officeDocument/2006/relationships/oleObject" Target="../embeddings/oleObject96.bin"/><Relationship Id="rId11" Type="http://schemas.openxmlformats.org/officeDocument/2006/relationships/image" Target="../media/image104.wmf"/><Relationship Id="rId10" Type="http://schemas.openxmlformats.org/officeDocument/2006/relationships/oleObject" Target="../embeddings/oleObject95.bin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6.wmf"/><Relationship Id="rId8" Type="http://schemas.openxmlformats.org/officeDocument/2006/relationships/oleObject" Target="../embeddings/oleObject107.bin"/><Relationship Id="rId7" Type="http://schemas.openxmlformats.org/officeDocument/2006/relationships/image" Target="../media/image115.wmf"/><Relationship Id="rId6" Type="http://schemas.openxmlformats.org/officeDocument/2006/relationships/oleObject" Target="../embeddings/oleObject106.bin"/><Relationship Id="rId5" Type="http://schemas.openxmlformats.org/officeDocument/2006/relationships/image" Target="../media/image114.wmf"/><Relationship Id="rId4" Type="http://schemas.openxmlformats.org/officeDocument/2006/relationships/oleObject" Target="../embeddings/oleObject105.bin"/><Relationship Id="rId31" Type="http://schemas.openxmlformats.org/officeDocument/2006/relationships/notesSlide" Target="../notesSlides/notesSlide8.xml"/><Relationship Id="rId30" Type="http://schemas.openxmlformats.org/officeDocument/2006/relationships/vmlDrawing" Target="../drawings/vmlDrawing11.vml"/><Relationship Id="rId3" Type="http://schemas.openxmlformats.org/officeDocument/2006/relationships/image" Target="../media/image113.wmf"/><Relationship Id="rId29" Type="http://schemas.openxmlformats.org/officeDocument/2006/relationships/slideLayout" Target="../slideLayouts/slideLayout4.xml"/><Relationship Id="rId28" Type="http://schemas.openxmlformats.org/officeDocument/2006/relationships/slide" Target="slide3.xml"/><Relationship Id="rId27" Type="http://schemas.openxmlformats.org/officeDocument/2006/relationships/image" Target="../media/image47.png"/><Relationship Id="rId26" Type="http://schemas.openxmlformats.org/officeDocument/2006/relationships/image" Target="../media/image46.png"/><Relationship Id="rId25" Type="http://schemas.openxmlformats.org/officeDocument/2006/relationships/image" Target="../media/image124.wmf"/><Relationship Id="rId24" Type="http://schemas.openxmlformats.org/officeDocument/2006/relationships/oleObject" Target="../embeddings/oleObject115.bin"/><Relationship Id="rId23" Type="http://schemas.openxmlformats.org/officeDocument/2006/relationships/image" Target="../media/image123.wmf"/><Relationship Id="rId22" Type="http://schemas.openxmlformats.org/officeDocument/2006/relationships/oleObject" Target="../embeddings/oleObject114.bin"/><Relationship Id="rId21" Type="http://schemas.openxmlformats.org/officeDocument/2006/relationships/image" Target="../media/image122.wmf"/><Relationship Id="rId20" Type="http://schemas.openxmlformats.org/officeDocument/2006/relationships/oleObject" Target="../embeddings/oleObject113.bin"/><Relationship Id="rId2" Type="http://schemas.openxmlformats.org/officeDocument/2006/relationships/oleObject" Target="../embeddings/oleObject104.bin"/><Relationship Id="rId19" Type="http://schemas.openxmlformats.org/officeDocument/2006/relationships/image" Target="../media/image121.wmf"/><Relationship Id="rId18" Type="http://schemas.openxmlformats.org/officeDocument/2006/relationships/oleObject" Target="../embeddings/oleObject112.bin"/><Relationship Id="rId17" Type="http://schemas.openxmlformats.org/officeDocument/2006/relationships/image" Target="../media/image120.wmf"/><Relationship Id="rId16" Type="http://schemas.openxmlformats.org/officeDocument/2006/relationships/oleObject" Target="../embeddings/oleObject111.bin"/><Relationship Id="rId15" Type="http://schemas.openxmlformats.org/officeDocument/2006/relationships/image" Target="../media/image119.wmf"/><Relationship Id="rId14" Type="http://schemas.openxmlformats.org/officeDocument/2006/relationships/oleObject" Target="../embeddings/oleObject110.bin"/><Relationship Id="rId13" Type="http://schemas.openxmlformats.org/officeDocument/2006/relationships/image" Target="../media/image118.wmf"/><Relationship Id="rId12" Type="http://schemas.openxmlformats.org/officeDocument/2006/relationships/oleObject" Target="../embeddings/oleObject109.bin"/><Relationship Id="rId11" Type="http://schemas.openxmlformats.org/officeDocument/2006/relationships/image" Target="../media/image117.wmf"/><Relationship Id="rId10" Type="http://schemas.openxmlformats.org/officeDocument/2006/relationships/oleObject" Target="../embeddings/oleObject108.bin"/><Relationship Id="rId1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8.wmf"/><Relationship Id="rId8" Type="http://schemas.openxmlformats.org/officeDocument/2006/relationships/oleObject" Target="../embeddings/oleObject119.bin"/><Relationship Id="rId7" Type="http://schemas.openxmlformats.org/officeDocument/2006/relationships/image" Target="../media/image127.wmf"/><Relationship Id="rId6" Type="http://schemas.openxmlformats.org/officeDocument/2006/relationships/oleObject" Target="../embeddings/oleObject118.bin"/><Relationship Id="rId5" Type="http://schemas.openxmlformats.org/officeDocument/2006/relationships/image" Target="../media/image126.wmf"/><Relationship Id="rId4" Type="http://schemas.openxmlformats.org/officeDocument/2006/relationships/oleObject" Target="../embeddings/oleObject117.bin"/><Relationship Id="rId31" Type="http://schemas.openxmlformats.org/officeDocument/2006/relationships/notesSlide" Target="../notesSlides/notesSlide9.xml"/><Relationship Id="rId30" Type="http://schemas.openxmlformats.org/officeDocument/2006/relationships/vmlDrawing" Target="../drawings/vmlDrawing12.vml"/><Relationship Id="rId3" Type="http://schemas.openxmlformats.org/officeDocument/2006/relationships/image" Target="../media/image125.wmf"/><Relationship Id="rId29" Type="http://schemas.openxmlformats.org/officeDocument/2006/relationships/slideLayout" Target="../slideLayouts/slideLayout4.xml"/><Relationship Id="rId28" Type="http://schemas.openxmlformats.org/officeDocument/2006/relationships/slide" Target="slide3.xml"/><Relationship Id="rId27" Type="http://schemas.openxmlformats.org/officeDocument/2006/relationships/image" Target="../media/image47.png"/><Relationship Id="rId26" Type="http://schemas.openxmlformats.org/officeDocument/2006/relationships/image" Target="../media/image46.png"/><Relationship Id="rId25" Type="http://schemas.openxmlformats.org/officeDocument/2006/relationships/image" Target="../media/image136.wmf"/><Relationship Id="rId24" Type="http://schemas.openxmlformats.org/officeDocument/2006/relationships/oleObject" Target="../embeddings/oleObject127.bin"/><Relationship Id="rId23" Type="http://schemas.openxmlformats.org/officeDocument/2006/relationships/image" Target="../media/image135.wmf"/><Relationship Id="rId22" Type="http://schemas.openxmlformats.org/officeDocument/2006/relationships/oleObject" Target="../embeddings/oleObject126.bin"/><Relationship Id="rId21" Type="http://schemas.openxmlformats.org/officeDocument/2006/relationships/image" Target="../media/image134.wmf"/><Relationship Id="rId20" Type="http://schemas.openxmlformats.org/officeDocument/2006/relationships/oleObject" Target="../embeddings/oleObject125.bin"/><Relationship Id="rId2" Type="http://schemas.openxmlformats.org/officeDocument/2006/relationships/oleObject" Target="../embeddings/oleObject116.bin"/><Relationship Id="rId19" Type="http://schemas.openxmlformats.org/officeDocument/2006/relationships/image" Target="../media/image133.wmf"/><Relationship Id="rId18" Type="http://schemas.openxmlformats.org/officeDocument/2006/relationships/oleObject" Target="../embeddings/oleObject124.bin"/><Relationship Id="rId17" Type="http://schemas.openxmlformats.org/officeDocument/2006/relationships/image" Target="../media/image132.wmf"/><Relationship Id="rId16" Type="http://schemas.openxmlformats.org/officeDocument/2006/relationships/oleObject" Target="../embeddings/oleObject123.bin"/><Relationship Id="rId15" Type="http://schemas.openxmlformats.org/officeDocument/2006/relationships/image" Target="../media/image131.wmf"/><Relationship Id="rId14" Type="http://schemas.openxmlformats.org/officeDocument/2006/relationships/oleObject" Target="../embeddings/oleObject122.bin"/><Relationship Id="rId13" Type="http://schemas.openxmlformats.org/officeDocument/2006/relationships/image" Target="../media/image130.wmf"/><Relationship Id="rId12" Type="http://schemas.openxmlformats.org/officeDocument/2006/relationships/oleObject" Target="../embeddings/oleObject121.bin"/><Relationship Id="rId11" Type="http://schemas.openxmlformats.org/officeDocument/2006/relationships/image" Target="../media/image129.wmf"/><Relationship Id="rId10" Type="http://schemas.openxmlformats.org/officeDocument/2006/relationships/oleObject" Target="../embeddings/oleObject120.bin"/><Relationship Id="rId1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0.wmf"/><Relationship Id="rId8" Type="http://schemas.openxmlformats.org/officeDocument/2006/relationships/oleObject" Target="../embeddings/oleObject131.bin"/><Relationship Id="rId7" Type="http://schemas.openxmlformats.org/officeDocument/2006/relationships/image" Target="../media/image139.wmf"/><Relationship Id="rId6" Type="http://schemas.openxmlformats.org/officeDocument/2006/relationships/oleObject" Target="../embeddings/oleObject130.bin"/><Relationship Id="rId5" Type="http://schemas.openxmlformats.org/officeDocument/2006/relationships/image" Target="../media/image138.wmf"/><Relationship Id="rId4" Type="http://schemas.openxmlformats.org/officeDocument/2006/relationships/oleObject" Target="../embeddings/oleObject129.bin"/><Relationship Id="rId31" Type="http://schemas.openxmlformats.org/officeDocument/2006/relationships/notesSlide" Target="../notesSlides/notesSlide10.xml"/><Relationship Id="rId30" Type="http://schemas.openxmlformats.org/officeDocument/2006/relationships/vmlDrawing" Target="../drawings/vmlDrawing13.vml"/><Relationship Id="rId3" Type="http://schemas.openxmlformats.org/officeDocument/2006/relationships/image" Target="../media/image137.wmf"/><Relationship Id="rId29" Type="http://schemas.openxmlformats.org/officeDocument/2006/relationships/slideLayout" Target="../slideLayouts/slideLayout4.xml"/><Relationship Id="rId28" Type="http://schemas.openxmlformats.org/officeDocument/2006/relationships/slide" Target="slide3.xml"/><Relationship Id="rId27" Type="http://schemas.openxmlformats.org/officeDocument/2006/relationships/image" Target="../media/image47.png"/><Relationship Id="rId26" Type="http://schemas.openxmlformats.org/officeDocument/2006/relationships/image" Target="../media/image46.png"/><Relationship Id="rId25" Type="http://schemas.openxmlformats.org/officeDocument/2006/relationships/image" Target="../media/image148.wmf"/><Relationship Id="rId24" Type="http://schemas.openxmlformats.org/officeDocument/2006/relationships/oleObject" Target="../embeddings/oleObject139.bin"/><Relationship Id="rId23" Type="http://schemas.openxmlformats.org/officeDocument/2006/relationships/image" Target="../media/image147.wmf"/><Relationship Id="rId22" Type="http://schemas.openxmlformats.org/officeDocument/2006/relationships/oleObject" Target="../embeddings/oleObject138.bin"/><Relationship Id="rId21" Type="http://schemas.openxmlformats.org/officeDocument/2006/relationships/image" Target="../media/image146.wmf"/><Relationship Id="rId20" Type="http://schemas.openxmlformats.org/officeDocument/2006/relationships/oleObject" Target="../embeddings/oleObject137.bin"/><Relationship Id="rId2" Type="http://schemas.openxmlformats.org/officeDocument/2006/relationships/oleObject" Target="../embeddings/oleObject128.bin"/><Relationship Id="rId19" Type="http://schemas.openxmlformats.org/officeDocument/2006/relationships/image" Target="../media/image145.wmf"/><Relationship Id="rId18" Type="http://schemas.openxmlformats.org/officeDocument/2006/relationships/oleObject" Target="../embeddings/oleObject136.bin"/><Relationship Id="rId17" Type="http://schemas.openxmlformats.org/officeDocument/2006/relationships/image" Target="../media/image144.wmf"/><Relationship Id="rId16" Type="http://schemas.openxmlformats.org/officeDocument/2006/relationships/oleObject" Target="../embeddings/oleObject135.bin"/><Relationship Id="rId15" Type="http://schemas.openxmlformats.org/officeDocument/2006/relationships/image" Target="../media/image143.wmf"/><Relationship Id="rId14" Type="http://schemas.openxmlformats.org/officeDocument/2006/relationships/oleObject" Target="../embeddings/oleObject134.bin"/><Relationship Id="rId13" Type="http://schemas.openxmlformats.org/officeDocument/2006/relationships/image" Target="../media/image142.wmf"/><Relationship Id="rId12" Type="http://schemas.openxmlformats.org/officeDocument/2006/relationships/oleObject" Target="../embeddings/oleObject133.bin"/><Relationship Id="rId11" Type="http://schemas.openxmlformats.org/officeDocument/2006/relationships/image" Target="../media/image141.wmf"/><Relationship Id="rId10" Type="http://schemas.openxmlformats.org/officeDocument/2006/relationships/oleObject" Target="../embeddings/oleObject132.bin"/><Relationship Id="rId1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3.bin"/><Relationship Id="rId8" Type="http://schemas.openxmlformats.org/officeDocument/2006/relationships/image" Target="../media/image151.wmf"/><Relationship Id="rId7" Type="http://schemas.openxmlformats.org/officeDocument/2006/relationships/oleObject" Target="../embeddings/oleObject142.bin"/><Relationship Id="rId6" Type="http://schemas.openxmlformats.org/officeDocument/2006/relationships/image" Target="../media/image150.wmf"/><Relationship Id="rId5" Type="http://schemas.openxmlformats.org/officeDocument/2006/relationships/oleObject" Target="../embeddings/oleObject141.bin"/><Relationship Id="rId4" Type="http://schemas.openxmlformats.org/officeDocument/2006/relationships/image" Target="../media/image149.wmf"/><Relationship Id="rId31" Type="http://schemas.openxmlformats.org/officeDocument/2006/relationships/notesSlide" Target="../notesSlides/notesSlide11.xml"/><Relationship Id="rId30" Type="http://schemas.openxmlformats.org/officeDocument/2006/relationships/vmlDrawing" Target="../drawings/vmlDrawing14.vml"/><Relationship Id="rId3" Type="http://schemas.openxmlformats.org/officeDocument/2006/relationships/oleObject" Target="../embeddings/oleObject140.bin"/><Relationship Id="rId29" Type="http://schemas.openxmlformats.org/officeDocument/2006/relationships/slideLayout" Target="../slideLayouts/slideLayout4.xml"/><Relationship Id="rId28" Type="http://schemas.openxmlformats.org/officeDocument/2006/relationships/slide" Target="slide5.xml"/><Relationship Id="rId27" Type="http://schemas.openxmlformats.org/officeDocument/2006/relationships/image" Target="../media/image162.jpeg"/><Relationship Id="rId26" Type="http://schemas.openxmlformats.org/officeDocument/2006/relationships/image" Target="../media/image161.jpeg"/><Relationship Id="rId25" Type="http://schemas.openxmlformats.org/officeDocument/2006/relationships/image" Target="../media/image160.jpeg"/><Relationship Id="rId24" Type="http://schemas.openxmlformats.org/officeDocument/2006/relationships/image" Target="../media/image159.wmf"/><Relationship Id="rId23" Type="http://schemas.openxmlformats.org/officeDocument/2006/relationships/oleObject" Target="../embeddings/oleObject150.bin"/><Relationship Id="rId22" Type="http://schemas.openxmlformats.org/officeDocument/2006/relationships/image" Target="../media/image158.wmf"/><Relationship Id="rId21" Type="http://schemas.openxmlformats.org/officeDocument/2006/relationships/oleObject" Target="../embeddings/oleObject149.bin"/><Relationship Id="rId20" Type="http://schemas.openxmlformats.org/officeDocument/2006/relationships/image" Target="../media/image157.wmf"/><Relationship Id="rId2" Type="http://schemas.openxmlformats.org/officeDocument/2006/relationships/slide" Target="slide4.xml"/><Relationship Id="rId19" Type="http://schemas.openxmlformats.org/officeDocument/2006/relationships/oleObject" Target="../embeddings/oleObject148.bin"/><Relationship Id="rId18" Type="http://schemas.openxmlformats.org/officeDocument/2006/relationships/image" Target="../media/image156.wmf"/><Relationship Id="rId17" Type="http://schemas.openxmlformats.org/officeDocument/2006/relationships/oleObject" Target="../embeddings/oleObject147.bin"/><Relationship Id="rId16" Type="http://schemas.openxmlformats.org/officeDocument/2006/relationships/image" Target="../media/image155.wmf"/><Relationship Id="rId15" Type="http://schemas.openxmlformats.org/officeDocument/2006/relationships/oleObject" Target="../embeddings/oleObject146.bin"/><Relationship Id="rId14" Type="http://schemas.openxmlformats.org/officeDocument/2006/relationships/image" Target="../media/image154.wmf"/><Relationship Id="rId13" Type="http://schemas.openxmlformats.org/officeDocument/2006/relationships/oleObject" Target="../embeddings/oleObject145.bin"/><Relationship Id="rId12" Type="http://schemas.openxmlformats.org/officeDocument/2006/relationships/image" Target="../media/image153.wmf"/><Relationship Id="rId11" Type="http://schemas.openxmlformats.org/officeDocument/2006/relationships/oleObject" Target="../embeddings/oleObject144.bin"/><Relationship Id="rId10" Type="http://schemas.openxmlformats.org/officeDocument/2006/relationships/image" Target="../media/image152.wmf"/><Relationship Id="rId1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6.wmf"/><Relationship Id="rId8" Type="http://schemas.openxmlformats.org/officeDocument/2006/relationships/oleObject" Target="../embeddings/oleObject154.bin"/><Relationship Id="rId7" Type="http://schemas.openxmlformats.org/officeDocument/2006/relationships/image" Target="../media/image165.wmf"/><Relationship Id="rId6" Type="http://schemas.openxmlformats.org/officeDocument/2006/relationships/oleObject" Target="../embeddings/oleObject153.bin"/><Relationship Id="rId5" Type="http://schemas.openxmlformats.org/officeDocument/2006/relationships/slide" Target="slide2.xml"/><Relationship Id="rId44" Type="http://schemas.openxmlformats.org/officeDocument/2006/relationships/notesSlide" Target="../notesSlides/notesSlide12.xml"/><Relationship Id="rId43" Type="http://schemas.openxmlformats.org/officeDocument/2006/relationships/vmlDrawing" Target="../drawings/vmlDrawing15.vml"/><Relationship Id="rId42" Type="http://schemas.openxmlformats.org/officeDocument/2006/relationships/slideLayout" Target="../slideLayouts/slideLayout4.xml"/><Relationship Id="rId41" Type="http://schemas.openxmlformats.org/officeDocument/2006/relationships/slide" Target="slide5.xml"/><Relationship Id="rId40" Type="http://schemas.openxmlformats.org/officeDocument/2006/relationships/slide" Target="slide4.xml"/><Relationship Id="rId4" Type="http://schemas.openxmlformats.org/officeDocument/2006/relationships/image" Target="../media/image164.wmf"/><Relationship Id="rId39" Type="http://schemas.openxmlformats.org/officeDocument/2006/relationships/image" Target="../media/image161.jpeg"/><Relationship Id="rId38" Type="http://schemas.openxmlformats.org/officeDocument/2006/relationships/image" Target="../media/image160.jpeg"/><Relationship Id="rId37" Type="http://schemas.openxmlformats.org/officeDocument/2006/relationships/image" Target="../media/image180.wmf"/><Relationship Id="rId36" Type="http://schemas.openxmlformats.org/officeDocument/2006/relationships/oleObject" Target="../embeddings/oleObject168.bin"/><Relationship Id="rId35" Type="http://schemas.openxmlformats.org/officeDocument/2006/relationships/image" Target="../media/image179.wmf"/><Relationship Id="rId34" Type="http://schemas.openxmlformats.org/officeDocument/2006/relationships/oleObject" Target="../embeddings/oleObject167.bin"/><Relationship Id="rId33" Type="http://schemas.openxmlformats.org/officeDocument/2006/relationships/image" Target="../media/image178.wmf"/><Relationship Id="rId32" Type="http://schemas.openxmlformats.org/officeDocument/2006/relationships/oleObject" Target="../embeddings/oleObject166.bin"/><Relationship Id="rId31" Type="http://schemas.openxmlformats.org/officeDocument/2006/relationships/image" Target="../media/image177.wmf"/><Relationship Id="rId30" Type="http://schemas.openxmlformats.org/officeDocument/2006/relationships/oleObject" Target="../embeddings/oleObject165.bin"/><Relationship Id="rId3" Type="http://schemas.openxmlformats.org/officeDocument/2006/relationships/oleObject" Target="../embeddings/oleObject152.bin"/><Relationship Id="rId29" Type="http://schemas.openxmlformats.org/officeDocument/2006/relationships/image" Target="../media/image176.wmf"/><Relationship Id="rId28" Type="http://schemas.openxmlformats.org/officeDocument/2006/relationships/oleObject" Target="../embeddings/oleObject164.bin"/><Relationship Id="rId27" Type="http://schemas.openxmlformats.org/officeDocument/2006/relationships/image" Target="../media/image175.wmf"/><Relationship Id="rId26" Type="http://schemas.openxmlformats.org/officeDocument/2006/relationships/oleObject" Target="../embeddings/oleObject163.bin"/><Relationship Id="rId25" Type="http://schemas.openxmlformats.org/officeDocument/2006/relationships/image" Target="../media/image174.wmf"/><Relationship Id="rId24" Type="http://schemas.openxmlformats.org/officeDocument/2006/relationships/oleObject" Target="../embeddings/oleObject162.bin"/><Relationship Id="rId23" Type="http://schemas.openxmlformats.org/officeDocument/2006/relationships/image" Target="../media/image173.wmf"/><Relationship Id="rId22" Type="http://schemas.openxmlformats.org/officeDocument/2006/relationships/oleObject" Target="../embeddings/oleObject161.bin"/><Relationship Id="rId21" Type="http://schemas.openxmlformats.org/officeDocument/2006/relationships/image" Target="../media/image172.wmf"/><Relationship Id="rId20" Type="http://schemas.openxmlformats.org/officeDocument/2006/relationships/oleObject" Target="../embeddings/oleObject160.bin"/><Relationship Id="rId2" Type="http://schemas.openxmlformats.org/officeDocument/2006/relationships/image" Target="../media/image163.wmf"/><Relationship Id="rId19" Type="http://schemas.openxmlformats.org/officeDocument/2006/relationships/image" Target="../media/image171.wmf"/><Relationship Id="rId18" Type="http://schemas.openxmlformats.org/officeDocument/2006/relationships/oleObject" Target="../embeddings/oleObject159.bin"/><Relationship Id="rId17" Type="http://schemas.openxmlformats.org/officeDocument/2006/relationships/image" Target="../media/image170.wmf"/><Relationship Id="rId16" Type="http://schemas.openxmlformats.org/officeDocument/2006/relationships/oleObject" Target="../embeddings/oleObject158.bin"/><Relationship Id="rId15" Type="http://schemas.openxmlformats.org/officeDocument/2006/relationships/image" Target="../media/image169.wmf"/><Relationship Id="rId14" Type="http://schemas.openxmlformats.org/officeDocument/2006/relationships/oleObject" Target="../embeddings/oleObject157.bin"/><Relationship Id="rId13" Type="http://schemas.openxmlformats.org/officeDocument/2006/relationships/image" Target="../media/image168.wmf"/><Relationship Id="rId12" Type="http://schemas.openxmlformats.org/officeDocument/2006/relationships/oleObject" Target="../embeddings/oleObject156.bin"/><Relationship Id="rId11" Type="http://schemas.openxmlformats.org/officeDocument/2006/relationships/image" Target="../media/image167.wmf"/><Relationship Id="rId10" Type="http://schemas.openxmlformats.org/officeDocument/2006/relationships/oleObject" Target="../embeddings/oleObject155.bin"/><Relationship Id="rId1" Type="http://schemas.openxmlformats.org/officeDocument/2006/relationships/oleObject" Target="../embeddings/oleObject151.bin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4.wmf"/><Relationship Id="rId8" Type="http://schemas.openxmlformats.org/officeDocument/2006/relationships/oleObject" Target="../embeddings/oleObject172.bin"/><Relationship Id="rId7" Type="http://schemas.openxmlformats.org/officeDocument/2006/relationships/image" Target="../media/image183.wmf"/><Relationship Id="rId6" Type="http://schemas.openxmlformats.org/officeDocument/2006/relationships/oleObject" Target="../embeddings/oleObject171.bin"/><Relationship Id="rId5" Type="http://schemas.openxmlformats.org/officeDocument/2006/relationships/image" Target="../media/image182.wmf"/><Relationship Id="rId4" Type="http://schemas.openxmlformats.org/officeDocument/2006/relationships/oleObject" Target="../embeddings/oleObject170.bin"/><Relationship Id="rId32" Type="http://schemas.openxmlformats.org/officeDocument/2006/relationships/notesSlide" Target="../notesSlides/notesSlide13.xml"/><Relationship Id="rId31" Type="http://schemas.openxmlformats.org/officeDocument/2006/relationships/vmlDrawing" Target="../drawings/vmlDrawing16.vml"/><Relationship Id="rId30" Type="http://schemas.openxmlformats.org/officeDocument/2006/relationships/slideLayout" Target="../slideLayouts/slideLayout4.xml"/><Relationship Id="rId3" Type="http://schemas.openxmlformats.org/officeDocument/2006/relationships/image" Target="../media/image181.wmf"/><Relationship Id="rId29" Type="http://schemas.openxmlformats.org/officeDocument/2006/relationships/slide" Target="slide5.xml"/><Relationship Id="rId28" Type="http://schemas.openxmlformats.org/officeDocument/2006/relationships/slide" Target="slide4.xml"/><Relationship Id="rId27" Type="http://schemas.openxmlformats.org/officeDocument/2006/relationships/image" Target="../media/image161.jpeg"/><Relationship Id="rId26" Type="http://schemas.openxmlformats.org/officeDocument/2006/relationships/image" Target="../media/image160.jpeg"/><Relationship Id="rId25" Type="http://schemas.openxmlformats.org/officeDocument/2006/relationships/image" Target="../media/image192.wmf"/><Relationship Id="rId24" Type="http://schemas.openxmlformats.org/officeDocument/2006/relationships/oleObject" Target="../embeddings/oleObject180.bin"/><Relationship Id="rId23" Type="http://schemas.openxmlformats.org/officeDocument/2006/relationships/image" Target="../media/image191.wmf"/><Relationship Id="rId22" Type="http://schemas.openxmlformats.org/officeDocument/2006/relationships/oleObject" Target="../embeddings/oleObject179.bin"/><Relationship Id="rId21" Type="http://schemas.openxmlformats.org/officeDocument/2006/relationships/image" Target="../media/image190.wmf"/><Relationship Id="rId20" Type="http://schemas.openxmlformats.org/officeDocument/2006/relationships/oleObject" Target="../embeddings/oleObject178.bin"/><Relationship Id="rId2" Type="http://schemas.openxmlformats.org/officeDocument/2006/relationships/oleObject" Target="../embeddings/oleObject169.bin"/><Relationship Id="rId19" Type="http://schemas.openxmlformats.org/officeDocument/2006/relationships/image" Target="../media/image189.wmf"/><Relationship Id="rId18" Type="http://schemas.openxmlformats.org/officeDocument/2006/relationships/oleObject" Target="../embeddings/oleObject177.bin"/><Relationship Id="rId17" Type="http://schemas.openxmlformats.org/officeDocument/2006/relationships/image" Target="../media/image188.wmf"/><Relationship Id="rId16" Type="http://schemas.openxmlformats.org/officeDocument/2006/relationships/oleObject" Target="../embeddings/oleObject176.bin"/><Relationship Id="rId15" Type="http://schemas.openxmlformats.org/officeDocument/2006/relationships/image" Target="../media/image187.wmf"/><Relationship Id="rId14" Type="http://schemas.openxmlformats.org/officeDocument/2006/relationships/oleObject" Target="../embeddings/oleObject175.bin"/><Relationship Id="rId13" Type="http://schemas.openxmlformats.org/officeDocument/2006/relationships/image" Target="../media/image186.wmf"/><Relationship Id="rId12" Type="http://schemas.openxmlformats.org/officeDocument/2006/relationships/oleObject" Target="../embeddings/oleObject174.bin"/><Relationship Id="rId11" Type="http://schemas.openxmlformats.org/officeDocument/2006/relationships/image" Target="../media/image185.wmf"/><Relationship Id="rId10" Type="http://schemas.openxmlformats.org/officeDocument/2006/relationships/oleObject" Target="../embeddings/oleObject173.bin"/><Relationship Id="rId1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6.wmf"/><Relationship Id="rId8" Type="http://schemas.openxmlformats.org/officeDocument/2006/relationships/oleObject" Target="../embeddings/oleObject184.bin"/><Relationship Id="rId7" Type="http://schemas.openxmlformats.org/officeDocument/2006/relationships/image" Target="../media/image195.wmf"/><Relationship Id="rId6" Type="http://schemas.openxmlformats.org/officeDocument/2006/relationships/oleObject" Target="../embeddings/oleObject183.bin"/><Relationship Id="rId5" Type="http://schemas.openxmlformats.org/officeDocument/2006/relationships/image" Target="../media/image194.wmf"/><Relationship Id="rId4" Type="http://schemas.openxmlformats.org/officeDocument/2006/relationships/oleObject" Target="../embeddings/oleObject182.bin"/><Relationship Id="rId3" Type="http://schemas.openxmlformats.org/officeDocument/2006/relationships/image" Target="../media/image193.wmf"/><Relationship Id="rId26" Type="http://schemas.openxmlformats.org/officeDocument/2006/relationships/notesSlide" Target="../notesSlides/notesSlide14.xml"/><Relationship Id="rId25" Type="http://schemas.openxmlformats.org/officeDocument/2006/relationships/vmlDrawing" Target="../drawings/vmlDrawing17.vml"/><Relationship Id="rId24" Type="http://schemas.openxmlformats.org/officeDocument/2006/relationships/slideLayout" Target="../slideLayouts/slideLayout4.xml"/><Relationship Id="rId23" Type="http://schemas.openxmlformats.org/officeDocument/2006/relationships/image" Target="../media/image161.jpeg"/><Relationship Id="rId22" Type="http://schemas.openxmlformats.org/officeDocument/2006/relationships/image" Target="../media/image160.jpeg"/><Relationship Id="rId21" Type="http://schemas.openxmlformats.org/officeDocument/2006/relationships/image" Target="../media/image202.wmf"/><Relationship Id="rId20" Type="http://schemas.openxmlformats.org/officeDocument/2006/relationships/oleObject" Target="../embeddings/oleObject190.bin"/><Relationship Id="rId2" Type="http://schemas.openxmlformats.org/officeDocument/2006/relationships/oleObject" Target="../embeddings/oleObject181.bin"/><Relationship Id="rId19" Type="http://schemas.openxmlformats.org/officeDocument/2006/relationships/image" Target="../media/image201.wmf"/><Relationship Id="rId18" Type="http://schemas.openxmlformats.org/officeDocument/2006/relationships/oleObject" Target="../embeddings/oleObject189.bin"/><Relationship Id="rId17" Type="http://schemas.openxmlformats.org/officeDocument/2006/relationships/image" Target="../media/image200.wmf"/><Relationship Id="rId16" Type="http://schemas.openxmlformats.org/officeDocument/2006/relationships/oleObject" Target="../embeddings/oleObject188.bin"/><Relationship Id="rId15" Type="http://schemas.openxmlformats.org/officeDocument/2006/relationships/image" Target="../media/image199.wmf"/><Relationship Id="rId14" Type="http://schemas.openxmlformats.org/officeDocument/2006/relationships/oleObject" Target="../embeddings/oleObject187.bin"/><Relationship Id="rId13" Type="http://schemas.openxmlformats.org/officeDocument/2006/relationships/image" Target="../media/image198.wmf"/><Relationship Id="rId12" Type="http://schemas.openxmlformats.org/officeDocument/2006/relationships/oleObject" Target="../embeddings/oleObject186.bin"/><Relationship Id="rId11" Type="http://schemas.openxmlformats.org/officeDocument/2006/relationships/image" Target="../media/image197.wmf"/><Relationship Id="rId10" Type="http://schemas.openxmlformats.org/officeDocument/2006/relationships/oleObject" Target="../embeddings/oleObject185.bin"/><Relationship Id="rId1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9.xml"/><Relationship Id="rId8" Type="http://schemas.openxmlformats.org/officeDocument/2006/relationships/slide" Target="slide8.xml"/><Relationship Id="rId7" Type="http://schemas.openxmlformats.org/officeDocument/2006/relationships/slide" Target="slide7.xml"/><Relationship Id="rId6" Type="http://schemas.openxmlformats.org/officeDocument/2006/relationships/slide" Target="slide6.xml"/><Relationship Id="rId5" Type="http://schemas.openxmlformats.org/officeDocument/2006/relationships/slide" Target="slide20.xml"/><Relationship Id="rId4" Type="http://schemas.openxmlformats.org/officeDocument/2006/relationships/slide" Target="slide19.xml"/><Relationship Id="rId3" Type="http://schemas.openxmlformats.org/officeDocument/2006/relationships/slide" Target="slide18.xml"/><Relationship Id="rId2" Type="http://schemas.openxmlformats.org/officeDocument/2006/relationships/slide" Target="slide17.xml"/><Relationship Id="rId15" Type="http://schemas.openxmlformats.org/officeDocument/2006/relationships/slideLayout" Target="../slideLayouts/slideLayout3.xml"/><Relationship Id="rId14" Type="http://schemas.openxmlformats.org/officeDocument/2006/relationships/slide" Target="slide14.xml"/><Relationship Id="rId13" Type="http://schemas.openxmlformats.org/officeDocument/2006/relationships/slide" Target="slide13.xml"/><Relationship Id="rId12" Type="http://schemas.openxmlformats.org/officeDocument/2006/relationships/slide" Target="slide12.xml"/><Relationship Id="rId11" Type="http://schemas.openxmlformats.org/officeDocument/2006/relationships/slide" Target="slide11.xml"/><Relationship Id="rId10" Type="http://schemas.openxmlformats.org/officeDocument/2006/relationships/slide" Target="slide10.xml"/><Relationship Id="rId1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4.bin"/><Relationship Id="rId8" Type="http://schemas.openxmlformats.org/officeDocument/2006/relationships/image" Target="../media/image206.wmf"/><Relationship Id="rId7" Type="http://schemas.openxmlformats.org/officeDocument/2006/relationships/oleObject" Target="../embeddings/oleObject193.bin"/><Relationship Id="rId6" Type="http://schemas.openxmlformats.org/officeDocument/2006/relationships/image" Target="../media/image205.wmf"/><Relationship Id="rId5" Type="http://schemas.openxmlformats.org/officeDocument/2006/relationships/oleObject" Target="../embeddings/oleObject192.bin"/><Relationship Id="rId4" Type="http://schemas.openxmlformats.org/officeDocument/2006/relationships/image" Target="../media/image204.png"/><Relationship Id="rId36" Type="http://schemas.openxmlformats.org/officeDocument/2006/relationships/notesSlide" Target="../notesSlides/notesSlide15.xml"/><Relationship Id="rId35" Type="http://schemas.openxmlformats.org/officeDocument/2006/relationships/vmlDrawing" Target="../drawings/vmlDrawing18.vml"/><Relationship Id="rId34" Type="http://schemas.openxmlformats.org/officeDocument/2006/relationships/slideLayout" Target="../slideLayouts/slideLayout4.xml"/><Relationship Id="rId33" Type="http://schemas.openxmlformats.org/officeDocument/2006/relationships/slide" Target="slide5.xml"/><Relationship Id="rId32" Type="http://schemas.openxmlformats.org/officeDocument/2006/relationships/slide" Target="slide4.xml"/><Relationship Id="rId31" Type="http://schemas.openxmlformats.org/officeDocument/2006/relationships/image" Target="../media/image161.jpeg"/><Relationship Id="rId30" Type="http://schemas.openxmlformats.org/officeDocument/2006/relationships/image" Target="../media/image160.jpeg"/><Relationship Id="rId3" Type="http://schemas.openxmlformats.org/officeDocument/2006/relationships/image" Target="../media/image203.wmf"/><Relationship Id="rId29" Type="http://schemas.openxmlformats.org/officeDocument/2006/relationships/image" Target="../media/image216.wmf"/><Relationship Id="rId28" Type="http://schemas.openxmlformats.org/officeDocument/2006/relationships/oleObject" Target="../embeddings/oleObject204.bin"/><Relationship Id="rId27" Type="http://schemas.openxmlformats.org/officeDocument/2006/relationships/image" Target="../media/image215.wmf"/><Relationship Id="rId26" Type="http://schemas.openxmlformats.org/officeDocument/2006/relationships/oleObject" Target="../embeddings/oleObject203.bin"/><Relationship Id="rId25" Type="http://schemas.openxmlformats.org/officeDocument/2006/relationships/image" Target="../media/image214.wmf"/><Relationship Id="rId24" Type="http://schemas.openxmlformats.org/officeDocument/2006/relationships/oleObject" Target="../embeddings/oleObject202.bin"/><Relationship Id="rId23" Type="http://schemas.openxmlformats.org/officeDocument/2006/relationships/oleObject" Target="../embeddings/oleObject201.bin"/><Relationship Id="rId22" Type="http://schemas.openxmlformats.org/officeDocument/2006/relationships/oleObject" Target="../embeddings/oleObject200.bin"/><Relationship Id="rId21" Type="http://schemas.openxmlformats.org/officeDocument/2006/relationships/image" Target="../media/image213.wmf"/><Relationship Id="rId20" Type="http://schemas.openxmlformats.org/officeDocument/2006/relationships/oleObject" Target="../embeddings/oleObject199.bin"/><Relationship Id="rId2" Type="http://schemas.openxmlformats.org/officeDocument/2006/relationships/oleObject" Target="../embeddings/oleObject191.bin"/><Relationship Id="rId19" Type="http://schemas.openxmlformats.org/officeDocument/2006/relationships/image" Target="../media/image212.png"/><Relationship Id="rId18" Type="http://schemas.openxmlformats.org/officeDocument/2006/relationships/image" Target="../media/image211.wmf"/><Relationship Id="rId17" Type="http://schemas.openxmlformats.org/officeDocument/2006/relationships/oleObject" Target="../embeddings/oleObject198.bin"/><Relationship Id="rId16" Type="http://schemas.openxmlformats.org/officeDocument/2006/relationships/image" Target="../media/image210.wmf"/><Relationship Id="rId15" Type="http://schemas.openxmlformats.org/officeDocument/2006/relationships/oleObject" Target="../embeddings/oleObject197.bin"/><Relationship Id="rId14" Type="http://schemas.openxmlformats.org/officeDocument/2006/relationships/image" Target="../media/image209.wmf"/><Relationship Id="rId13" Type="http://schemas.openxmlformats.org/officeDocument/2006/relationships/oleObject" Target="../embeddings/oleObject196.bin"/><Relationship Id="rId12" Type="http://schemas.openxmlformats.org/officeDocument/2006/relationships/image" Target="../media/image208.wmf"/><Relationship Id="rId11" Type="http://schemas.openxmlformats.org/officeDocument/2006/relationships/oleObject" Target="../embeddings/oleObject195.bin"/><Relationship Id="rId10" Type="http://schemas.openxmlformats.org/officeDocument/2006/relationships/image" Target="../media/image207.wmf"/><Relationship Id="rId1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hyperlink" Target="https://ic.pics.livejournal.com/netriher/67981172/801223/801223_900.jpg" TargetMode="External"/><Relationship Id="rId8" Type="http://schemas.openxmlformats.org/officeDocument/2006/relationships/image" Target="../media/image217.jpeg"/><Relationship Id="rId7" Type="http://schemas.openxmlformats.org/officeDocument/2006/relationships/hyperlink" Target="https://i.pinimg.com/originals/87/54/45/875445f83670e0750c6f2049b85efae1.png" TargetMode="External"/><Relationship Id="rId6" Type="http://schemas.openxmlformats.org/officeDocument/2006/relationships/hyperlink" Target="https://png.pngtree.com/png_detail/18/09/10/pngtree-character-png-clipart_897941.jpg" TargetMode="External"/><Relationship Id="rId5" Type="http://schemas.openxmlformats.org/officeDocument/2006/relationships/hyperlink" Target="https://image.jimcdn.com/app/cms/image/transf/none/path/s60d79d4dc310b582/image/i35fa31b1e0f59a6e/version/1400601805/image.png" TargetMode="External"/><Relationship Id="rId4" Type="http://schemas.openxmlformats.org/officeDocument/2006/relationships/image" Target="../media/image3.png"/><Relationship Id="rId3" Type="http://schemas.openxmlformats.org/officeDocument/2006/relationships/hyperlink" Target="https://png.pngtree.com/png_detail/18/09/10/pngtree-character-png-clipart_1866173.jpg" TargetMode="External"/><Relationship Id="rId2" Type="http://schemas.openxmlformats.org/officeDocument/2006/relationships/hyperlink" Target="https://stuklopechat.com/images/obrazovanie/binarnie-otnosheniya-i-ih-svojstva_3.jpg" TargetMode="External"/><Relationship Id="rId10" Type="http://schemas.openxmlformats.org/officeDocument/2006/relationships/slideLayout" Target="../slideLayouts/slideLayout4.xml"/><Relationship Id="rId1" Type="http://schemas.openxmlformats.org/officeDocument/2006/relationships/hyperlink" Target="https://www.attorneygeneral.jus.gov.on.ca/english/about/pubs/police_oversight_review/image/triangle-bg.png" TargetMode="Externa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10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27" Type="http://schemas.openxmlformats.org/officeDocument/2006/relationships/vmlDrawing" Target="../drawings/vmlDrawing1.vml"/><Relationship Id="rId26" Type="http://schemas.openxmlformats.org/officeDocument/2006/relationships/slideLayout" Target="../slideLayouts/slideLayout4.xml"/><Relationship Id="rId25" Type="http://schemas.openxmlformats.org/officeDocument/2006/relationships/image" Target="../media/image19.png"/><Relationship Id="rId24" Type="http://schemas.openxmlformats.org/officeDocument/2006/relationships/image" Target="../media/image18.wmf"/><Relationship Id="rId23" Type="http://schemas.openxmlformats.org/officeDocument/2006/relationships/oleObject" Target="../embeddings/oleObject12.bin"/><Relationship Id="rId22" Type="http://schemas.openxmlformats.org/officeDocument/2006/relationships/image" Target="../media/image17.wmf"/><Relationship Id="rId21" Type="http://schemas.openxmlformats.org/officeDocument/2006/relationships/oleObject" Target="../embeddings/oleObject11.bin"/><Relationship Id="rId20" Type="http://schemas.openxmlformats.org/officeDocument/2006/relationships/image" Target="../media/image16.wmf"/><Relationship Id="rId2" Type="http://schemas.openxmlformats.org/officeDocument/2006/relationships/image" Target="../media/image7.wmf"/><Relationship Id="rId19" Type="http://schemas.openxmlformats.org/officeDocument/2006/relationships/oleObject" Target="../embeddings/oleObject10.bin"/><Relationship Id="rId18" Type="http://schemas.openxmlformats.org/officeDocument/2006/relationships/image" Target="../media/image15.wmf"/><Relationship Id="rId17" Type="http://schemas.openxmlformats.org/officeDocument/2006/relationships/oleObject" Target="../embeddings/oleObject9.bin"/><Relationship Id="rId16" Type="http://schemas.openxmlformats.org/officeDocument/2006/relationships/image" Target="../media/image14.wmf"/><Relationship Id="rId15" Type="http://schemas.openxmlformats.org/officeDocument/2006/relationships/oleObject" Target="../embeddings/oleObject8.bin"/><Relationship Id="rId14" Type="http://schemas.openxmlformats.org/officeDocument/2006/relationships/image" Target="../media/image13.wmf"/><Relationship Id="rId13" Type="http://schemas.openxmlformats.org/officeDocument/2006/relationships/oleObject" Target="../embeddings/oleObject7.bin"/><Relationship Id="rId12" Type="http://schemas.openxmlformats.org/officeDocument/2006/relationships/image" Target="../media/image12.wmf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11.w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wmf"/><Relationship Id="rId8" Type="http://schemas.openxmlformats.org/officeDocument/2006/relationships/oleObject" Target="../embeddings/oleObject15.bin"/><Relationship Id="rId7" Type="http://schemas.openxmlformats.org/officeDocument/2006/relationships/image" Target="../media/image23.wmf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3.bin"/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9" Type="http://schemas.openxmlformats.org/officeDocument/2006/relationships/vmlDrawing" Target="../drawings/vmlDrawing2.vml"/><Relationship Id="rId18" Type="http://schemas.openxmlformats.org/officeDocument/2006/relationships/slideLayout" Target="../slideLayouts/slideLayout4.xml"/><Relationship Id="rId17" Type="http://schemas.openxmlformats.org/officeDocument/2006/relationships/image" Target="../media/image28.wmf"/><Relationship Id="rId16" Type="http://schemas.openxmlformats.org/officeDocument/2006/relationships/oleObject" Target="../embeddings/oleObject19.bin"/><Relationship Id="rId15" Type="http://schemas.openxmlformats.org/officeDocument/2006/relationships/image" Target="../media/image27.wmf"/><Relationship Id="rId14" Type="http://schemas.openxmlformats.org/officeDocument/2006/relationships/oleObject" Target="../embeddings/oleObject18.bin"/><Relationship Id="rId13" Type="http://schemas.openxmlformats.org/officeDocument/2006/relationships/image" Target="../media/image26.wmf"/><Relationship Id="rId12" Type="http://schemas.openxmlformats.org/officeDocument/2006/relationships/oleObject" Target="../embeddings/oleObject17.bin"/><Relationship Id="rId11" Type="http://schemas.openxmlformats.org/officeDocument/2006/relationships/image" Target="../media/image25.wmf"/><Relationship Id="rId10" Type="http://schemas.openxmlformats.org/officeDocument/2006/relationships/oleObject" Target="../embeddings/oleObject16.bin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3.bin"/><Relationship Id="rId8" Type="http://schemas.openxmlformats.org/officeDocument/2006/relationships/image" Target="../media/image30.wmf"/><Relationship Id="rId7" Type="http://schemas.openxmlformats.org/officeDocument/2006/relationships/oleObject" Target="../embeddings/oleObject22.bin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2.wmf"/><Relationship Id="rId3" Type="http://schemas.openxmlformats.org/officeDocument/2006/relationships/oleObject" Target="../embeddings/oleObject20.bin"/><Relationship Id="rId2" Type="http://schemas.openxmlformats.org/officeDocument/2006/relationships/image" Target="../media/image29.png"/><Relationship Id="rId12" Type="http://schemas.openxmlformats.org/officeDocument/2006/relationships/vmlDrawing" Target="../drawings/vmlDrawing3.vml"/><Relationship Id="rId11" Type="http://schemas.openxmlformats.org/officeDocument/2006/relationships/slideLayout" Target="../slideLayouts/slideLayout4.xml"/><Relationship Id="rId10" Type="http://schemas.openxmlformats.org/officeDocument/2006/relationships/image" Target="../media/image31.wmf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wmf"/><Relationship Id="rId8" Type="http://schemas.openxmlformats.org/officeDocument/2006/relationships/oleObject" Target="../embeddings/oleObject27.bin"/><Relationship Id="rId7" Type="http://schemas.openxmlformats.org/officeDocument/2006/relationships/oleObject" Target="../embeddings/oleObject26.bin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3.wmf"/><Relationship Id="rId36" Type="http://schemas.openxmlformats.org/officeDocument/2006/relationships/notesSlide" Target="../notesSlides/notesSlide1.xml"/><Relationship Id="rId35" Type="http://schemas.openxmlformats.org/officeDocument/2006/relationships/vmlDrawing" Target="../drawings/vmlDrawing4.vml"/><Relationship Id="rId34" Type="http://schemas.openxmlformats.org/officeDocument/2006/relationships/slideLayout" Target="../slideLayouts/slideLayout4.xml"/><Relationship Id="rId33" Type="http://schemas.openxmlformats.org/officeDocument/2006/relationships/image" Target="../media/image47.png"/><Relationship Id="rId32" Type="http://schemas.openxmlformats.org/officeDocument/2006/relationships/image" Target="../media/image46.png"/><Relationship Id="rId31" Type="http://schemas.openxmlformats.org/officeDocument/2006/relationships/image" Target="../media/image45.wmf"/><Relationship Id="rId30" Type="http://schemas.openxmlformats.org/officeDocument/2006/relationships/oleObject" Target="../embeddings/oleObject39.bin"/><Relationship Id="rId3" Type="http://schemas.openxmlformats.org/officeDocument/2006/relationships/oleObject" Target="../embeddings/oleObject24.bin"/><Relationship Id="rId29" Type="http://schemas.openxmlformats.org/officeDocument/2006/relationships/image" Target="../media/image44.wmf"/><Relationship Id="rId28" Type="http://schemas.openxmlformats.org/officeDocument/2006/relationships/oleObject" Target="../embeddings/oleObject38.bin"/><Relationship Id="rId27" Type="http://schemas.openxmlformats.org/officeDocument/2006/relationships/oleObject" Target="../embeddings/oleObject37.bin"/><Relationship Id="rId26" Type="http://schemas.openxmlformats.org/officeDocument/2006/relationships/image" Target="../media/image43.wmf"/><Relationship Id="rId25" Type="http://schemas.openxmlformats.org/officeDocument/2006/relationships/oleObject" Target="../embeddings/oleObject36.bin"/><Relationship Id="rId24" Type="http://schemas.openxmlformats.org/officeDocument/2006/relationships/image" Target="../media/image42.wmf"/><Relationship Id="rId23" Type="http://schemas.openxmlformats.org/officeDocument/2006/relationships/oleObject" Target="../embeddings/oleObject35.bin"/><Relationship Id="rId22" Type="http://schemas.openxmlformats.org/officeDocument/2006/relationships/image" Target="../media/image41.wmf"/><Relationship Id="rId21" Type="http://schemas.openxmlformats.org/officeDocument/2006/relationships/oleObject" Target="../embeddings/oleObject34.bin"/><Relationship Id="rId20" Type="http://schemas.openxmlformats.org/officeDocument/2006/relationships/image" Target="../media/image40.wmf"/><Relationship Id="rId2" Type="http://schemas.openxmlformats.org/officeDocument/2006/relationships/image" Target="../media/image32.png"/><Relationship Id="rId19" Type="http://schemas.openxmlformats.org/officeDocument/2006/relationships/oleObject" Target="../embeddings/oleObject33.bin"/><Relationship Id="rId18" Type="http://schemas.openxmlformats.org/officeDocument/2006/relationships/oleObject" Target="../embeddings/oleObject32.bin"/><Relationship Id="rId17" Type="http://schemas.openxmlformats.org/officeDocument/2006/relationships/image" Target="../media/image39.wmf"/><Relationship Id="rId16" Type="http://schemas.openxmlformats.org/officeDocument/2006/relationships/oleObject" Target="../embeddings/oleObject31.bin"/><Relationship Id="rId15" Type="http://schemas.openxmlformats.org/officeDocument/2006/relationships/image" Target="../media/image38.wmf"/><Relationship Id="rId14" Type="http://schemas.openxmlformats.org/officeDocument/2006/relationships/oleObject" Target="../embeddings/oleObject30.bin"/><Relationship Id="rId13" Type="http://schemas.openxmlformats.org/officeDocument/2006/relationships/image" Target="../media/image37.wmf"/><Relationship Id="rId12" Type="http://schemas.openxmlformats.org/officeDocument/2006/relationships/oleObject" Target="../embeddings/oleObject29.bin"/><Relationship Id="rId11" Type="http://schemas.openxmlformats.org/officeDocument/2006/relationships/image" Target="../media/image36.wmf"/><Relationship Id="rId10" Type="http://schemas.openxmlformats.org/officeDocument/2006/relationships/oleObject" Target="../embeddings/oleObject28.bin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3.bin"/><Relationship Id="rId8" Type="http://schemas.openxmlformats.org/officeDocument/2006/relationships/image" Target="../media/image35.wmf"/><Relationship Id="rId7" Type="http://schemas.openxmlformats.org/officeDocument/2006/relationships/oleObject" Target="../embeddings/oleObject42.bin"/><Relationship Id="rId6" Type="http://schemas.openxmlformats.org/officeDocument/2006/relationships/slide" Target="slide3.x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1.bin"/><Relationship Id="rId3" Type="http://schemas.openxmlformats.org/officeDocument/2006/relationships/image" Target="../media/image48.wmf"/><Relationship Id="rId25" Type="http://schemas.openxmlformats.org/officeDocument/2006/relationships/notesSlide" Target="../notesSlides/notesSlide2.xml"/><Relationship Id="rId24" Type="http://schemas.openxmlformats.org/officeDocument/2006/relationships/vmlDrawing" Target="../drawings/vmlDrawing5.vml"/><Relationship Id="rId23" Type="http://schemas.openxmlformats.org/officeDocument/2006/relationships/slideLayout" Target="../slideLayouts/slideLayout4.xml"/><Relationship Id="rId22" Type="http://schemas.openxmlformats.org/officeDocument/2006/relationships/image" Target="../media/image47.png"/><Relationship Id="rId21" Type="http://schemas.openxmlformats.org/officeDocument/2006/relationships/image" Target="../media/image46.png"/><Relationship Id="rId20" Type="http://schemas.openxmlformats.org/officeDocument/2006/relationships/image" Target="../media/image55.wmf"/><Relationship Id="rId2" Type="http://schemas.openxmlformats.org/officeDocument/2006/relationships/oleObject" Target="../embeddings/oleObject40.bin"/><Relationship Id="rId19" Type="http://schemas.openxmlformats.org/officeDocument/2006/relationships/oleObject" Target="../embeddings/oleObject48.bin"/><Relationship Id="rId18" Type="http://schemas.openxmlformats.org/officeDocument/2006/relationships/image" Target="../media/image54.wmf"/><Relationship Id="rId17" Type="http://schemas.openxmlformats.org/officeDocument/2006/relationships/oleObject" Target="../embeddings/oleObject47.bin"/><Relationship Id="rId16" Type="http://schemas.openxmlformats.org/officeDocument/2006/relationships/image" Target="../media/image53.wmf"/><Relationship Id="rId15" Type="http://schemas.openxmlformats.org/officeDocument/2006/relationships/oleObject" Target="../embeddings/oleObject46.bin"/><Relationship Id="rId14" Type="http://schemas.openxmlformats.org/officeDocument/2006/relationships/image" Target="../media/image52.wmf"/><Relationship Id="rId13" Type="http://schemas.openxmlformats.org/officeDocument/2006/relationships/oleObject" Target="../embeddings/oleObject45.bin"/><Relationship Id="rId12" Type="http://schemas.openxmlformats.org/officeDocument/2006/relationships/image" Target="../media/image51.wmf"/><Relationship Id="rId11" Type="http://schemas.openxmlformats.org/officeDocument/2006/relationships/oleObject" Target="../embeddings/oleObject44.bin"/><Relationship Id="rId10" Type="http://schemas.openxmlformats.org/officeDocument/2006/relationships/image" Target="../media/image50.wmf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9.wmf"/><Relationship Id="rId8" Type="http://schemas.openxmlformats.org/officeDocument/2006/relationships/oleObject" Target="../embeddings/oleObject52.bin"/><Relationship Id="rId7" Type="http://schemas.openxmlformats.org/officeDocument/2006/relationships/image" Target="../media/image58.wmf"/><Relationship Id="rId6" Type="http://schemas.openxmlformats.org/officeDocument/2006/relationships/oleObject" Target="../embeddings/oleObject51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50.bin"/><Relationship Id="rId3" Type="http://schemas.openxmlformats.org/officeDocument/2006/relationships/image" Target="../media/image56.wmf"/><Relationship Id="rId27" Type="http://schemas.openxmlformats.org/officeDocument/2006/relationships/notesSlide" Target="../notesSlides/notesSlide3.xml"/><Relationship Id="rId26" Type="http://schemas.openxmlformats.org/officeDocument/2006/relationships/vmlDrawing" Target="../drawings/vmlDrawing6.vml"/><Relationship Id="rId25" Type="http://schemas.openxmlformats.org/officeDocument/2006/relationships/slideLayout" Target="../slideLayouts/slideLayout4.xml"/><Relationship Id="rId24" Type="http://schemas.openxmlformats.org/officeDocument/2006/relationships/slide" Target="slide3.xml"/><Relationship Id="rId23" Type="http://schemas.openxmlformats.org/officeDocument/2006/relationships/image" Target="../media/image47.png"/><Relationship Id="rId22" Type="http://schemas.openxmlformats.org/officeDocument/2006/relationships/image" Target="../media/image46.png"/><Relationship Id="rId21" Type="http://schemas.openxmlformats.org/officeDocument/2006/relationships/image" Target="../media/image65.wmf"/><Relationship Id="rId20" Type="http://schemas.openxmlformats.org/officeDocument/2006/relationships/oleObject" Target="../embeddings/oleObject58.bin"/><Relationship Id="rId2" Type="http://schemas.openxmlformats.org/officeDocument/2006/relationships/oleObject" Target="../embeddings/oleObject49.bin"/><Relationship Id="rId19" Type="http://schemas.openxmlformats.org/officeDocument/2006/relationships/image" Target="../media/image64.wmf"/><Relationship Id="rId18" Type="http://schemas.openxmlformats.org/officeDocument/2006/relationships/oleObject" Target="../embeddings/oleObject57.bin"/><Relationship Id="rId17" Type="http://schemas.openxmlformats.org/officeDocument/2006/relationships/image" Target="../media/image63.wmf"/><Relationship Id="rId16" Type="http://schemas.openxmlformats.org/officeDocument/2006/relationships/oleObject" Target="../embeddings/oleObject56.bin"/><Relationship Id="rId15" Type="http://schemas.openxmlformats.org/officeDocument/2006/relationships/image" Target="../media/image62.wmf"/><Relationship Id="rId14" Type="http://schemas.openxmlformats.org/officeDocument/2006/relationships/oleObject" Target="../embeddings/oleObject55.bin"/><Relationship Id="rId13" Type="http://schemas.openxmlformats.org/officeDocument/2006/relationships/image" Target="../media/image61.wmf"/><Relationship Id="rId12" Type="http://schemas.openxmlformats.org/officeDocument/2006/relationships/oleObject" Target="../embeddings/oleObject54.bin"/><Relationship Id="rId11" Type="http://schemas.openxmlformats.org/officeDocument/2006/relationships/image" Target="../media/image60.wmf"/><Relationship Id="rId10" Type="http://schemas.openxmlformats.org/officeDocument/2006/relationships/oleObject" Target="../embeddings/oleObject53.bin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2.bin"/><Relationship Id="rId8" Type="http://schemas.openxmlformats.org/officeDocument/2006/relationships/image" Target="../media/image69.png"/><Relationship Id="rId7" Type="http://schemas.openxmlformats.org/officeDocument/2006/relationships/image" Target="../media/image68.wmf"/><Relationship Id="rId6" Type="http://schemas.openxmlformats.org/officeDocument/2006/relationships/oleObject" Target="../embeddings/oleObject61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60.bin"/><Relationship Id="rId3" Type="http://schemas.openxmlformats.org/officeDocument/2006/relationships/image" Target="../media/image66.wmf"/><Relationship Id="rId25" Type="http://schemas.openxmlformats.org/officeDocument/2006/relationships/notesSlide" Target="../notesSlides/notesSlide4.xml"/><Relationship Id="rId24" Type="http://schemas.openxmlformats.org/officeDocument/2006/relationships/vmlDrawing" Target="../drawings/vmlDrawing7.vml"/><Relationship Id="rId23" Type="http://schemas.openxmlformats.org/officeDocument/2006/relationships/slideLayout" Target="../slideLayouts/slideLayout4.xml"/><Relationship Id="rId22" Type="http://schemas.openxmlformats.org/officeDocument/2006/relationships/slide" Target="slide3.xml"/><Relationship Id="rId21" Type="http://schemas.openxmlformats.org/officeDocument/2006/relationships/image" Target="../media/image47.png"/><Relationship Id="rId20" Type="http://schemas.openxmlformats.org/officeDocument/2006/relationships/image" Target="../media/image46.png"/><Relationship Id="rId2" Type="http://schemas.openxmlformats.org/officeDocument/2006/relationships/oleObject" Target="../embeddings/oleObject59.bin"/><Relationship Id="rId19" Type="http://schemas.openxmlformats.org/officeDocument/2006/relationships/image" Target="../media/image75.wmf"/><Relationship Id="rId18" Type="http://schemas.openxmlformats.org/officeDocument/2006/relationships/oleObject" Target="../embeddings/oleObject66.bin"/><Relationship Id="rId17" Type="http://schemas.openxmlformats.org/officeDocument/2006/relationships/image" Target="../media/image74.wmf"/><Relationship Id="rId16" Type="http://schemas.openxmlformats.org/officeDocument/2006/relationships/oleObject" Target="../embeddings/oleObject65.bin"/><Relationship Id="rId15" Type="http://schemas.openxmlformats.org/officeDocument/2006/relationships/image" Target="../media/image73.wmf"/><Relationship Id="rId14" Type="http://schemas.openxmlformats.org/officeDocument/2006/relationships/oleObject" Target="../embeddings/oleObject64.bin"/><Relationship Id="rId13" Type="http://schemas.openxmlformats.org/officeDocument/2006/relationships/image" Target="../media/image72.wmf"/><Relationship Id="rId12" Type="http://schemas.openxmlformats.org/officeDocument/2006/relationships/oleObject" Target="../embeddings/oleObject63.bin"/><Relationship Id="rId11" Type="http://schemas.openxmlformats.org/officeDocument/2006/relationships/image" Target="../media/image71.png"/><Relationship Id="rId10" Type="http://schemas.openxmlformats.org/officeDocument/2006/relationships/image" Target="../media/image70.wmf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7515" y="6146800"/>
            <a:ext cx="6167120" cy="689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точки М отложен вектор        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координаты конца вектора   .               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84482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11560" y="314096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611560" y="4437112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6488" name="Object 24"/>
          <p:cNvGraphicFramePr>
            <a:graphicFrameLocks noChangeAspect="1"/>
          </p:cNvGraphicFramePr>
          <p:nvPr/>
        </p:nvGraphicFramePr>
        <p:xfrm>
          <a:off x="6588224" y="332656"/>
          <a:ext cx="5413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Формула" r:id="rId2" imgW="5791200" imgH="5486400" progId="Equation.3">
                  <p:embed/>
                </p:oleObj>
              </mc:Choice>
              <mc:Fallback>
                <p:oleObj name="Формула" r:id="rId2" imgW="5791200" imgH="5486400" progId="Equation.3">
                  <p:embed/>
                  <p:pic>
                    <p:nvPicPr>
                      <p:cNvPr id="0" name="Изображение 819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88224" y="332656"/>
                        <a:ext cx="541338" cy="466725"/>
                      </a:xfrm>
                      <a:prstGeom prst="rect">
                        <a:avLst/>
                      </a:prstGeom>
                      <a:solidFill>
                        <a:srgbClr val="D0DBA9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Группа 38"/>
          <p:cNvGrpSpPr/>
          <p:nvPr/>
        </p:nvGrpSpPr>
        <p:grpSpPr>
          <a:xfrm>
            <a:off x="1403648" y="4437112"/>
            <a:ext cx="6912768" cy="864096"/>
            <a:chOff x="5004048" y="2852936"/>
            <a:chExt cx="6912768" cy="864096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5004048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1" name="Object 2"/>
            <p:cNvGraphicFramePr>
              <a:graphicFrameLocks noChangeAspect="1"/>
            </p:cNvGraphicFramePr>
            <p:nvPr/>
          </p:nvGraphicFramePr>
          <p:xfrm>
            <a:off x="5997525" y="2995762"/>
            <a:ext cx="5141913" cy="639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4" name="Формула" r:id="rId4" imgW="40538400" imgH="5181600" progId="Equation.3">
                    <p:embed/>
                  </p:oleObj>
                </mc:Choice>
                <mc:Fallback>
                  <p:oleObj name="Формула" r:id="rId4" imgW="40538400" imgH="5181600" progId="Equation.3">
                    <p:embed/>
                    <p:pic>
                      <p:nvPicPr>
                        <p:cNvPr id="0" name="Изображение 81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997525" y="2995762"/>
                          <a:ext cx="5141913" cy="6397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Группа 52"/>
          <p:cNvGrpSpPr/>
          <p:nvPr/>
        </p:nvGrpSpPr>
        <p:grpSpPr>
          <a:xfrm>
            <a:off x="1403648" y="4437112"/>
            <a:ext cx="6912768" cy="864096"/>
            <a:chOff x="4211960" y="2852936"/>
            <a:chExt cx="6912768" cy="864096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4211960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4" name="Object 2"/>
            <p:cNvGraphicFramePr>
              <a:graphicFrameLocks noChangeAspect="1"/>
            </p:cNvGraphicFramePr>
            <p:nvPr/>
          </p:nvGraphicFramePr>
          <p:xfrm>
            <a:off x="5810275" y="3014812"/>
            <a:ext cx="3744912" cy="585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" name="Формула" r:id="rId6" imgW="30784800" imgH="4876800" progId="Equation.3">
                    <p:embed/>
                  </p:oleObj>
                </mc:Choice>
                <mc:Fallback>
                  <p:oleObj name="Формула" r:id="rId6" imgW="30784800" imgH="4876800" progId="Equation.3">
                    <p:embed/>
                    <p:pic>
                      <p:nvPicPr>
                        <p:cNvPr id="0" name="Изображение 81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810275" y="3014812"/>
                          <a:ext cx="3744912" cy="5857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Группа 56"/>
          <p:cNvGrpSpPr/>
          <p:nvPr/>
        </p:nvGrpSpPr>
        <p:grpSpPr>
          <a:xfrm>
            <a:off x="1403648" y="4437112"/>
            <a:ext cx="6912768" cy="864096"/>
            <a:chOff x="5004048" y="2708920"/>
            <a:chExt cx="4937691" cy="864096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5004048" y="2708920"/>
              <a:ext cx="4937691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7" name="Object 2"/>
            <p:cNvGraphicFramePr>
              <a:graphicFrameLocks noChangeAspect="1"/>
            </p:cNvGraphicFramePr>
            <p:nvPr/>
          </p:nvGraphicFramePr>
          <p:xfrm>
            <a:off x="5628630" y="2778721"/>
            <a:ext cx="3688669" cy="752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6" name="Формула" r:id="rId8" imgW="43281600" imgH="6096000" progId="Equation.3">
                    <p:embed/>
                  </p:oleObj>
                </mc:Choice>
                <mc:Fallback>
                  <p:oleObj name="Формула" r:id="rId8" imgW="43281600" imgH="6096000" progId="Equation.3">
                    <p:embed/>
                    <p:pic>
                      <p:nvPicPr>
                        <p:cNvPr id="0" name="Изображение 819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628630" y="2778721"/>
                          <a:ext cx="3688669" cy="7524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" name="Прямоугольник 67"/>
          <p:cNvSpPr/>
          <p:nvPr/>
        </p:nvSpPr>
        <p:spPr>
          <a:xfrm>
            <a:off x="1403648" y="4437112"/>
            <a:ext cx="6912768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54348" name="Object 12"/>
          <p:cNvGraphicFramePr>
            <a:graphicFrameLocks noChangeAspect="1"/>
          </p:cNvGraphicFramePr>
          <p:nvPr/>
        </p:nvGraphicFramePr>
        <p:xfrm>
          <a:off x="7380312" y="692696"/>
          <a:ext cx="5413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Формула" r:id="rId10" imgW="5791200" imgH="5486400" progId="Equation.3">
                  <p:embed/>
                </p:oleObj>
              </mc:Choice>
              <mc:Fallback>
                <p:oleObj name="Формула" r:id="rId10" imgW="5791200" imgH="5486400" progId="Equation.3">
                  <p:embed/>
                  <p:pic>
                    <p:nvPicPr>
                      <p:cNvPr id="0" name="Изображение 8196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80312" y="692696"/>
                        <a:ext cx="541338" cy="466725"/>
                      </a:xfrm>
                      <a:prstGeom prst="rect">
                        <a:avLst/>
                      </a:prstGeom>
                      <a:solidFill>
                        <a:srgbClr val="D0DBA9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Группа 38"/>
          <p:cNvGrpSpPr/>
          <p:nvPr/>
        </p:nvGrpSpPr>
        <p:grpSpPr>
          <a:xfrm>
            <a:off x="1403648" y="3140968"/>
            <a:ext cx="6912768" cy="864096"/>
            <a:chOff x="5004048" y="2852936"/>
            <a:chExt cx="6912768" cy="864096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5004048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4" name="Object 2"/>
            <p:cNvGraphicFramePr>
              <a:graphicFrameLocks noChangeAspect="1"/>
            </p:cNvGraphicFramePr>
            <p:nvPr/>
          </p:nvGraphicFramePr>
          <p:xfrm>
            <a:off x="5611763" y="2996506"/>
            <a:ext cx="5915025" cy="639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8" name="Формула" r:id="rId12" imgW="46634400" imgH="5181600" progId="Equation.3">
                    <p:embed/>
                  </p:oleObj>
                </mc:Choice>
                <mc:Fallback>
                  <p:oleObj name="Формула" r:id="rId12" imgW="46634400" imgH="5181600" progId="Equation.3">
                    <p:embed/>
                    <p:pic>
                      <p:nvPicPr>
                        <p:cNvPr id="0" name="Изображение 81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5611763" y="2996506"/>
                          <a:ext cx="5915025" cy="6397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2" name="Группа 52"/>
          <p:cNvGrpSpPr/>
          <p:nvPr/>
        </p:nvGrpSpPr>
        <p:grpSpPr>
          <a:xfrm>
            <a:off x="1403648" y="3140968"/>
            <a:ext cx="6912768" cy="864096"/>
            <a:chOff x="4211960" y="2852936"/>
            <a:chExt cx="6912768" cy="864096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4211960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2" name="Object 2"/>
            <p:cNvGraphicFramePr>
              <a:graphicFrameLocks noChangeAspect="1"/>
            </p:cNvGraphicFramePr>
            <p:nvPr/>
          </p:nvGraphicFramePr>
          <p:xfrm>
            <a:off x="5697562" y="3015556"/>
            <a:ext cx="3968750" cy="585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9" name="Формула" r:id="rId14" imgW="32613600" imgH="4876800" progId="Equation.3">
                    <p:embed/>
                  </p:oleObj>
                </mc:Choice>
                <mc:Fallback>
                  <p:oleObj name="Формула" r:id="rId14" imgW="32613600" imgH="4876800" progId="Equation.3">
                    <p:embed/>
                    <p:pic>
                      <p:nvPicPr>
                        <p:cNvPr id="0" name="Изображение 81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697562" y="3015556"/>
                          <a:ext cx="3968750" cy="5857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4" name="Группа 56"/>
          <p:cNvGrpSpPr/>
          <p:nvPr/>
        </p:nvGrpSpPr>
        <p:grpSpPr>
          <a:xfrm>
            <a:off x="1403648" y="3140968"/>
            <a:ext cx="6912768" cy="864096"/>
            <a:chOff x="5004048" y="2708920"/>
            <a:chExt cx="4937691" cy="864096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5004048" y="2708920"/>
              <a:ext cx="4937691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6" name="Object 2"/>
            <p:cNvGraphicFramePr>
              <a:graphicFrameLocks noChangeAspect="1"/>
            </p:cNvGraphicFramePr>
            <p:nvPr/>
          </p:nvGraphicFramePr>
          <p:xfrm>
            <a:off x="5654710" y="2779465"/>
            <a:ext cx="3636509" cy="752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0" name="Формула" r:id="rId16" imgW="42672000" imgH="6096000" progId="Equation.3">
                    <p:embed/>
                  </p:oleObj>
                </mc:Choice>
                <mc:Fallback>
                  <p:oleObj name="Формула" r:id="rId16" imgW="42672000" imgH="6096000" progId="Equation.3">
                    <p:embed/>
                    <p:pic>
                      <p:nvPicPr>
                        <p:cNvPr id="0" name="Изображение 819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654710" y="2779465"/>
                          <a:ext cx="3636509" cy="7524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7" name="Прямоугольник 76"/>
          <p:cNvSpPr/>
          <p:nvPr/>
        </p:nvSpPr>
        <p:spPr>
          <a:xfrm>
            <a:off x="1403648" y="3140968"/>
            <a:ext cx="6912768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8" name="Группа 38"/>
          <p:cNvGrpSpPr/>
          <p:nvPr/>
        </p:nvGrpSpPr>
        <p:grpSpPr>
          <a:xfrm>
            <a:off x="1403648" y="1844824"/>
            <a:ext cx="6912768" cy="864096"/>
            <a:chOff x="5004048" y="2852936"/>
            <a:chExt cx="6912768" cy="864096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5004048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0" name="Object 2"/>
            <p:cNvGraphicFramePr>
              <a:graphicFrameLocks noChangeAspect="1"/>
            </p:cNvGraphicFramePr>
            <p:nvPr/>
          </p:nvGraphicFramePr>
          <p:xfrm>
            <a:off x="6345188" y="2997250"/>
            <a:ext cx="4446587" cy="639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1" name="Формула" r:id="rId18" imgW="35052000" imgH="5181600" progId="Equation.3">
                    <p:embed/>
                  </p:oleObj>
                </mc:Choice>
                <mc:Fallback>
                  <p:oleObj name="Формула" r:id="rId18" imgW="35052000" imgH="5181600" progId="Equation.3">
                    <p:embed/>
                    <p:pic>
                      <p:nvPicPr>
                        <p:cNvPr id="0" name="Изображение 82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6345188" y="2997250"/>
                          <a:ext cx="4446587" cy="6397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1" name="Группа 52"/>
          <p:cNvGrpSpPr/>
          <p:nvPr/>
        </p:nvGrpSpPr>
        <p:grpSpPr>
          <a:xfrm>
            <a:off x="1403648" y="1844824"/>
            <a:ext cx="6912768" cy="864096"/>
            <a:chOff x="4211960" y="2852936"/>
            <a:chExt cx="6912768" cy="864096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4211960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3" name="Object 2"/>
            <p:cNvGraphicFramePr>
              <a:graphicFrameLocks noChangeAspect="1"/>
            </p:cNvGraphicFramePr>
            <p:nvPr/>
          </p:nvGraphicFramePr>
          <p:xfrm>
            <a:off x="5864250" y="3016300"/>
            <a:ext cx="3635375" cy="585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2" name="Формула" r:id="rId20" imgW="29870400" imgH="4876800" progId="Equation.3">
                    <p:embed/>
                  </p:oleObj>
                </mc:Choice>
                <mc:Fallback>
                  <p:oleObj name="Формула" r:id="rId20" imgW="29870400" imgH="4876800" progId="Equation.3">
                    <p:embed/>
                    <p:pic>
                      <p:nvPicPr>
                        <p:cNvPr id="0" name="Изображение 820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5864250" y="3016300"/>
                          <a:ext cx="3635375" cy="5857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4" name="Группа 56"/>
          <p:cNvGrpSpPr/>
          <p:nvPr/>
        </p:nvGrpSpPr>
        <p:grpSpPr>
          <a:xfrm>
            <a:off x="1403648" y="1844824"/>
            <a:ext cx="6912768" cy="864096"/>
            <a:chOff x="5004048" y="2708920"/>
            <a:chExt cx="4937691" cy="864096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5004048" y="2708920"/>
              <a:ext cx="4937691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6" name="Object 2"/>
            <p:cNvGraphicFramePr>
              <a:graphicFrameLocks noChangeAspect="1"/>
            </p:cNvGraphicFramePr>
            <p:nvPr/>
          </p:nvGraphicFramePr>
          <p:xfrm>
            <a:off x="5680791" y="2780209"/>
            <a:ext cx="3584348" cy="752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3" name="Формула" r:id="rId22" imgW="42062400" imgH="6096000" progId="Equation.3">
                    <p:embed/>
                  </p:oleObj>
                </mc:Choice>
                <mc:Fallback>
                  <p:oleObj name="Формула" r:id="rId22" imgW="42062400" imgH="6096000" progId="Equation.3">
                    <p:embed/>
                    <p:pic>
                      <p:nvPicPr>
                        <p:cNvPr id="0" name="Изображение 820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5680791" y="2780209"/>
                          <a:ext cx="3584348" cy="7524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7" name="Прямоугольник 86"/>
          <p:cNvSpPr/>
          <p:nvPr/>
        </p:nvSpPr>
        <p:spPr>
          <a:xfrm>
            <a:off x="1403648" y="1844824"/>
            <a:ext cx="6912768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9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90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  <p:sp>
        <p:nvSpPr>
          <p:cNvPr id="44" name="Управляющая кнопка: сведения 43">
            <a:hlinkClick r:id="rId26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Прямоугольник 99"/>
          <p:cNvSpPr/>
          <p:nvPr/>
        </p:nvSpPr>
        <p:spPr>
          <a:xfrm>
            <a:off x="251520" y="1196752"/>
            <a:ext cx="8640960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95536" y="1412776"/>
            <a:ext cx="8424936" cy="7920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95536" y="260648"/>
            <a:ext cx="8424936" cy="1440160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Даны координаты трёх вершин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параллелограмма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координаты вершины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Управляющая кнопка: настраиваемая 89">
            <a:hlinkClick r:id="" action="ppaction://noaction" highlightClick="1"/>
          </p:cNvPr>
          <p:cNvSpPr/>
          <p:nvPr/>
        </p:nvSpPr>
        <p:spPr>
          <a:xfrm>
            <a:off x="395536" y="2780928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2" name="Object 10"/>
          <p:cNvGraphicFramePr>
            <a:graphicFrameLocks noChangeAspect="1"/>
          </p:cNvGraphicFramePr>
          <p:nvPr/>
        </p:nvGraphicFramePr>
        <p:xfrm>
          <a:off x="251520" y="3212976"/>
          <a:ext cx="34417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Формула" r:id="rId2" imgW="32308800" imgH="4876800" progId="Equation.3">
                  <p:embed/>
                </p:oleObj>
              </mc:Choice>
              <mc:Fallback>
                <p:oleObj name="Формула" r:id="rId2" imgW="32308800" imgH="4876800" progId="Equation.3">
                  <p:embed/>
                  <p:pic>
                    <p:nvPicPr>
                      <p:cNvPr id="0" name="Изображение 9216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1520" y="3212976"/>
                        <a:ext cx="3441700" cy="5111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22" name="Object 18"/>
          <p:cNvGraphicFramePr>
            <a:graphicFrameLocks noChangeAspect="1"/>
          </p:cNvGraphicFramePr>
          <p:nvPr/>
        </p:nvGraphicFramePr>
        <p:xfrm>
          <a:off x="251520" y="4149080"/>
          <a:ext cx="2876955" cy="675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Формула" r:id="rId4" imgW="25298400" imgH="6096000" progId="Equation.3">
                  <p:embed/>
                </p:oleObj>
              </mc:Choice>
              <mc:Fallback>
                <p:oleObj name="Формула" r:id="rId4" imgW="25298400" imgH="6096000" progId="Equation.3">
                  <p:embed/>
                  <p:pic>
                    <p:nvPicPr>
                      <p:cNvPr id="0" name="Изображение 9217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4149080"/>
                        <a:ext cx="2876955" cy="67525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82" name="Object 10"/>
          <p:cNvGraphicFramePr>
            <a:graphicFrameLocks noChangeAspect="1"/>
          </p:cNvGraphicFramePr>
          <p:nvPr/>
        </p:nvGraphicFramePr>
        <p:xfrm>
          <a:off x="241300" y="3644900"/>
          <a:ext cx="500856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Формула" r:id="rId6" imgW="45720000" imgH="6096000" progId="Equation.3">
                  <p:embed/>
                </p:oleObj>
              </mc:Choice>
              <mc:Fallback>
                <p:oleObj name="Формула" r:id="rId6" imgW="45720000" imgH="6096000" progId="Equation.3">
                  <p:embed/>
                  <p:pic>
                    <p:nvPicPr>
                      <p:cNvPr id="0" name="Изображение 9218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1300" y="3644900"/>
                        <a:ext cx="5008563" cy="6588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8" name="Object 10"/>
          <p:cNvGraphicFramePr>
            <a:graphicFrameLocks noChangeAspect="1"/>
          </p:cNvGraphicFramePr>
          <p:nvPr/>
        </p:nvGraphicFramePr>
        <p:xfrm>
          <a:off x="323528" y="4725144"/>
          <a:ext cx="3148013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Формула" r:id="rId8" imgW="28956000" imgH="6096000" progId="Equation.3">
                  <p:embed/>
                </p:oleObj>
              </mc:Choice>
              <mc:Fallback>
                <p:oleObj name="Формула" r:id="rId8" imgW="28956000" imgH="6096000" progId="Equation.3">
                  <p:embed/>
                  <p:pic>
                    <p:nvPicPr>
                      <p:cNvPr id="0" name="Изображение 9219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3528" y="4725144"/>
                        <a:ext cx="3148013" cy="6508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7436" name="Object 12"/>
          <p:cNvGraphicFramePr>
            <a:graphicFrameLocks noChangeAspect="1"/>
          </p:cNvGraphicFramePr>
          <p:nvPr/>
        </p:nvGraphicFramePr>
        <p:xfrm>
          <a:off x="1968500" y="1700213"/>
          <a:ext cx="51419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Формула" r:id="rId10" imgW="45110400" imgH="5181600" progId="Equation.3">
                  <p:embed/>
                </p:oleObj>
              </mc:Choice>
              <mc:Fallback>
                <p:oleObj name="Формула" r:id="rId10" imgW="45110400" imgH="5181600" progId="Equation.3">
                  <p:embed/>
                  <p:pic>
                    <p:nvPicPr>
                      <p:cNvPr id="0" name="Изображение 9220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68500" y="1700213"/>
                        <a:ext cx="5141913" cy="533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7438" name="Object 14"/>
          <p:cNvGraphicFramePr>
            <a:graphicFrameLocks noChangeAspect="1"/>
          </p:cNvGraphicFramePr>
          <p:nvPr/>
        </p:nvGraphicFramePr>
        <p:xfrm>
          <a:off x="1619672" y="5373216"/>
          <a:ext cx="2185988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Формула" r:id="rId12" imgW="20116800" imgH="10972800" progId="Equation.3">
                  <p:embed/>
                </p:oleObj>
              </mc:Choice>
              <mc:Fallback>
                <p:oleObj name="Формула" r:id="rId12" imgW="20116800" imgH="10972800" progId="Equation.3">
                  <p:embed/>
                  <p:pic>
                    <p:nvPicPr>
                      <p:cNvPr id="0" name="Изображение 9221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19672" y="5373216"/>
                        <a:ext cx="2185988" cy="11731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7440" name="Object 16"/>
          <p:cNvGraphicFramePr>
            <a:graphicFrameLocks noChangeAspect="1"/>
          </p:cNvGraphicFramePr>
          <p:nvPr/>
        </p:nvGraphicFramePr>
        <p:xfrm>
          <a:off x="3851920" y="5373216"/>
          <a:ext cx="135890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Формула" r:id="rId14" imgW="12496800" imgH="10972800" progId="Equation.3">
                  <p:embed/>
                </p:oleObj>
              </mc:Choice>
              <mc:Fallback>
                <p:oleObj name="Формула" r:id="rId14" imgW="12496800" imgH="10972800" progId="Equation.3">
                  <p:embed/>
                  <p:pic>
                    <p:nvPicPr>
                      <p:cNvPr id="0" name="Изображение 9222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851920" y="5373216"/>
                        <a:ext cx="1358900" cy="11731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74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68200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682000" name="Object 16"/>
          <p:cNvGraphicFramePr>
            <a:graphicFrameLocks noChangeAspect="1"/>
          </p:cNvGraphicFramePr>
          <p:nvPr/>
        </p:nvGraphicFramePr>
        <p:xfrm>
          <a:off x="5220072" y="2348881"/>
          <a:ext cx="3551684" cy="346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GraphC" r:id="rId16" imgW="6105525" imgH="5943600" progId="GraphCtrl.Document">
                  <p:embed/>
                </p:oleObj>
              </mc:Choice>
              <mc:Fallback>
                <p:oleObj name="GraphC" r:id="rId16" imgW="6105525" imgH="5943600" progId="GraphCtrl.Document">
                  <p:embed/>
                  <p:pic>
                    <p:nvPicPr>
                      <p:cNvPr id="0" name="Изображение 9223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220072" y="2348881"/>
                        <a:ext cx="3551684" cy="3469300"/>
                      </a:xfrm>
                      <a:prstGeom prst="rect">
                        <a:avLst/>
                      </a:prstGeom>
                      <a:noFill/>
                      <a:ln w="50800" cap="flat" cmpd="sng">
                        <a:solidFill>
                          <a:srgbClr val="808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Прямая соединительная линия 31"/>
          <p:cNvCxnSpPr/>
          <p:nvPr/>
        </p:nvCxnSpPr>
        <p:spPr>
          <a:xfrm>
            <a:off x="5436096" y="2996952"/>
            <a:ext cx="2427181" cy="1059029"/>
          </a:xfrm>
          <a:prstGeom prst="line">
            <a:avLst/>
          </a:prstGeom>
          <a:ln w="50800">
            <a:solidFill>
              <a:srgbClr val="6633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436096" y="2996952"/>
            <a:ext cx="648072" cy="1368152"/>
          </a:xfrm>
          <a:prstGeom prst="line">
            <a:avLst/>
          </a:prstGeom>
          <a:ln w="50800">
            <a:solidFill>
              <a:srgbClr val="6633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7812360" y="4005064"/>
            <a:ext cx="144016" cy="144016"/>
          </a:xfrm>
          <a:prstGeom prst="ellipse">
            <a:avLst/>
          </a:prstGeom>
          <a:solidFill>
            <a:srgbClr val="754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6012160" y="4293096"/>
            <a:ext cx="144016" cy="144016"/>
          </a:xfrm>
          <a:prstGeom prst="ellipse">
            <a:avLst/>
          </a:prstGeom>
          <a:solidFill>
            <a:srgbClr val="754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364088" y="2924944"/>
            <a:ext cx="144016" cy="144016"/>
          </a:xfrm>
          <a:prstGeom prst="ellipse">
            <a:avLst/>
          </a:prstGeom>
          <a:solidFill>
            <a:srgbClr val="754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6084168" y="4365104"/>
            <a:ext cx="2427181" cy="1059029"/>
          </a:xfrm>
          <a:prstGeom prst="line">
            <a:avLst/>
          </a:prstGeom>
          <a:ln w="50800">
            <a:solidFill>
              <a:srgbClr val="6633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884368" y="4077072"/>
            <a:ext cx="648072" cy="1368152"/>
          </a:xfrm>
          <a:prstGeom prst="line">
            <a:avLst/>
          </a:prstGeom>
          <a:ln w="50800">
            <a:solidFill>
              <a:srgbClr val="6633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2002" name="Object 18"/>
          <p:cNvGraphicFramePr>
            <a:graphicFrameLocks noChangeAspect="1"/>
          </p:cNvGraphicFramePr>
          <p:nvPr/>
        </p:nvGraphicFramePr>
        <p:xfrm>
          <a:off x="7740352" y="3573016"/>
          <a:ext cx="972194" cy="421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Формула" r:id="rId18" imgW="13411200" imgH="5181600" progId="Equation.3">
                  <p:embed/>
                </p:oleObj>
              </mc:Choice>
              <mc:Fallback>
                <p:oleObj name="Формула" r:id="rId18" imgW="13411200" imgH="5181600" progId="Equation.3">
                  <p:embed/>
                  <p:pic>
                    <p:nvPicPr>
                      <p:cNvPr id="0" name="Изображение 9224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740352" y="3573016"/>
                        <a:ext cx="972194" cy="42183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2003" name="Object 19"/>
          <p:cNvGraphicFramePr>
            <a:graphicFrameLocks noChangeAspect="1"/>
          </p:cNvGraphicFramePr>
          <p:nvPr/>
        </p:nvGraphicFramePr>
        <p:xfrm>
          <a:off x="5265738" y="4437063"/>
          <a:ext cx="1169987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Формула" r:id="rId20" imgW="16154400" imgH="5181600" progId="Equation.3">
                  <p:embed/>
                </p:oleObj>
              </mc:Choice>
              <mc:Fallback>
                <p:oleObj name="Формула" r:id="rId20" imgW="16154400" imgH="5181600" progId="Equation.3">
                  <p:embed/>
                  <p:pic>
                    <p:nvPicPr>
                      <p:cNvPr id="0" name="Изображение 9225"/>
                      <p:cNvPicPr>
                        <a:picLocks noChangeAspect="1"/>
                      </p:cNvPicPr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265738" y="4437063"/>
                        <a:ext cx="1169987" cy="4206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2004" name="Object 20"/>
          <p:cNvGraphicFramePr>
            <a:graphicFrameLocks noChangeAspect="1"/>
          </p:cNvGraphicFramePr>
          <p:nvPr/>
        </p:nvGraphicFramePr>
        <p:xfrm>
          <a:off x="5313363" y="2492375"/>
          <a:ext cx="92868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Формула" r:id="rId22" imgW="12801600" imgH="5181600" progId="Equation.3">
                  <p:embed/>
                </p:oleObj>
              </mc:Choice>
              <mc:Fallback>
                <p:oleObj name="Формула" r:id="rId22" imgW="12801600" imgH="5181600" progId="Equation.3">
                  <p:embed/>
                  <p:pic>
                    <p:nvPicPr>
                      <p:cNvPr id="0" name="Изображение 9226"/>
                      <p:cNvPicPr>
                        <a:picLocks noChangeAspect="1"/>
                      </p:cNvPicPr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313363" y="2492375"/>
                        <a:ext cx="928687" cy="4206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395536" y="2276872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Object 10"/>
          <p:cNvGraphicFramePr>
            <a:graphicFrameLocks noChangeAspect="1"/>
          </p:cNvGraphicFramePr>
          <p:nvPr/>
        </p:nvGraphicFramePr>
        <p:xfrm>
          <a:off x="2411760" y="2204864"/>
          <a:ext cx="1503363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Формула" r:id="rId24" imgW="13716000" imgH="5181600" progId="Equation.3">
                  <p:embed/>
                </p:oleObj>
              </mc:Choice>
              <mc:Fallback>
                <p:oleObj name="Формула" r:id="rId24" imgW="13716000" imgH="5181600" progId="Equation.3">
                  <p:embed/>
                  <p:pic>
                    <p:nvPicPr>
                      <p:cNvPr id="0" name="Изображение 9227"/>
                      <p:cNvPicPr>
                        <a:picLocks noChangeAspect="1"/>
                      </p:cNvPicPr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411760" y="2204864"/>
                        <a:ext cx="1503363" cy="5572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2006" name="Object 22"/>
          <p:cNvGraphicFramePr>
            <a:graphicFrameLocks noChangeAspect="1"/>
          </p:cNvGraphicFramePr>
          <p:nvPr/>
        </p:nvGraphicFramePr>
        <p:xfrm>
          <a:off x="7596336" y="5445224"/>
          <a:ext cx="9937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Формула" r:id="rId26" imgW="13716000" imgH="5181600" progId="Equation.3">
                  <p:embed/>
                </p:oleObj>
              </mc:Choice>
              <mc:Fallback>
                <p:oleObj name="Формула" r:id="rId26" imgW="13716000" imgH="5181600" progId="Equation.3">
                  <p:embed/>
                  <p:pic>
                    <p:nvPicPr>
                      <p:cNvPr id="0" name="Изображение 9228"/>
                      <p:cNvPicPr>
                        <a:picLocks noChangeAspect="1"/>
                      </p:cNvPicPr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596336" y="5445224"/>
                        <a:ext cx="993775" cy="4206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Овал 52"/>
          <p:cNvSpPr/>
          <p:nvPr/>
        </p:nvSpPr>
        <p:spPr>
          <a:xfrm>
            <a:off x="8316416" y="1268760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8" cstate="email"/>
          <a:srcRect/>
          <a:stretch>
            <a:fillRect/>
          </a:stretch>
        </p:blipFill>
        <p:spPr bwMode="auto">
          <a:xfrm>
            <a:off x="8316416" y="1052736"/>
            <a:ext cx="622809" cy="1202094"/>
          </a:xfrm>
          <a:prstGeom prst="rect">
            <a:avLst/>
          </a:prstGeom>
          <a:noFill/>
        </p:spPr>
      </p:pic>
      <p:pic>
        <p:nvPicPr>
          <p:cNvPr id="55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9" cstate="email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  <p:sp>
        <p:nvSpPr>
          <p:cNvPr id="37" name="Управляющая кнопка: сведения 36">
            <a:hlinkClick r:id="rId30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5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1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1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1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8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7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7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8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82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82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8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векторов найдите те,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имеют равные модули: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2"/>
          <p:cNvGrpSpPr/>
          <p:nvPr/>
        </p:nvGrpSpPr>
        <p:grpSpPr>
          <a:xfrm>
            <a:off x="539552" y="2780928"/>
            <a:ext cx="3960440" cy="936104"/>
            <a:chOff x="683568" y="3645024"/>
            <a:chExt cx="3960440" cy="936104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683568" y="3645024"/>
              <a:ext cx="3960440" cy="9361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2" name="Object 2"/>
            <p:cNvGraphicFramePr>
              <a:graphicFrameLocks noChangeAspect="1"/>
            </p:cNvGraphicFramePr>
            <p:nvPr/>
          </p:nvGraphicFramePr>
          <p:xfrm>
            <a:off x="755575" y="3789040"/>
            <a:ext cx="3820373" cy="7716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1" name="Формула" r:id="rId2" imgW="40233600" imgH="8229600" progId="Equation.3">
                    <p:embed/>
                  </p:oleObj>
                </mc:Choice>
                <mc:Fallback>
                  <p:oleObj name="Формула" r:id="rId2" imgW="40233600" imgH="8229600" progId="Equation.3">
                    <p:embed/>
                    <p:pic>
                      <p:nvPicPr>
                        <p:cNvPr id="0" name="Изображение 1024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755575" y="3789040"/>
                          <a:ext cx="3820373" cy="77166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" name="Группа 39"/>
          <p:cNvGrpSpPr/>
          <p:nvPr/>
        </p:nvGrpSpPr>
        <p:grpSpPr>
          <a:xfrm>
            <a:off x="539552" y="2780928"/>
            <a:ext cx="3960440" cy="936104"/>
            <a:chOff x="1187624" y="3212976"/>
            <a:chExt cx="3960440" cy="936104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1187624" y="3212976"/>
              <a:ext cx="3960440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5" name="Object 2"/>
            <p:cNvGraphicFramePr>
              <a:graphicFrameLocks noChangeAspect="1"/>
            </p:cNvGraphicFramePr>
            <p:nvPr/>
          </p:nvGraphicFramePr>
          <p:xfrm>
            <a:off x="2267744" y="3284984"/>
            <a:ext cx="1656184" cy="827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2" name="Формула" r:id="rId4" imgW="12801600" imgH="6096000" progId="Equation.3">
                    <p:embed/>
                  </p:oleObj>
                </mc:Choice>
                <mc:Fallback>
                  <p:oleObj name="Формула" r:id="rId4" imgW="12801600" imgH="6096000" progId="Equation.3">
                    <p:embed/>
                    <p:pic>
                      <p:nvPicPr>
                        <p:cNvPr id="0" name="Изображение 1024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267744" y="3284984"/>
                          <a:ext cx="1656184" cy="82713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Управляющая кнопка: настраиваемая 36">
            <a:hlinkClick r:id="" action="ppaction://noaction" highlightClick="1"/>
          </p:cNvPr>
          <p:cNvSpPr/>
          <p:nvPr/>
        </p:nvSpPr>
        <p:spPr>
          <a:xfrm>
            <a:off x="467544" y="1628800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Object 10"/>
          <p:cNvGraphicFramePr>
            <a:graphicFrameLocks noChangeAspect="1"/>
          </p:cNvGraphicFramePr>
          <p:nvPr/>
        </p:nvGraphicFramePr>
        <p:xfrm>
          <a:off x="2843807" y="1412776"/>
          <a:ext cx="5328593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Формула" r:id="rId6" imgW="32918400" imgH="7924800" progId="Equation.3">
                  <p:embed/>
                </p:oleObj>
              </mc:Choice>
              <mc:Fallback>
                <p:oleObj name="Формула" r:id="rId6" imgW="32918400" imgH="7924800" progId="Equation.3">
                  <p:embed/>
                  <p:pic>
                    <p:nvPicPr>
                      <p:cNvPr id="0" name="Изображение 10242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43807" y="1412776"/>
                        <a:ext cx="5328593" cy="108012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50800" cap="flat" cmpd="sng">
                        <a:solidFill>
                          <a:srgbClr val="808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Прямоугольник 65"/>
          <p:cNvSpPr/>
          <p:nvPr/>
        </p:nvSpPr>
        <p:spPr>
          <a:xfrm>
            <a:off x="539552" y="2780928"/>
            <a:ext cx="3960440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8" name="Группа 52"/>
          <p:cNvGrpSpPr/>
          <p:nvPr/>
        </p:nvGrpSpPr>
        <p:grpSpPr>
          <a:xfrm>
            <a:off x="4788024" y="2780928"/>
            <a:ext cx="3960440" cy="936104"/>
            <a:chOff x="683568" y="3645024"/>
            <a:chExt cx="3960440" cy="936104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683568" y="3645024"/>
              <a:ext cx="3960440" cy="9361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1" name="Object 2"/>
            <p:cNvGraphicFramePr>
              <a:graphicFrameLocks noChangeAspect="1"/>
            </p:cNvGraphicFramePr>
            <p:nvPr/>
          </p:nvGraphicFramePr>
          <p:xfrm>
            <a:off x="755576" y="3788966"/>
            <a:ext cx="3888432" cy="771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4" name="Формула" r:id="rId8" imgW="45110400" imgH="8229600" progId="Equation.3">
                    <p:embed/>
                  </p:oleObj>
                </mc:Choice>
                <mc:Fallback>
                  <p:oleObj name="Формула" r:id="rId8" imgW="45110400" imgH="8229600" progId="Equation.3">
                    <p:embed/>
                    <p:pic>
                      <p:nvPicPr>
                        <p:cNvPr id="0" name="Изображение 1024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55576" y="3788966"/>
                          <a:ext cx="3888432" cy="7715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2" name="Группа 81"/>
          <p:cNvGrpSpPr/>
          <p:nvPr/>
        </p:nvGrpSpPr>
        <p:grpSpPr>
          <a:xfrm>
            <a:off x="4788024" y="2780928"/>
            <a:ext cx="3960440" cy="936104"/>
            <a:chOff x="1187624" y="3212976"/>
            <a:chExt cx="3960440" cy="936104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1187624" y="3212976"/>
              <a:ext cx="3960440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4" name="Object 2"/>
            <p:cNvGraphicFramePr>
              <a:graphicFrameLocks noChangeAspect="1"/>
            </p:cNvGraphicFramePr>
            <p:nvPr/>
          </p:nvGraphicFramePr>
          <p:xfrm>
            <a:off x="2267744" y="3284984"/>
            <a:ext cx="1656184" cy="827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5" name="Формула" r:id="rId10" imgW="12801600" imgH="6096000" progId="Equation.3">
                    <p:embed/>
                  </p:oleObj>
                </mc:Choice>
                <mc:Fallback>
                  <p:oleObj name="Формула" r:id="rId10" imgW="12801600" imgH="6096000" progId="Equation.3">
                    <p:embed/>
                    <p:pic>
                      <p:nvPicPr>
                        <p:cNvPr id="0" name="Изображение 102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267744" y="3284984"/>
                          <a:ext cx="1656184" cy="82713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5" name="Прямоугольник 84"/>
          <p:cNvSpPr/>
          <p:nvPr/>
        </p:nvSpPr>
        <p:spPr>
          <a:xfrm>
            <a:off x="4788024" y="2780928"/>
            <a:ext cx="3960440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6" name="Группа 52"/>
          <p:cNvGrpSpPr/>
          <p:nvPr/>
        </p:nvGrpSpPr>
        <p:grpSpPr>
          <a:xfrm>
            <a:off x="539551" y="3861048"/>
            <a:ext cx="3960441" cy="944315"/>
            <a:chOff x="683567" y="3645024"/>
            <a:chExt cx="3960441" cy="944315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683568" y="3645024"/>
              <a:ext cx="3960440" cy="9361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8" name="Object 2"/>
            <p:cNvGraphicFramePr>
              <a:graphicFrameLocks noChangeAspect="1"/>
            </p:cNvGraphicFramePr>
            <p:nvPr/>
          </p:nvGraphicFramePr>
          <p:xfrm>
            <a:off x="683567" y="3760664"/>
            <a:ext cx="3960441" cy="828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6" name="Формула" r:id="rId12" imgW="45415200" imgH="8839200" progId="Equation.3">
                    <p:embed/>
                  </p:oleObj>
                </mc:Choice>
                <mc:Fallback>
                  <p:oleObj name="Формула" r:id="rId12" imgW="45415200" imgH="8839200" progId="Equation.3">
                    <p:embed/>
                    <p:pic>
                      <p:nvPicPr>
                        <p:cNvPr id="0" name="Изображение 102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83567" y="3760664"/>
                          <a:ext cx="3960441" cy="8286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9" name="Группа 88"/>
          <p:cNvGrpSpPr/>
          <p:nvPr/>
        </p:nvGrpSpPr>
        <p:grpSpPr>
          <a:xfrm>
            <a:off x="539552" y="3861048"/>
            <a:ext cx="3960440" cy="936104"/>
            <a:chOff x="1187624" y="3212976"/>
            <a:chExt cx="3960440" cy="936104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1187624" y="3212976"/>
              <a:ext cx="3960440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1" name="Object 2"/>
            <p:cNvGraphicFramePr>
              <a:graphicFrameLocks noChangeAspect="1"/>
            </p:cNvGraphicFramePr>
            <p:nvPr/>
          </p:nvGraphicFramePr>
          <p:xfrm>
            <a:off x="2229222" y="3285753"/>
            <a:ext cx="1735138" cy="827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7" name="Формула" r:id="rId14" imgW="13411200" imgH="6096000" progId="Equation.3">
                    <p:embed/>
                  </p:oleObj>
                </mc:Choice>
                <mc:Fallback>
                  <p:oleObj name="Формула" r:id="rId14" imgW="13411200" imgH="6096000" progId="Equation.3">
                    <p:embed/>
                    <p:pic>
                      <p:nvPicPr>
                        <p:cNvPr id="0" name="Изображение 102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229222" y="3285753"/>
                          <a:ext cx="1735138" cy="8270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" name="Прямоугольник 91"/>
          <p:cNvSpPr/>
          <p:nvPr/>
        </p:nvSpPr>
        <p:spPr>
          <a:xfrm>
            <a:off x="539552" y="3861048"/>
            <a:ext cx="3960440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3" name="Группа 52"/>
          <p:cNvGrpSpPr/>
          <p:nvPr/>
        </p:nvGrpSpPr>
        <p:grpSpPr>
          <a:xfrm>
            <a:off x="4788024" y="3861048"/>
            <a:ext cx="3960440" cy="936104"/>
            <a:chOff x="683568" y="3645024"/>
            <a:chExt cx="3960440" cy="936104"/>
          </a:xfrm>
        </p:grpSpPr>
        <p:sp>
          <p:nvSpPr>
            <p:cNvPr id="94" name="Прямоугольник 93"/>
            <p:cNvSpPr/>
            <p:nvPr/>
          </p:nvSpPr>
          <p:spPr>
            <a:xfrm>
              <a:off x="683568" y="3645024"/>
              <a:ext cx="3960440" cy="9361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5" name="Object 2"/>
            <p:cNvGraphicFramePr>
              <a:graphicFrameLocks noChangeAspect="1"/>
            </p:cNvGraphicFramePr>
            <p:nvPr/>
          </p:nvGraphicFramePr>
          <p:xfrm>
            <a:off x="755576" y="3789239"/>
            <a:ext cx="3888432" cy="771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8" name="Формула" r:id="rId16" imgW="50292000" imgH="8229600" progId="Equation.3">
                    <p:embed/>
                  </p:oleObj>
                </mc:Choice>
                <mc:Fallback>
                  <p:oleObj name="Формула" r:id="rId16" imgW="50292000" imgH="8229600" progId="Equation.3">
                    <p:embed/>
                    <p:pic>
                      <p:nvPicPr>
                        <p:cNvPr id="0" name="Изображение 1024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755576" y="3789239"/>
                          <a:ext cx="3888432" cy="7715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6" name="Группа 95"/>
          <p:cNvGrpSpPr/>
          <p:nvPr/>
        </p:nvGrpSpPr>
        <p:grpSpPr>
          <a:xfrm>
            <a:off x="4788024" y="3861048"/>
            <a:ext cx="3960440" cy="936104"/>
            <a:chOff x="1187624" y="3212976"/>
            <a:chExt cx="3960440" cy="936104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1187624" y="3212976"/>
              <a:ext cx="3960440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8" name="Object 2"/>
            <p:cNvGraphicFramePr>
              <a:graphicFrameLocks noChangeAspect="1"/>
            </p:cNvGraphicFramePr>
            <p:nvPr/>
          </p:nvGraphicFramePr>
          <p:xfrm>
            <a:off x="2051100" y="3285753"/>
            <a:ext cx="2090738" cy="827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9" name="Формула" r:id="rId18" imgW="16154400" imgH="6096000" progId="Equation.3">
                    <p:embed/>
                  </p:oleObj>
                </mc:Choice>
                <mc:Fallback>
                  <p:oleObj name="Формула" r:id="rId18" imgW="16154400" imgH="6096000" progId="Equation.3">
                    <p:embed/>
                    <p:pic>
                      <p:nvPicPr>
                        <p:cNvPr id="0" name="Изображение 102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051100" y="3285753"/>
                          <a:ext cx="2090738" cy="8270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" name="Прямоугольник 98"/>
          <p:cNvSpPr/>
          <p:nvPr/>
        </p:nvSpPr>
        <p:spPr>
          <a:xfrm>
            <a:off x="4788024" y="3861048"/>
            <a:ext cx="3960440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0" name="Группа 52"/>
          <p:cNvGrpSpPr/>
          <p:nvPr/>
        </p:nvGrpSpPr>
        <p:grpSpPr>
          <a:xfrm>
            <a:off x="539552" y="4941168"/>
            <a:ext cx="3960440" cy="936104"/>
            <a:chOff x="683568" y="3645024"/>
            <a:chExt cx="3960440" cy="936104"/>
          </a:xfrm>
        </p:grpSpPr>
        <p:sp>
          <p:nvSpPr>
            <p:cNvPr id="101" name="Прямоугольник 100"/>
            <p:cNvSpPr/>
            <p:nvPr/>
          </p:nvSpPr>
          <p:spPr>
            <a:xfrm>
              <a:off x="683568" y="3645024"/>
              <a:ext cx="3960440" cy="9361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2" name="Object 2"/>
            <p:cNvGraphicFramePr>
              <a:graphicFrameLocks noChangeAspect="1"/>
            </p:cNvGraphicFramePr>
            <p:nvPr/>
          </p:nvGraphicFramePr>
          <p:xfrm>
            <a:off x="1768029" y="3717032"/>
            <a:ext cx="2001220" cy="8288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0" name="Формула" r:id="rId20" imgW="18897600" imgH="7924800" progId="Equation.3">
                    <p:embed/>
                  </p:oleObj>
                </mc:Choice>
                <mc:Fallback>
                  <p:oleObj name="Формула" r:id="rId20" imgW="18897600" imgH="7924800" progId="Equation.3">
                    <p:embed/>
                    <p:pic>
                      <p:nvPicPr>
                        <p:cNvPr id="0" name="Изображение 102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1768029" y="3717032"/>
                          <a:ext cx="2001220" cy="82882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3" name="Группа 102"/>
          <p:cNvGrpSpPr/>
          <p:nvPr/>
        </p:nvGrpSpPr>
        <p:grpSpPr>
          <a:xfrm>
            <a:off x="539552" y="4941168"/>
            <a:ext cx="3960440" cy="936104"/>
            <a:chOff x="1187624" y="3212976"/>
            <a:chExt cx="3960440" cy="936104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1187624" y="3212976"/>
              <a:ext cx="3960440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5" name="Object 2"/>
            <p:cNvGraphicFramePr>
              <a:graphicFrameLocks noChangeAspect="1"/>
            </p:cNvGraphicFramePr>
            <p:nvPr/>
          </p:nvGraphicFramePr>
          <p:xfrm>
            <a:off x="1873622" y="3285133"/>
            <a:ext cx="2446338" cy="827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1" name="Формула" r:id="rId22" imgW="18897600" imgH="6096000" progId="Equation.3">
                    <p:embed/>
                  </p:oleObj>
                </mc:Choice>
                <mc:Fallback>
                  <p:oleObj name="Формула" r:id="rId22" imgW="18897600" imgH="6096000" progId="Equation.3">
                    <p:embed/>
                    <p:pic>
                      <p:nvPicPr>
                        <p:cNvPr id="0" name="Изображение 102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1873622" y="3285133"/>
                          <a:ext cx="2446338" cy="8270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6" name="Прямоугольник 105"/>
          <p:cNvSpPr/>
          <p:nvPr/>
        </p:nvSpPr>
        <p:spPr>
          <a:xfrm>
            <a:off x="539552" y="4941168"/>
            <a:ext cx="3960440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7" name="Группа 52"/>
          <p:cNvGrpSpPr/>
          <p:nvPr/>
        </p:nvGrpSpPr>
        <p:grpSpPr>
          <a:xfrm>
            <a:off x="4788024" y="4941168"/>
            <a:ext cx="3960440" cy="936104"/>
            <a:chOff x="683568" y="3645024"/>
            <a:chExt cx="3960440" cy="936104"/>
          </a:xfrm>
        </p:grpSpPr>
        <p:sp>
          <p:nvSpPr>
            <p:cNvPr id="108" name="Прямоугольник 107"/>
            <p:cNvSpPr/>
            <p:nvPr/>
          </p:nvSpPr>
          <p:spPr>
            <a:xfrm>
              <a:off x="683568" y="3645024"/>
              <a:ext cx="3960440" cy="9361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9" name="Object 2"/>
            <p:cNvGraphicFramePr>
              <a:graphicFrameLocks noChangeAspect="1"/>
            </p:cNvGraphicFramePr>
            <p:nvPr/>
          </p:nvGraphicFramePr>
          <p:xfrm>
            <a:off x="1043608" y="3717032"/>
            <a:ext cx="3330813" cy="843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2" name="Формула" r:id="rId24" imgW="35356800" imgH="8229600" progId="Equation.3">
                    <p:embed/>
                  </p:oleObj>
                </mc:Choice>
                <mc:Fallback>
                  <p:oleObj name="Формула" r:id="rId24" imgW="35356800" imgH="8229600" progId="Equation.3">
                    <p:embed/>
                    <p:pic>
                      <p:nvPicPr>
                        <p:cNvPr id="0" name="Изображение 1025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1043608" y="3717032"/>
                          <a:ext cx="3330813" cy="8431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0" name="Группа 109"/>
          <p:cNvGrpSpPr/>
          <p:nvPr/>
        </p:nvGrpSpPr>
        <p:grpSpPr>
          <a:xfrm>
            <a:off x="4788024" y="4941168"/>
            <a:ext cx="3960440" cy="936104"/>
            <a:chOff x="1187624" y="3212976"/>
            <a:chExt cx="3960440" cy="936104"/>
          </a:xfrm>
        </p:grpSpPr>
        <p:sp>
          <p:nvSpPr>
            <p:cNvPr id="111" name="Прямоугольник 110"/>
            <p:cNvSpPr/>
            <p:nvPr/>
          </p:nvSpPr>
          <p:spPr>
            <a:xfrm>
              <a:off x="1187624" y="3212976"/>
              <a:ext cx="3960440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2" name="Object 2"/>
            <p:cNvGraphicFramePr>
              <a:graphicFrameLocks noChangeAspect="1"/>
            </p:cNvGraphicFramePr>
            <p:nvPr/>
          </p:nvGraphicFramePr>
          <p:xfrm>
            <a:off x="2208263" y="3285133"/>
            <a:ext cx="1776412" cy="827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3" name="Формула" r:id="rId26" imgW="13716000" imgH="6096000" progId="Equation.3">
                    <p:embed/>
                  </p:oleObj>
                </mc:Choice>
                <mc:Fallback>
                  <p:oleObj name="Формула" r:id="rId26" imgW="13716000" imgH="6096000" progId="Equation.3">
                    <p:embed/>
                    <p:pic>
                      <p:nvPicPr>
                        <p:cNvPr id="0" name="Изображение 1025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2208263" y="3285133"/>
                          <a:ext cx="1776412" cy="8270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3" name="Прямоугольник 112"/>
          <p:cNvSpPr/>
          <p:nvPr/>
        </p:nvSpPr>
        <p:spPr>
          <a:xfrm>
            <a:off x="4788024" y="4941168"/>
            <a:ext cx="3960440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5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8" cstate="email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116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9" cstate="email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  <p:sp>
        <p:nvSpPr>
          <p:cNvPr id="53" name="Управляющая кнопка: сведения 52">
            <a:hlinkClick r:id="rId30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1080120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неизвестную координату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вектора, если: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70080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34"/>
          <p:cNvGrpSpPr/>
          <p:nvPr/>
        </p:nvGrpSpPr>
        <p:grpSpPr>
          <a:xfrm>
            <a:off x="1547664" y="1700808"/>
            <a:ext cx="6912768" cy="1224136"/>
            <a:chOff x="5004048" y="2852936"/>
            <a:chExt cx="6912768" cy="1224136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7" name="Object 2"/>
            <p:cNvGraphicFramePr>
              <a:graphicFrameLocks noChangeAspect="1"/>
            </p:cNvGraphicFramePr>
            <p:nvPr/>
          </p:nvGraphicFramePr>
          <p:xfrm>
            <a:off x="6012161" y="3123830"/>
            <a:ext cx="4752528" cy="809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5" name="Формула" r:id="rId2" imgW="31699200" imgH="5486400" progId="Equation.3">
                    <p:embed/>
                  </p:oleObj>
                </mc:Choice>
                <mc:Fallback>
                  <p:oleObj name="Формула" r:id="rId2" imgW="31699200" imgH="5486400" progId="Equation.3">
                    <p:embed/>
                    <p:pic>
                      <p:nvPicPr>
                        <p:cNvPr id="0" name="Изображение 1126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6012161" y="3123830"/>
                          <a:ext cx="4752528" cy="8092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Группа 38"/>
          <p:cNvGrpSpPr/>
          <p:nvPr/>
        </p:nvGrpSpPr>
        <p:grpSpPr>
          <a:xfrm>
            <a:off x="1547664" y="1700808"/>
            <a:ext cx="6912768" cy="1224136"/>
            <a:chOff x="5004048" y="2852936"/>
            <a:chExt cx="6912768" cy="1224136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" name="Object 2"/>
            <p:cNvGraphicFramePr>
              <a:graphicFrameLocks noChangeAspect="1"/>
            </p:cNvGraphicFramePr>
            <p:nvPr/>
          </p:nvGraphicFramePr>
          <p:xfrm>
            <a:off x="6660232" y="3068960"/>
            <a:ext cx="3691573" cy="7969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6" name="Формула" r:id="rId4" imgW="24688800" imgH="5486400" progId="Equation.3">
                    <p:embed/>
                  </p:oleObj>
                </mc:Choice>
                <mc:Fallback>
                  <p:oleObj name="Формула" r:id="rId4" imgW="24688800" imgH="5486400" progId="Equation.3">
                    <p:embed/>
                    <p:pic>
                      <p:nvPicPr>
                        <p:cNvPr id="0" name="Изображение 1126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660232" y="3068960"/>
                          <a:ext cx="3691573" cy="79699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Группа 52"/>
          <p:cNvGrpSpPr/>
          <p:nvPr/>
        </p:nvGrpSpPr>
        <p:grpSpPr>
          <a:xfrm>
            <a:off x="1547664" y="1700808"/>
            <a:ext cx="6912768" cy="1224136"/>
            <a:chOff x="4211960" y="2852936"/>
            <a:chExt cx="6912768" cy="1224136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4211960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6" name="Object 2"/>
            <p:cNvGraphicFramePr>
              <a:graphicFrameLocks noChangeAspect="1"/>
            </p:cNvGraphicFramePr>
            <p:nvPr/>
          </p:nvGraphicFramePr>
          <p:xfrm>
            <a:off x="4524846" y="3015853"/>
            <a:ext cx="6273800" cy="99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7" name="Формула" r:id="rId6" imgW="49682400" imgH="8229600" progId="Equation.3">
                    <p:embed/>
                  </p:oleObj>
                </mc:Choice>
                <mc:Fallback>
                  <p:oleObj name="Формула" r:id="rId6" imgW="49682400" imgH="8229600" progId="Equation.3">
                    <p:embed/>
                    <p:pic>
                      <p:nvPicPr>
                        <p:cNvPr id="0" name="Изображение 1126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524846" y="3015853"/>
                          <a:ext cx="6273800" cy="990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Группа 56"/>
          <p:cNvGrpSpPr/>
          <p:nvPr/>
        </p:nvGrpSpPr>
        <p:grpSpPr>
          <a:xfrm>
            <a:off x="1547664" y="1700808"/>
            <a:ext cx="6912768" cy="1224136"/>
            <a:chOff x="5004048" y="2708920"/>
            <a:chExt cx="4937691" cy="1224136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5004048" y="2708920"/>
              <a:ext cx="4937691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9" name="Object 2"/>
            <p:cNvGraphicFramePr>
              <a:graphicFrameLocks noChangeAspect="1"/>
            </p:cNvGraphicFramePr>
            <p:nvPr/>
          </p:nvGraphicFramePr>
          <p:xfrm>
            <a:off x="5929865" y="2780928"/>
            <a:ext cx="3148805" cy="11061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8" name="Формула" r:id="rId8" imgW="27736800" imgH="7924800" progId="Equation.3">
                    <p:embed/>
                  </p:oleObj>
                </mc:Choice>
                <mc:Fallback>
                  <p:oleObj name="Формула" r:id="rId8" imgW="27736800" imgH="7924800" progId="Equation.3">
                    <p:embed/>
                    <p:pic>
                      <p:nvPicPr>
                        <p:cNvPr id="0" name="Изображение 1126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929865" y="2780928"/>
                          <a:ext cx="3148805" cy="110611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Прямоугольник 59"/>
          <p:cNvSpPr/>
          <p:nvPr/>
        </p:nvSpPr>
        <p:spPr>
          <a:xfrm>
            <a:off x="1547664" y="1700808"/>
            <a:ext cx="6912768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11560" y="3068960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11560" y="4437112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Группа 34"/>
          <p:cNvGrpSpPr/>
          <p:nvPr/>
        </p:nvGrpSpPr>
        <p:grpSpPr>
          <a:xfrm>
            <a:off x="1547664" y="3068960"/>
            <a:ext cx="6912768" cy="1224136"/>
            <a:chOff x="5004048" y="2852936"/>
            <a:chExt cx="6912768" cy="1224136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2" name="Object 2"/>
            <p:cNvGraphicFramePr>
              <a:graphicFrameLocks noChangeAspect="1"/>
            </p:cNvGraphicFramePr>
            <p:nvPr/>
          </p:nvGraphicFramePr>
          <p:xfrm>
            <a:off x="6156176" y="2996952"/>
            <a:ext cx="4588651" cy="792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9" name="Формула" r:id="rId10" imgW="27736800" imgH="4876800" progId="Equation.3">
                    <p:embed/>
                  </p:oleObj>
                </mc:Choice>
                <mc:Fallback>
                  <p:oleObj name="Формула" r:id="rId10" imgW="27736800" imgH="4876800" progId="Equation.3">
                    <p:embed/>
                    <p:pic>
                      <p:nvPicPr>
                        <p:cNvPr id="0" name="Изображение 1126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156176" y="2996952"/>
                          <a:ext cx="4588651" cy="7920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3" name="Группа 38"/>
          <p:cNvGrpSpPr/>
          <p:nvPr/>
        </p:nvGrpSpPr>
        <p:grpSpPr>
          <a:xfrm>
            <a:off x="1547664" y="3068960"/>
            <a:ext cx="6912768" cy="1224136"/>
            <a:chOff x="5004048" y="2852936"/>
            <a:chExt cx="6912768" cy="1224136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5" name="Object 2"/>
            <p:cNvGraphicFramePr>
              <a:graphicFrameLocks noChangeAspect="1"/>
            </p:cNvGraphicFramePr>
            <p:nvPr/>
          </p:nvGraphicFramePr>
          <p:xfrm>
            <a:off x="6516216" y="3068960"/>
            <a:ext cx="3897223" cy="755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0" name="Формула" r:id="rId12" imgW="24384000" imgH="4876800" progId="Equation.3">
                    <p:embed/>
                  </p:oleObj>
                </mc:Choice>
                <mc:Fallback>
                  <p:oleObj name="Формула" r:id="rId12" imgW="24384000" imgH="4876800" progId="Equation.3">
                    <p:embed/>
                    <p:pic>
                      <p:nvPicPr>
                        <p:cNvPr id="0" name="Изображение 1126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516216" y="3068960"/>
                          <a:ext cx="3897223" cy="75520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6" name="Группа 52"/>
          <p:cNvGrpSpPr/>
          <p:nvPr/>
        </p:nvGrpSpPr>
        <p:grpSpPr>
          <a:xfrm>
            <a:off x="1547664" y="3068960"/>
            <a:ext cx="6912768" cy="1224136"/>
            <a:chOff x="4211960" y="2852936"/>
            <a:chExt cx="6912768" cy="1224136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4211960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8" name="Object 2"/>
            <p:cNvGraphicFramePr>
              <a:graphicFrameLocks noChangeAspect="1"/>
            </p:cNvGraphicFramePr>
            <p:nvPr/>
          </p:nvGraphicFramePr>
          <p:xfrm>
            <a:off x="4572000" y="2924944"/>
            <a:ext cx="6238268" cy="10097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1" name="Формула" r:id="rId14" imgW="48463200" imgH="8229600" progId="Equation.3">
                    <p:embed/>
                  </p:oleObj>
                </mc:Choice>
                <mc:Fallback>
                  <p:oleObj name="Формула" r:id="rId14" imgW="48463200" imgH="8229600" progId="Equation.3">
                    <p:embed/>
                    <p:pic>
                      <p:nvPicPr>
                        <p:cNvPr id="0" name="Изображение 1127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4572000" y="2924944"/>
                          <a:ext cx="6238268" cy="100977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0" name="Группа 56"/>
          <p:cNvGrpSpPr/>
          <p:nvPr/>
        </p:nvGrpSpPr>
        <p:grpSpPr>
          <a:xfrm>
            <a:off x="1547664" y="3068960"/>
            <a:ext cx="6912768" cy="1224136"/>
            <a:chOff x="5004048" y="2708920"/>
            <a:chExt cx="4937691" cy="1224136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5004048" y="2708920"/>
              <a:ext cx="4937691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2" name="Object 2"/>
            <p:cNvGraphicFramePr>
              <a:graphicFrameLocks noChangeAspect="1"/>
            </p:cNvGraphicFramePr>
            <p:nvPr/>
          </p:nvGraphicFramePr>
          <p:xfrm>
            <a:off x="5981299" y="2723576"/>
            <a:ext cx="3060296" cy="1137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2" name="Формула" r:id="rId16" imgW="26212800" imgH="7924800" progId="Equation.3">
                    <p:embed/>
                  </p:oleObj>
                </mc:Choice>
                <mc:Fallback>
                  <p:oleObj name="Формула" r:id="rId16" imgW="26212800" imgH="7924800" progId="Equation.3">
                    <p:embed/>
                    <p:pic>
                      <p:nvPicPr>
                        <p:cNvPr id="0" name="Изображение 1127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981299" y="2723576"/>
                          <a:ext cx="3060296" cy="113747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3" name="Прямоугольник 72"/>
          <p:cNvSpPr/>
          <p:nvPr/>
        </p:nvSpPr>
        <p:spPr>
          <a:xfrm>
            <a:off x="1547664" y="3068960"/>
            <a:ext cx="6912768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4" name="Группа 34"/>
          <p:cNvGrpSpPr/>
          <p:nvPr/>
        </p:nvGrpSpPr>
        <p:grpSpPr>
          <a:xfrm>
            <a:off x="1547664" y="4437112"/>
            <a:ext cx="6912768" cy="1224136"/>
            <a:chOff x="5004048" y="2852936"/>
            <a:chExt cx="6912768" cy="1224136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8" name="Object 2"/>
            <p:cNvGraphicFramePr>
              <a:graphicFrameLocks noChangeAspect="1"/>
            </p:cNvGraphicFramePr>
            <p:nvPr/>
          </p:nvGraphicFramePr>
          <p:xfrm>
            <a:off x="6263084" y="3124349"/>
            <a:ext cx="4249738" cy="808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3" name="Формула" r:id="rId18" imgW="28346400" imgH="5486400" progId="Equation.3">
                    <p:embed/>
                  </p:oleObj>
                </mc:Choice>
                <mc:Fallback>
                  <p:oleObj name="Формула" r:id="rId18" imgW="28346400" imgH="5486400" progId="Equation.3">
                    <p:embed/>
                    <p:pic>
                      <p:nvPicPr>
                        <p:cNvPr id="0" name="Изображение 112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6263084" y="3124349"/>
                          <a:ext cx="4249738" cy="8080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1" name="Группа 38"/>
          <p:cNvGrpSpPr/>
          <p:nvPr/>
        </p:nvGrpSpPr>
        <p:grpSpPr>
          <a:xfrm>
            <a:off x="1547664" y="4437112"/>
            <a:ext cx="6912768" cy="1224136"/>
            <a:chOff x="5004048" y="2852936"/>
            <a:chExt cx="6912768" cy="1224136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3" name="Object 2"/>
            <p:cNvGraphicFramePr>
              <a:graphicFrameLocks noChangeAspect="1"/>
            </p:cNvGraphicFramePr>
            <p:nvPr/>
          </p:nvGraphicFramePr>
          <p:xfrm>
            <a:off x="6501209" y="3068787"/>
            <a:ext cx="4011613" cy="796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4" name="Формула" r:id="rId20" imgW="26822400" imgH="5486400" progId="Equation.3">
                    <p:embed/>
                  </p:oleObj>
                </mc:Choice>
                <mc:Fallback>
                  <p:oleObj name="Формула" r:id="rId20" imgW="26822400" imgH="5486400" progId="Equation.3">
                    <p:embed/>
                    <p:pic>
                      <p:nvPicPr>
                        <p:cNvPr id="0" name="Изображение 112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6501209" y="3068787"/>
                          <a:ext cx="4011613" cy="7969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4" name="Группа 52"/>
          <p:cNvGrpSpPr/>
          <p:nvPr/>
        </p:nvGrpSpPr>
        <p:grpSpPr>
          <a:xfrm>
            <a:off x="1547664" y="4437112"/>
            <a:ext cx="6912768" cy="1224136"/>
            <a:chOff x="4211960" y="2852936"/>
            <a:chExt cx="6912768" cy="1224136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4211960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6" name="Object 2"/>
            <p:cNvGraphicFramePr>
              <a:graphicFrameLocks noChangeAspect="1"/>
            </p:cNvGraphicFramePr>
            <p:nvPr/>
          </p:nvGraphicFramePr>
          <p:xfrm>
            <a:off x="5524971" y="3016399"/>
            <a:ext cx="4273550" cy="99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5" name="Формула" r:id="rId22" imgW="33832800" imgH="8229600" progId="Equation.3">
                    <p:embed/>
                  </p:oleObj>
                </mc:Choice>
                <mc:Fallback>
                  <p:oleObj name="Формула" r:id="rId22" imgW="33832800" imgH="8229600" progId="Equation.3">
                    <p:embed/>
                    <p:pic>
                      <p:nvPicPr>
                        <p:cNvPr id="0" name="Изображение 1127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5524971" y="3016399"/>
                          <a:ext cx="4273550" cy="990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7" name="Группа 56"/>
          <p:cNvGrpSpPr/>
          <p:nvPr/>
        </p:nvGrpSpPr>
        <p:grpSpPr>
          <a:xfrm>
            <a:off x="1547664" y="4437112"/>
            <a:ext cx="6912768" cy="1224136"/>
            <a:chOff x="5004048" y="2708920"/>
            <a:chExt cx="4937691" cy="1224136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5004048" y="2708920"/>
              <a:ext cx="4937691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9" name="Object 2"/>
            <p:cNvGraphicFramePr>
              <a:graphicFrameLocks noChangeAspect="1"/>
            </p:cNvGraphicFramePr>
            <p:nvPr/>
          </p:nvGraphicFramePr>
          <p:xfrm>
            <a:off x="5929865" y="2780928"/>
            <a:ext cx="3148805" cy="11061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6" name="Формула" r:id="rId24" imgW="27736800" imgH="7924800" progId="Equation.3">
                    <p:embed/>
                  </p:oleObj>
                </mc:Choice>
                <mc:Fallback>
                  <p:oleObj name="Формула" r:id="rId24" imgW="27736800" imgH="7924800" progId="Equation.3">
                    <p:embed/>
                    <p:pic>
                      <p:nvPicPr>
                        <p:cNvPr id="0" name="Изображение 1127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5929865" y="2780928"/>
                          <a:ext cx="3148805" cy="110611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0" name="Прямоугольник 89"/>
          <p:cNvSpPr/>
          <p:nvPr/>
        </p:nvSpPr>
        <p:spPr>
          <a:xfrm>
            <a:off x="1547664" y="4437112"/>
            <a:ext cx="6912768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95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  <p:sp>
        <p:nvSpPr>
          <p:cNvPr id="52" name="Управляющая кнопка: сведения 51">
            <a:hlinkClick r:id="rId28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1080120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координаты вектора, если: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70080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34"/>
          <p:cNvGrpSpPr/>
          <p:nvPr/>
        </p:nvGrpSpPr>
        <p:grpSpPr>
          <a:xfrm>
            <a:off x="1547664" y="1700808"/>
            <a:ext cx="6912768" cy="1224136"/>
            <a:chOff x="5004048" y="2852936"/>
            <a:chExt cx="6912768" cy="1224136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7" name="Object 2"/>
            <p:cNvGraphicFramePr>
              <a:graphicFrameLocks noChangeAspect="1"/>
            </p:cNvGraphicFramePr>
            <p:nvPr/>
          </p:nvGraphicFramePr>
          <p:xfrm>
            <a:off x="5532834" y="3123803"/>
            <a:ext cx="5713413" cy="809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89" name="Формула" r:id="rId2" imgW="38100000" imgH="5486400" progId="Equation.3">
                    <p:embed/>
                  </p:oleObj>
                </mc:Choice>
                <mc:Fallback>
                  <p:oleObj name="Формула" r:id="rId2" imgW="38100000" imgH="5486400" progId="Equation.3">
                    <p:embed/>
                    <p:pic>
                      <p:nvPicPr>
                        <p:cNvPr id="0" name="Изображение 1228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5532834" y="3123803"/>
                          <a:ext cx="5713413" cy="8096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Группа 38"/>
          <p:cNvGrpSpPr/>
          <p:nvPr/>
        </p:nvGrpSpPr>
        <p:grpSpPr>
          <a:xfrm>
            <a:off x="1547664" y="1700808"/>
            <a:ext cx="6912768" cy="1224136"/>
            <a:chOff x="5004048" y="2852936"/>
            <a:chExt cx="6912768" cy="1224136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" name="Object 2"/>
            <p:cNvGraphicFramePr>
              <a:graphicFrameLocks noChangeAspect="1"/>
            </p:cNvGraphicFramePr>
            <p:nvPr/>
          </p:nvGraphicFramePr>
          <p:xfrm>
            <a:off x="7298134" y="3112691"/>
            <a:ext cx="2416175" cy="708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0" name="Формула" r:id="rId4" imgW="16154400" imgH="4876800" progId="Equation.3">
                    <p:embed/>
                  </p:oleObj>
                </mc:Choice>
                <mc:Fallback>
                  <p:oleObj name="Формула" r:id="rId4" imgW="16154400" imgH="4876800" progId="Equation.3">
                    <p:embed/>
                    <p:pic>
                      <p:nvPicPr>
                        <p:cNvPr id="0" name="Изображение 1228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298134" y="3112691"/>
                          <a:ext cx="2416175" cy="7080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Группа 52"/>
          <p:cNvGrpSpPr/>
          <p:nvPr/>
        </p:nvGrpSpPr>
        <p:grpSpPr>
          <a:xfrm>
            <a:off x="1547664" y="1700808"/>
            <a:ext cx="6912768" cy="1224136"/>
            <a:chOff x="4211960" y="2852936"/>
            <a:chExt cx="6912768" cy="1224136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4211960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6" name="Object 2"/>
            <p:cNvGraphicFramePr>
              <a:graphicFrameLocks noChangeAspect="1"/>
            </p:cNvGraphicFramePr>
            <p:nvPr/>
          </p:nvGraphicFramePr>
          <p:xfrm>
            <a:off x="4932040" y="2996952"/>
            <a:ext cx="5426209" cy="10624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1" name="Формула" r:id="rId6" imgW="37490400" imgH="7924800" progId="Equation.3">
                    <p:embed/>
                  </p:oleObj>
                </mc:Choice>
                <mc:Fallback>
                  <p:oleObj name="Формула" r:id="rId6" imgW="37490400" imgH="7924800" progId="Equation.3">
                    <p:embed/>
                    <p:pic>
                      <p:nvPicPr>
                        <p:cNvPr id="0" name="Изображение 1229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932040" y="2996952"/>
                          <a:ext cx="5426209" cy="106245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Группа 56"/>
          <p:cNvGrpSpPr/>
          <p:nvPr/>
        </p:nvGrpSpPr>
        <p:grpSpPr>
          <a:xfrm>
            <a:off x="1547664" y="1700808"/>
            <a:ext cx="6912768" cy="1224136"/>
            <a:chOff x="5004048" y="2708920"/>
            <a:chExt cx="4937691" cy="1224136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5004048" y="2708920"/>
              <a:ext cx="4937691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9" name="Object 2"/>
            <p:cNvGraphicFramePr>
              <a:graphicFrameLocks noChangeAspect="1"/>
            </p:cNvGraphicFramePr>
            <p:nvPr/>
          </p:nvGraphicFramePr>
          <p:xfrm>
            <a:off x="5757083" y="2781350"/>
            <a:ext cx="3493633" cy="1104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2" name="Формула" r:id="rId8" imgW="30784800" imgH="7924800" progId="Equation.3">
                    <p:embed/>
                  </p:oleObj>
                </mc:Choice>
                <mc:Fallback>
                  <p:oleObj name="Формула" r:id="rId8" imgW="30784800" imgH="7924800" progId="Equation.3">
                    <p:embed/>
                    <p:pic>
                      <p:nvPicPr>
                        <p:cNvPr id="0" name="Изображение 1229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757083" y="2781350"/>
                          <a:ext cx="3493633" cy="11049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Прямоугольник 59"/>
          <p:cNvSpPr/>
          <p:nvPr/>
        </p:nvSpPr>
        <p:spPr>
          <a:xfrm>
            <a:off x="1547664" y="1700808"/>
            <a:ext cx="6912768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11560" y="3068960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11560" y="4437112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Группа 34"/>
          <p:cNvGrpSpPr/>
          <p:nvPr/>
        </p:nvGrpSpPr>
        <p:grpSpPr>
          <a:xfrm>
            <a:off x="1547664" y="3068960"/>
            <a:ext cx="6912768" cy="1224136"/>
            <a:chOff x="5004048" y="2852936"/>
            <a:chExt cx="6912768" cy="1224136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4" name="Object 2"/>
            <p:cNvGraphicFramePr>
              <a:graphicFrameLocks noChangeAspect="1"/>
            </p:cNvGraphicFramePr>
            <p:nvPr/>
          </p:nvGraphicFramePr>
          <p:xfrm>
            <a:off x="5148063" y="3101851"/>
            <a:ext cx="6624737" cy="854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3" name="Формула" r:id="rId10" imgW="47244000" imgH="5791200" progId="Equation.3">
                    <p:embed/>
                  </p:oleObj>
                </mc:Choice>
                <mc:Fallback>
                  <p:oleObj name="Формула" r:id="rId10" imgW="47244000" imgH="5791200" progId="Equation.3">
                    <p:embed/>
                    <p:pic>
                      <p:nvPicPr>
                        <p:cNvPr id="0" name="Изображение 122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148063" y="3101851"/>
                          <a:ext cx="6624737" cy="8540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7" name="Группа 38"/>
          <p:cNvGrpSpPr/>
          <p:nvPr/>
        </p:nvGrpSpPr>
        <p:grpSpPr>
          <a:xfrm>
            <a:off x="1547664" y="3068960"/>
            <a:ext cx="6912768" cy="1224136"/>
            <a:chOff x="5004048" y="2852936"/>
            <a:chExt cx="6912768" cy="1224136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6" name="Object 2"/>
            <p:cNvGraphicFramePr>
              <a:graphicFrameLocks noChangeAspect="1"/>
            </p:cNvGraphicFramePr>
            <p:nvPr/>
          </p:nvGraphicFramePr>
          <p:xfrm>
            <a:off x="7183834" y="3112964"/>
            <a:ext cx="2644775" cy="708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4" name="Формула" r:id="rId12" imgW="17678400" imgH="4876800" progId="Equation.3">
                    <p:embed/>
                  </p:oleObj>
                </mc:Choice>
                <mc:Fallback>
                  <p:oleObj name="Формула" r:id="rId12" imgW="17678400" imgH="4876800" progId="Equation.3">
                    <p:embed/>
                    <p:pic>
                      <p:nvPicPr>
                        <p:cNvPr id="0" name="Изображение 122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7183834" y="3112964"/>
                          <a:ext cx="2644775" cy="7080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0" name="Группа 52"/>
          <p:cNvGrpSpPr/>
          <p:nvPr/>
        </p:nvGrpSpPr>
        <p:grpSpPr>
          <a:xfrm>
            <a:off x="1547664" y="3068960"/>
            <a:ext cx="6912768" cy="1224136"/>
            <a:chOff x="4211960" y="2852936"/>
            <a:chExt cx="6912768" cy="1224136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4211960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6" name="Object 2"/>
            <p:cNvGraphicFramePr>
              <a:graphicFrameLocks noChangeAspect="1"/>
            </p:cNvGraphicFramePr>
            <p:nvPr/>
          </p:nvGraphicFramePr>
          <p:xfrm>
            <a:off x="4932040" y="2996952"/>
            <a:ext cx="5426209" cy="10624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5" name="Формула" r:id="rId14" imgW="37490400" imgH="7924800" progId="Equation.3">
                    <p:embed/>
                  </p:oleObj>
                </mc:Choice>
                <mc:Fallback>
                  <p:oleObj name="Формула" r:id="rId14" imgW="37490400" imgH="7924800" progId="Equation.3">
                    <p:embed/>
                    <p:pic>
                      <p:nvPicPr>
                        <p:cNvPr id="0" name="Изображение 122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4932040" y="2996952"/>
                          <a:ext cx="5426209" cy="106245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7" name="Группа 56"/>
          <p:cNvGrpSpPr/>
          <p:nvPr/>
        </p:nvGrpSpPr>
        <p:grpSpPr>
          <a:xfrm>
            <a:off x="1547664" y="3068960"/>
            <a:ext cx="6912768" cy="1224136"/>
            <a:chOff x="5004048" y="2708920"/>
            <a:chExt cx="4937691" cy="1224136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5004048" y="2708920"/>
              <a:ext cx="4937691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0" name="Object 2"/>
            <p:cNvGraphicFramePr>
              <a:graphicFrameLocks noChangeAspect="1"/>
            </p:cNvGraphicFramePr>
            <p:nvPr/>
          </p:nvGraphicFramePr>
          <p:xfrm>
            <a:off x="5826997" y="2781623"/>
            <a:ext cx="3343228" cy="1104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6" name="Формула" r:id="rId16" imgW="31394400" imgH="7924800" progId="Equation.3">
                    <p:embed/>
                  </p:oleObj>
                </mc:Choice>
                <mc:Fallback>
                  <p:oleObj name="Формула" r:id="rId16" imgW="31394400" imgH="7924800" progId="Equation.3">
                    <p:embed/>
                    <p:pic>
                      <p:nvPicPr>
                        <p:cNvPr id="0" name="Изображение 1229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826997" y="2781623"/>
                          <a:ext cx="3343228" cy="11049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1" name="Прямоугольник 80"/>
          <p:cNvSpPr/>
          <p:nvPr/>
        </p:nvSpPr>
        <p:spPr>
          <a:xfrm>
            <a:off x="1547664" y="3068960"/>
            <a:ext cx="6912768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4" name="Группа 34"/>
          <p:cNvGrpSpPr/>
          <p:nvPr/>
        </p:nvGrpSpPr>
        <p:grpSpPr>
          <a:xfrm>
            <a:off x="1547664" y="4437112"/>
            <a:ext cx="6912768" cy="1224136"/>
            <a:chOff x="5004048" y="2852936"/>
            <a:chExt cx="6912768" cy="1224136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1" name="Object 2"/>
            <p:cNvGraphicFramePr>
              <a:graphicFrameLocks noChangeAspect="1"/>
            </p:cNvGraphicFramePr>
            <p:nvPr/>
          </p:nvGraphicFramePr>
          <p:xfrm>
            <a:off x="5076057" y="3102124"/>
            <a:ext cx="6696744" cy="854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7" name="Формула" r:id="rId18" imgW="48768000" imgH="5791200" progId="Equation.3">
                    <p:embed/>
                  </p:oleObj>
                </mc:Choice>
                <mc:Fallback>
                  <p:oleObj name="Формула" r:id="rId18" imgW="48768000" imgH="5791200" progId="Equation.3">
                    <p:embed/>
                    <p:pic>
                      <p:nvPicPr>
                        <p:cNvPr id="0" name="Изображение 122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5076057" y="3102124"/>
                          <a:ext cx="6696744" cy="8540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4" name="Группа 38"/>
          <p:cNvGrpSpPr/>
          <p:nvPr/>
        </p:nvGrpSpPr>
        <p:grpSpPr>
          <a:xfrm>
            <a:off x="1547664" y="4437112"/>
            <a:ext cx="6912768" cy="1224136"/>
            <a:chOff x="5004048" y="2852936"/>
            <a:chExt cx="6912768" cy="1224136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7" name="Object 2"/>
            <p:cNvGraphicFramePr>
              <a:graphicFrameLocks noChangeAspect="1"/>
            </p:cNvGraphicFramePr>
            <p:nvPr/>
          </p:nvGraphicFramePr>
          <p:xfrm>
            <a:off x="7298134" y="3112691"/>
            <a:ext cx="2416175" cy="708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8" name="Формула" r:id="rId20" imgW="16154400" imgH="4876800" progId="Equation.3">
                    <p:embed/>
                  </p:oleObj>
                </mc:Choice>
                <mc:Fallback>
                  <p:oleObj name="Формула" r:id="rId20" imgW="16154400" imgH="4876800" progId="Equation.3">
                    <p:embed/>
                    <p:pic>
                      <p:nvPicPr>
                        <p:cNvPr id="0" name="Изображение 122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7298134" y="3112691"/>
                          <a:ext cx="2416175" cy="7080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8" name="Группа 52"/>
          <p:cNvGrpSpPr/>
          <p:nvPr/>
        </p:nvGrpSpPr>
        <p:grpSpPr>
          <a:xfrm>
            <a:off x="1547664" y="4437112"/>
            <a:ext cx="6912768" cy="1224136"/>
            <a:chOff x="4211960" y="2852936"/>
            <a:chExt cx="6912768" cy="1224136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4211960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0" name="Object 2"/>
            <p:cNvGraphicFramePr>
              <a:graphicFrameLocks noChangeAspect="1"/>
            </p:cNvGraphicFramePr>
            <p:nvPr/>
          </p:nvGraphicFramePr>
          <p:xfrm>
            <a:off x="4843934" y="2997349"/>
            <a:ext cx="5603875" cy="1062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9" name="Формула" r:id="rId22" imgW="38709600" imgH="7924800" progId="Equation.3">
                    <p:embed/>
                  </p:oleObj>
                </mc:Choice>
                <mc:Fallback>
                  <p:oleObj name="Формула" r:id="rId22" imgW="38709600" imgH="7924800" progId="Equation.3">
                    <p:embed/>
                    <p:pic>
                      <p:nvPicPr>
                        <p:cNvPr id="0" name="Изображение 122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4843934" y="2997349"/>
                          <a:ext cx="5603875" cy="10620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1" name="Группа 56"/>
          <p:cNvGrpSpPr/>
          <p:nvPr/>
        </p:nvGrpSpPr>
        <p:grpSpPr>
          <a:xfrm>
            <a:off x="1547664" y="4437112"/>
            <a:ext cx="6912768" cy="1224136"/>
            <a:chOff x="5004048" y="2708920"/>
            <a:chExt cx="4937691" cy="1224136"/>
          </a:xfrm>
        </p:grpSpPr>
        <p:sp>
          <p:nvSpPr>
            <p:cNvPr id="102" name="Прямоугольник 101"/>
            <p:cNvSpPr/>
            <p:nvPr/>
          </p:nvSpPr>
          <p:spPr>
            <a:xfrm>
              <a:off x="5004048" y="2708920"/>
              <a:ext cx="4937691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3" name="Object 2"/>
            <p:cNvGraphicFramePr>
              <a:graphicFrameLocks noChangeAspect="1"/>
            </p:cNvGraphicFramePr>
            <p:nvPr/>
          </p:nvGraphicFramePr>
          <p:xfrm>
            <a:off x="5724129" y="2781896"/>
            <a:ext cx="3548965" cy="1104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0" name="Формула" r:id="rId24" imgW="32918400" imgH="7924800" progId="Equation.3">
                    <p:embed/>
                  </p:oleObj>
                </mc:Choice>
                <mc:Fallback>
                  <p:oleObj name="Формула" r:id="rId24" imgW="32918400" imgH="7924800" progId="Equation.3">
                    <p:embed/>
                    <p:pic>
                      <p:nvPicPr>
                        <p:cNvPr id="0" name="Изображение 1229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5724129" y="2781896"/>
                          <a:ext cx="3548965" cy="11049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4" name="Прямоугольник 103"/>
          <p:cNvSpPr/>
          <p:nvPr/>
        </p:nvSpPr>
        <p:spPr>
          <a:xfrm>
            <a:off x="1547664" y="4437112"/>
            <a:ext cx="6912768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107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  <p:sp>
        <p:nvSpPr>
          <p:cNvPr id="61" name="Управляющая кнопка: сведения 60">
            <a:hlinkClick r:id="rId28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1080120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координаты вектора, если: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648072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70080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34"/>
          <p:cNvGrpSpPr/>
          <p:nvPr/>
        </p:nvGrpSpPr>
        <p:grpSpPr>
          <a:xfrm>
            <a:off x="1547664" y="1700808"/>
            <a:ext cx="6912768" cy="1224136"/>
            <a:chOff x="5004048" y="2852936"/>
            <a:chExt cx="6912768" cy="1224136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7" name="Object 2"/>
            <p:cNvGraphicFramePr>
              <a:graphicFrameLocks noChangeAspect="1"/>
            </p:cNvGraphicFramePr>
            <p:nvPr/>
          </p:nvGraphicFramePr>
          <p:xfrm>
            <a:off x="5076056" y="3146028"/>
            <a:ext cx="6768752" cy="765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3" name="Формула" r:id="rId2" imgW="52120800" imgH="5181600" progId="Equation.3">
                    <p:embed/>
                  </p:oleObj>
                </mc:Choice>
                <mc:Fallback>
                  <p:oleObj name="Формула" r:id="rId2" imgW="52120800" imgH="5181600" progId="Equation.3">
                    <p:embed/>
                    <p:pic>
                      <p:nvPicPr>
                        <p:cNvPr id="0" name="Изображение 133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5076056" y="3146028"/>
                          <a:ext cx="6768752" cy="7651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Группа 38"/>
          <p:cNvGrpSpPr/>
          <p:nvPr/>
        </p:nvGrpSpPr>
        <p:grpSpPr>
          <a:xfrm>
            <a:off x="1547664" y="1700808"/>
            <a:ext cx="6912768" cy="1224136"/>
            <a:chOff x="5004048" y="2852936"/>
            <a:chExt cx="6912768" cy="1224136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" name="Object 2"/>
            <p:cNvGraphicFramePr>
              <a:graphicFrameLocks noChangeAspect="1"/>
            </p:cNvGraphicFramePr>
            <p:nvPr/>
          </p:nvGraphicFramePr>
          <p:xfrm>
            <a:off x="6523434" y="3068241"/>
            <a:ext cx="3967163" cy="796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4" name="Формула" r:id="rId4" imgW="26517600" imgH="5486400" progId="Equation.3">
                    <p:embed/>
                  </p:oleObj>
                </mc:Choice>
                <mc:Fallback>
                  <p:oleObj name="Формула" r:id="rId4" imgW="26517600" imgH="5486400" progId="Equation.3">
                    <p:embed/>
                    <p:pic>
                      <p:nvPicPr>
                        <p:cNvPr id="0" name="Изображение 133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523434" y="3068241"/>
                          <a:ext cx="3967163" cy="7969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Группа 52"/>
          <p:cNvGrpSpPr/>
          <p:nvPr/>
        </p:nvGrpSpPr>
        <p:grpSpPr>
          <a:xfrm>
            <a:off x="1547664" y="1700808"/>
            <a:ext cx="6912768" cy="1226542"/>
            <a:chOff x="4211960" y="2852936"/>
            <a:chExt cx="6912768" cy="1226542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4211960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6" name="Object 2"/>
            <p:cNvGraphicFramePr>
              <a:graphicFrameLocks noChangeAspect="1"/>
            </p:cNvGraphicFramePr>
            <p:nvPr/>
          </p:nvGraphicFramePr>
          <p:xfrm>
            <a:off x="5088409" y="2977753"/>
            <a:ext cx="5116512" cy="1101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5" name="Формула" r:id="rId6" imgW="35356800" imgH="8229600" progId="Equation.3">
                    <p:embed/>
                  </p:oleObj>
                </mc:Choice>
                <mc:Fallback>
                  <p:oleObj name="Формула" r:id="rId6" imgW="35356800" imgH="8229600" progId="Equation.3">
                    <p:embed/>
                    <p:pic>
                      <p:nvPicPr>
                        <p:cNvPr id="0" name="Изображение 1331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088409" y="2977753"/>
                          <a:ext cx="5116512" cy="11017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Группа 56"/>
          <p:cNvGrpSpPr/>
          <p:nvPr/>
        </p:nvGrpSpPr>
        <p:grpSpPr>
          <a:xfrm>
            <a:off x="1547664" y="1700808"/>
            <a:ext cx="6912768" cy="1224136"/>
            <a:chOff x="5004048" y="2708920"/>
            <a:chExt cx="4937691" cy="1224136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5004048" y="2708920"/>
              <a:ext cx="4937691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9" name="Object 2"/>
            <p:cNvGraphicFramePr>
              <a:graphicFrameLocks noChangeAspect="1"/>
            </p:cNvGraphicFramePr>
            <p:nvPr/>
          </p:nvGraphicFramePr>
          <p:xfrm>
            <a:off x="5359074" y="2781350"/>
            <a:ext cx="4289652" cy="1104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6" name="Формула" r:id="rId8" imgW="37795200" imgH="7924800" progId="Equation.3">
                    <p:embed/>
                  </p:oleObj>
                </mc:Choice>
                <mc:Fallback>
                  <p:oleObj name="Формула" r:id="rId8" imgW="37795200" imgH="7924800" progId="Equation.3">
                    <p:embed/>
                    <p:pic>
                      <p:nvPicPr>
                        <p:cNvPr id="0" name="Изображение 1331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359074" y="2781350"/>
                          <a:ext cx="4289652" cy="11049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Прямоугольник 59"/>
          <p:cNvSpPr/>
          <p:nvPr/>
        </p:nvSpPr>
        <p:spPr>
          <a:xfrm>
            <a:off x="1547664" y="1700808"/>
            <a:ext cx="6912768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11560" y="3068960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11560" y="4437112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Группа 34"/>
          <p:cNvGrpSpPr/>
          <p:nvPr/>
        </p:nvGrpSpPr>
        <p:grpSpPr>
          <a:xfrm>
            <a:off x="1547664" y="3068960"/>
            <a:ext cx="6912768" cy="1224136"/>
            <a:chOff x="5004048" y="2852936"/>
            <a:chExt cx="6912768" cy="1224136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2" name="Object 2"/>
            <p:cNvGraphicFramePr>
              <a:graphicFrameLocks noChangeAspect="1"/>
            </p:cNvGraphicFramePr>
            <p:nvPr/>
          </p:nvGraphicFramePr>
          <p:xfrm>
            <a:off x="5094684" y="3146301"/>
            <a:ext cx="6729413" cy="765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7" name="Формула" r:id="rId10" imgW="51816000" imgH="5181600" progId="Equation.3">
                    <p:embed/>
                  </p:oleObj>
                </mc:Choice>
                <mc:Fallback>
                  <p:oleObj name="Формула" r:id="rId10" imgW="51816000" imgH="5181600" progId="Equation.3">
                    <p:embed/>
                    <p:pic>
                      <p:nvPicPr>
                        <p:cNvPr id="0" name="Изображение 1331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094684" y="3146301"/>
                          <a:ext cx="6729413" cy="7651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4" name="Группа 38"/>
          <p:cNvGrpSpPr/>
          <p:nvPr/>
        </p:nvGrpSpPr>
        <p:grpSpPr>
          <a:xfrm>
            <a:off x="1547664" y="3068960"/>
            <a:ext cx="6912768" cy="1224136"/>
            <a:chOff x="5004048" y="2852936"/>
            <a:chExt cx="6912768" cy="1224136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7" name="Object 2"/>
            <p:cNvGraphicFramePr>
              <a:graphicFrameLocks noChangeAspect="1"/>
            </p:cNvGraphicFramePr>
            <p:nvPr/>
          </p:nvGraphicFramePr>
          <p:xfrm>
            <a:off x="6432947" y="3112964"/>
            <a:ext cx="4149725" cy="708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8" name="Формула" r:id="rId12" imgW="27736800" imgH="4876800" progId="Equation.3">
                    <p:embed/>
                  </p:oleObj>
                </mc:Choice>
                <mc:Fallback>
                  <p:oleObj name="Формула" r:id="rId12" imgW="27736800" imgH="4876800" progId="Equation.3">
                    <p:embed/>
                    <p:pic>
                      <p:nvPicPr>
                        <p:cNvPr id="0" name="Изображение 1331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432947" y="3112964"/>
                          <a:ext cx="4149725" cy="7080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8" name="Группа 52"/>
          <p:cNvGrpSpPr/>
          <p:nvPr/>
        </p:nvGrpSpPr>
        <p:grpSpPr>
          <a:xfrm>
            <a:off x="1547664" y="3068960"/>
            <a:ext cx="6912768" cy="1226815"/>
            <a:chOff x="4211960" y="2852936"/>
            <a:chExt cx="6912768" cy="1226815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4211960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1" name="Object 2"/>
            <p:cNvGraphicFramePr>
              <a:graphicFrameLocks noChangeAspect="1"/>
            </p:cNvGraphicFramePr>
            <p:nvPr/>
          </p:nvGraphicFramePr>
          <p:xfrm>
            <a:off x="4934421" y="2978026"/>
            <a:ext cx="5424488" cy="1101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9" name="Формула" r:id="rId14" imgW="37490400" imgH="8229600" progId="Equation.3">
                    <p:embed/>
                  </p:oleObj>
                </mc:Choice>
                <mc:Fallback>
                  <p:oleObj name="Формула" r:id="rId14" imgW="37490400" imgH="8229600" progId="Equation.3">
                    <p:embed/>
                    <p:pic>
                      <p:nvPicPr>
                        <p:cNvPr id="0" name="Изображение 133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4934421" y="2978026"/>
                          <a:ext cx="5424488" cy="11017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2" name="Группа 56"/>
          <p:cNvGrpSpPr/>
          <p:nvPr/>
        </p:nvGrpSpPr>
        <p:grpSpPr>
          <a:xfrm>
            <a:off x="1547664" y="3068960"/>
            <a:ext cx="6912768" cy="1224136"/>
            <a:chOff x="5004048" y="2708920"/>
            <a:chExt cx="4937691" cy="1224136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5004048" y="2708920"/>
              <a:ext cx="4937691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5" name="Object 2"/>
            <p:cNvGraphicFramePr>
              <a:graphicFrameLocks noChangeAspect="1"/>
            </p:cNvGraphicFramePr>
            <p:nvPr/>
          </p:nvGraphicFramePr>
          <p:xfrm>
            <a:off x="5203726" y="2781623"/>
            <a:ext cx="4601482" cy="1104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0" name="Формула" r:id="rId16" imgW="40538400" imgH="7924800" progId="Equation.3">
                    <p:embed/>
                  </p:oleObj>
                </mc:Choice>
                <mc:Fallback>
                  <p:oleObj name="Формула" r:id="rId16" imgW="40538400" imgH="7924800" progId="Equation.3">
                    <p:embed/>
                    <p:pic>
                      <p:nvPicPr>
                        <p:cNvPr id="0" name="Изображение 133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203726" y="2781623"/>
                          <a:ext cx="4601482" cy="11049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7" name="Прямоугольник 76"/>
          <p:cNvSpPr/>
          <p:nvPr/>
        </p:nvSpPr>
        <p:spPr>
          <a:xfrm>
            <a:off x="1547664" y="3068960"/>
            <a:ext cx="6912768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8" name="Группа 34"/>
          <p:cNvGrpSpPr/>
          <p:nvPr/>
        </p:nvGrpSpPr>
        <p:grpSpPr>
          <a:xfrm>
            <a:off x="1547664" y="4437112"/>
            <a:ext cx="6912768" cy="1224136"/>
            <a:chOff x="5004048" y="2852936"/>
            <a:chExt cx="6912768" cy="1224136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3" name="Object 2"/>
            <p:cNvGraphicFramePr>
              <a:graphicFrameLocks noChangeAspect="1"/>
            </p:cNvGraphicFramePr>
            <p:nvPr/>
          </p:nvGraphicFramePr>
          <p:xfrm>
            <a:off x="5076056" y="3146028"/>
            <a:ext cx="6768752" cy="765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1" name="Формула" r:id="rId18" imgW="52120800" imgH="5181600" progId="Equation.3">
                    <p:embed/>
                  </p:oleObj>
                </mc:Choice>
                <mc:Fallback>
                  <p:oleObj name="Формула" r:id="rId18" imgW="52120800" imgH="5181600" progId="Equation.3">
                    <p:embed/>
                    <p:pic>
                      <p:nvPicPr>
                        <p:cNvPr id="0" name="Изображение 133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5076056" y="3146028"/>
                          <a:ext cx="6768752" cy="7651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4" name="Группа 38"/>
          <p:cNvGrpSpPr/>
          <p:nvPr/>
        </p:nvGrpSpPr>
        <p:grpSpPr>
          <a:xfrm>
            <a:off x="1547664" y="4437112"/>
            <a:ext cx="6912768" cy="1224136"/>
            <a:chOff x="5004048" y="2852936"/>
            <a:chExt cx="6912768" cy="1224136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6" name="Object 2"/>
            <p:cNvGraphicFramePr>
              <a:graphicFrameLocks noChangeAspect="1"/>
            </p:cNvGraphicFramePr>
            <p:nvPr/>
          </p:nvGraphicFramePr>
          <p:xfrm>
            <a:off x="6386909" y="3068787"/>
            <a:ext cx="4241800" cy="796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2" name="Формула" r:id="rId20" imgW="28346400" imgH="5486400" progId="Equation.3">
                    <p:embed/>
                  </p:oleObj>
                </mc:Choice>
                <mc:Fallback>
                  <p:oleObj name="Формула" r:id="rId20" imgW="28346400" imgH="5486400" progId="Equation.3">
                    <p:embed/>
                    <p:pic>
                      <p:nvPicPr>
                        <p:cNvPr id="0" name="Изображение 133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6386909" y="3068787"/>
                          <a:ext cx="4241800" cy="7969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8" name="Группа 52"/>
          <p:cNvGrpSpPr/>
          <p:nvPr/>
        </p:nvGrpSpPr>
        <p:grpSpPr>
          <a:xfrm>
            <a:off x="1547664" y="4437112"/>
            <a:ext cx="6912768" cy="1227088"/>
            <a:chOff x="4211960" y="2852936"/>
            <a:chExt cx="6912768" cy="1227088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4211960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0" name="Object 2"/>
            <p:cNvGraphicFramePr>
              <a:graphicFrameLocks noChangeAspect="1"/>
            </p:cNvGraphicFramePr>
            <p:nvPr/>
          </p:nvGraphicFramePr>
          <p:xfrm>
            <a:off x="4912196" y="2978299"/>
            <a:ext cx="5470525" cy="1101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3" name="Формула" r:id="rId22" imgW="37795200" imgH="8229600" progId="Equation.3">
                    <p:embed/>
                  </p:oleObj>
                </mc:Choice>
                <mc:Fallback>
                  <p:oleObj name="Формула" r:id="rId22" imgW="37795200" imgH="8229600" progId="Equation.3">
                    <p:embed/>
                    <p:pic>
                      <p:nvPicPr>
                        <p:cNvPr id="0" name="Изображение 133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4912196" y="2978299"/>
                          <a:ext cx="5470525" cy="11017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" name="Группа 56"/>
          <p:cNvGrpSpPr/>
          <p:nvPr/>
        </p:nvGrpSpPr>
        <p:grpSpPr>
          <a:xfrm>
            <a:off x="1547664" y="4437112"/>
            <a:ext cx="6912768" cy="1224136"/>
            <a:chOff x="5004048" y="2708920"/>
            <a:chExt cx="4937691" cy="1224136"/>
          </a:xfrm>
        </p:grpSpPr>
        <p:sp>
          <p:nvSpPr>
            <p:cNvPr id="93" name="Прямоугольник 92"/>
            <p:cNvSpPr/>
            <p:nvPr/>
          </p:nvSpPr>
          <p:spPr>
            <a:xfrm>
              <a:off x="5004048" y="2708920"/>
              <a:ext cx="4937691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4" name="Object 2"/>
            <p:cNvGraphicFramePr>
              <a:graphicFrameLocks noChangeAspect="1"/>
            </p:cNvGraphicFramePr>
            <p:nvPr/>
          </p:nvGraphicFramePr>
          <p:xfrm>
            <a:off x="5203726" y="2781896"/>
            <a:ext cx="4601482" cy="1104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4" name="Формула" r:id="rId24" imgW="40538400" imgH="7924800" progId="Equation.3">
                    <p:embed/>
                  </p:oleObj>
                </mc:Choice>
                <mc:Fallback>
                  <p:oleObj name="Формула" r:id="rId24" imgW="40538400" imgH="7924800" progId="Equation.3">
                    <p:embed/>
                    <p:pic>
                      <p:nvPicPr>
                        <p:cNvPr id="0" name="Изображение 1332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5203726" y="2781896"/>
                          <a:ext cx="4601482" cy="11049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5" name="Прямоугольник 94"/>
          <p:cNvSpPr/>
          <p:nvPr/>
        </p:nvSpPr>
        <p:spPr>
          <a:xfrm>
            <a:off x="1547664" y="4437112"/>
            <a:ext cx="6912768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1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108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  <p:sp>
        <p:nvSpPr>
          <p:cNvPr id="52" name="Управляющая кнопка: сведения 51">
            <a:hlinkClick r:id="rId28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Прямая соединительная линия 89"/>
          <p:cNvCxnSpPr/>
          <p:nvPr/>
        </p:nvCxnSpPr>
        <p:spPr>
          <a:xfrm flipH="1">
            <a:off x="7452320" y="1772816"/>
            <a:ext cx="1080120" cy="32403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параллелограмм.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576064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домой 34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сведения 56">
            <a:hlinkClick r:id="rId2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23528" y="22048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23528" y="3429000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23528" y="465313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Группа 52"/>
          <p:cNvGrpSpPr/>
          <p:nvPr/>
        </p:nvGrpSpPr>
        <p:grpSpPr>
          <a:xfrm>
            <a:off x="1115616" y="2132856"/>
            <a:ext cx="3960440" cy="936104"/>
            <a:chOff x="683568" y="3645024"/>
            <a:chExt cx="3960440" cy="936104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683568" y="3645024"/>
              <a:ext cx="3960440" cy="9361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5" name="Object 2"/>
            <p:cNvGraphicFramePr>
              <a:graphicFrameLocks noChangeAspect="1"/>
            </p:cNvGraphicFramePr>
            <p:nvPr/>
          </p:nvGraphicFramePr>
          <p:xfrm>
            <a:off x="2271253" y="3717032"/>
            <a:ext cx="876781" cy="7005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7" name="Формула" r:id="rId3" imgW="6400800" imgH="5181600" progId="Equation.3">
                    <p:embed/>
                  </p:oleObj>
                </mc:Choice>
                <mc:Fallback>
                  <p:oleObj name="Формула" r:id="rId3" imgW="6400800" imgH="5181600" progId="Equation.3">
                    <p:embed/>
                    <p:pic>
                      <p:nvPicPr>
                        <p:cNvPr id="0" name="Изображение 1433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271253" y="3717032"/>
                          <a:ext cx="876781" cy="70050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6" name="Группа 55"/>
          <p:cNvGrpSpPr/>
          <p:nvPr/>
        </p:nvGrpSpPr>
        <p:grpSpPr>
          <a:xfrm>
            <a:off x="1115616" y="2132856"/>
            <a:ext cx="3960440" cy="936104"/>
            <a:chOff x="1187624" y="3212976"/>
            <a:chExt cx="3960440" cy="936104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1187624" y="3212976"/>
              <a:ext cx="3960440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2" name="Object 2"/>
            <p:cNvGraphicFramePr>
              <a:graphicFrameLocks noChangeAspect="1"/>
            </p:cNvGraphicFramePr>
            <p:nvPr/>
          </p:nvGraphicFramePr>
          <p:xfrm>
            <a:off x="1619672" y="3284984"/>
            <a:ext cx="3349625" cy="744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8" name="Формула" r:id="rId5" imgW="25908000" imgH="5486400" progId="Equation.3">
                    <p:embed/>
                  </p:oleObj>
                </mc:Choice>
                <mc:Fallback>
                  <p:oleObj name="Формула" r:id="rId5" imgW="25908000" imgH="5486400" progId="Equation.3">
                    <p:embed/>
                    <p:pic>
                      <p:nvPicPr>
                        <p:cNvPr id="0" name="Изображение 1433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619672" y="3284984"/>
                          <a:ext cx="3349625" cy="7445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Прямоугольник 62"/>
          <p:cNvSpPr/>
          <p:nvPr/>
        </p:nvSpPr>
        <p:spPr>
          <a:xfrm>
            <a:off x="1115616" y="2132856"/>
            <a:ext cx="3960440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 стрелкой 66"/>
          <p:cNvCxnSpPr/>
          <p:nvPr/>
        </p:nvCxnSpPr>
        <p:spPr>
          <a:xfrm flipV="1">
            <a:off x="5508104" y="1772816"/>
            <a:ext cx="504056" cy="1512168"/>
          </a:xfrm>
          <a:prstGeom prst="straightConnector1">
            <a:avLst/>
          </a:prstGeom>
          <a:ln w="38100">
            <a:solidFill>
              <a:srgbClr val="6633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V="1">
            <a:off x="8028384" y="1700808"/>
            <a:ext cx="504056" cy="1512168"/>
          </a:xfrm>
          <a:prstGeom prst="straightConnector1">
            <a:avLst/>
          </a:prstGeom>
          <a:ln w="38100">
            <a:solidFill>
              <a:srgbClr val="6633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5508104" y="3212976"/>
            <a:ext cx="2520280" cy="0"/>
          </a:xfrm>
          <a:prstGeom prst="straightConnector1">
            <a:avLst/>
          </a:prstGeom>
          <a:ln w="38100">
            <a:solidFill>
              <a:srgbClr val="6633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H="1">
            <a:off x="5940152" y="1772816"/>
            <a:ext cx="2592288" cy="0"/>
          </a:xfrm>
          <a:prstGeom prst="straightConnector1">
            <a:avLst/>
          </a:prstGeom>
          <a:ln w="38100">
            <a:solidFill>
              <a:srgbClr val="6633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>
            <a:off x="6012160" y="1772816"/>
            <a:ext cx="2016224" cy="144016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>
            <a:off x="5508104" y="3212976"/>
            <a:ext cx="2088232" cy="1512168"/>
          </a:xfrm>
          <a:prstGeom prst="straightConnector1">
            <a:avLst/>
          </a:prstGeom>
          <a:ln w="38100">
            <a:solidFill>
              <a:srgbClr val="6633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 flipV="1">
            <a:off x="5508104" y="1772816"/>
            <a:ext cx="3024336" cy="144016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1690" name="Object 10"/>
          <p:cNvGraphicFramePr>
            <a:graphicFrameLocks noChangeAspect="1"/>
          </p:cNvGraphicFramePr>
          <p:nvPr/>
        </p:nvGraphicFramePr>
        <p:xfrm>
          <a:off x="5148064" y="2924944"/>
          <a:ext cx="425621" cy="41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Формула" r:id="rId7" imgW="3657600" imgH="3962400" progId="Equation.3">
                  <p:embed/>
                </p:oleObj>
              </mc:Choice>
              <mc:Fallback>
                <p:oleObj name="Формула" r:id="rId7" imgW="3657600" imgH="3962400" progId="Equation.3">
                  <p:embed/>
                  <p:pic>
                    <p:nvPicPr>
                      <p:cNvPr id="0" name="Изображение 14338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48064" y="2924944"/>
                        <a:ext cx="425621" cy="41453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1691" name="Object 11"/>
          <p:cNvGraphicFramePr>
            <a:graphicFrameLocks noChangeAspect="1"/>
          </p:cNvGraphicFramePr>
          <p:nvPr/>
        </p:nvGraphicFramePr>
        <p:xfrm>
          <a:off x="5652120" y="1412776"/>
          <a:ext cx="42545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Формула" r:id="rId9" imgW="3657600" imgH="3962400" progId="Equation.3">
                  <p:embed/>
                </p:oleObj>
              </mc:Choice>
              <mc:Fallback>
                <p:oleObj name="Формула" r:id="rId9" imgW="3657600" imgH="3962400" progId="Equation.3">
                  <p:embed/>
                  <p:pic>
                    <p:nvPicPr>
                      <p:cNvPr id="0" name="Изображение 14339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52120" y="1412776"/>
                        <a:ext cx="425450" cy="4143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1692" name="Object 12"/>
          <p:cNvGraphicFramePr>
            <a:graphicFrameLocks noChangeAspect="1"/>
          </p:cNvGraphicFramePr>
          <p:nvPr/>
        </p:nvGraphicFramePr>
        <p:xfrm>
          <a:off x="8460432" y="1340768"/>
          <a:ext cx="42545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Формула" r:id="rId11" imgW="3657600" imgH="4267200" progId="Equation.3">
                  <p:embed/>
                </p:oleObj>
              </mc:Choice>
              <mc:Fallback>
                <p:oleObj name="Формула" r:id="rId11" imgW="3657600" imgH="4267200" progId="Equation.3">
                  <p:embed/>
                  <p:pic>
                    <p:nvPicPr>
                      <p:cNvPr id="0" name="Изображение 14340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460432" y="1340768"/>
                        <a:ext cx="425450" cy="4460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1693" name="Object 13"/>
          <p:cNvGraphicFramePr>
            <a:graphicFrameLocks noChangeAspect="1"/>
          </p:cNvGraphicFramePr>
          <p:nvPr/>
        </p:nvGraphicFramePr>
        <p:xfrm>
          <a:off x="7956376" y="3068960"/>
          <a:ext cx="46037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Формула" r:id="rId13" imgW="3962400" imgH="3962400" progId="Equation.3">
                  <p:embed/>
                </p:oleObj>
              </mc:Choice>
              <mc:Fallback>
                <p:oleObj name="Формула" r:id="rId13" imgW="3962400" imgH="3962400" progId="Equation.3">
                  <p:embed/>
                  <p:pic>
                    <p:nvPicPr>
                      <p:cNvPr id="0" name="Изображение 14341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956376" y="3068960"/>
                        <a:ext cx="460375" cy="4143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1694" name="Object 14"/>
          <p:cNvGraphicFramePr>
            <a:graphicFrameLocks noChangeAspect="1"/>
          </p:cNvGraphicFramePr>
          <p:nvPr/>
        </p:nvGraphicFramePr>
        <p:xfrm>
          <a:off x="7524328" y="4437112"/>
          <a:ext cx="531813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Формула" r:id="rId15" imgW="4572000" imgH="5181600" progId="Equation.3">
                  <p:embed/>
                </p:oleObj>
              </mc:Choice>
              <mc:Fallback>
                <p:oleObj name="Формула" r:id="rId15" imgW="4572000" imgH="5181600" progId="Equation.3">
                  <p:embed/>
                  <p:pic>
                    <p:nvPicPr>
                      <p:cNvPr id="0" name="Изображение 14342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524328" y="4437112"/>
                        <a:ext cx="531813" cy="5413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6" name="Группа 52"/>
          <p:cNvGrpSpPr/>
          <p:nvPr/>
        </p:nvGrpSpPr>
        <p:grpSpPr>
          <a:xfrm>
            <a:off x="1115616" y="3356992"/>
            <a:ext cx="3960440" cy="936104"/>
            <a:chOff x="683568" y="3645024"/>
            <a:chExt cx="3960440" cy="936104"/>
          </a:xfrm>
        </p:grpSpPr>
        <p:sp>
          <p:nvSpPr>
            <p:cNvPr id="117" name="Прямоугольник 116"/>
            <p:cNvSpPr/>
            <p:nvPr/>
          </p:nvSpPr>
          <p:spPr>
            <a:xfrm>
              <a:off x="683568" y="3645024"/>
              <a:ext cx="3960440" cy="9361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8" name="Object 2"/>
            <p:cNvGraphicFramePr>
              <a:graphicFrameLocks noChangeAspect="1"/>
            </p:cNvGraphicFramePr>
            <p:nvPr/>
          </p:nvGraphicFramePr>
          <p:xfrm>
            <a:off x="2411760" y="3779192"/>
            <a:ext cx="576064" cy="792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4" name="Формула" r:id="rId17" imgW="3048000" imgH="4267200" progId="Equation.3">
                    <p:embed/>
                  </p:oleObj>
                </mc:Choice>
                <mc:Fallback>
                  <p:oleObj name="Формула" r:id="rId17" imgW="3048000" imgH="4267200" progId="Equation.3">
                    <p:embed/>
                    <p:pic>
                      <p:nvPicPr>
                        <p:cNvPr id="0" name="Изображение 1434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411760" y="3779192"/>
                          <a:ext cx="576064" cy="7920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9" name="Группа 118"/>
          <p:cNvGrpSpPr/>
          <p:nvPr/>
        </p:nvGrpSpPr>
        <p:grpSpPr>
          <a:xfrm>
            <a:off x="1115616" y="3356992"/>
            <a:ext cx="3960440" cy="936104"/>
            <a:chOff x="1187624" y="3212976"/>
            <a:chExt cx="3960440" cy="936104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1187624" y="3212976"/>
              <a:ext cx="3960440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1" name="Object 2"/>
            <p:cNvGraphicFramePr>
              <a:graphicFrameLocks noChangeAspect="1"/>
            </p:cNvGraphicFramePr>
            <p:nvPr/>
          </p:nvGraphicFramePr>
          <p:xfrm>
            <a:off x="1619672" y="3284984"/>
            <a:ext cx="3349625" cy="744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5" name="Формула" r:id="rId19" imgW="25908000" imgH="5486400" progId="Equation.3">
                    <p:embed/>
                  </p:oleObj>
                </mc:Choice>
                <mc:Fallback>
                  <p:oleObj name="Формула" r:id="rId19" imgW="25908000" imgH="5486400" progId="Equation.3">
                    <p:embed/>
                    <p:pic>
                      <p:nvPicPr>
                        <p:cNvPr id="0" name="Изображение 143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619672" y="3284984"/>
                          <a:ext cx="3349625" cy="7445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2" name="Прямоугольник 121"/>
          <p:cNvSpPr/>
          <p:nvPr/>
        </p:nvSpPr>
        <p:spPr>
          <a:xfrm>
            <a:off x="1115616" y="3356992"/>
            <a:ext cx="3960440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0" name="Группа 52"/>
          <p:cNvGrpSpPr/>
          <p:nvPr/>
        </p:nvGrpSpPr>
        <p:grpSpPr>
          <a:xfrm>
            <a:off x="1115616" y="4581128"/>
            <a:ext cx="4752528" cy="936104"/>
            <a:chOff x="683568" y="3645024"/>
            <a:chExt cx="4752528" cy="936104"/>
          </a:xfrm>
        </p:grpSpPr>
        <p:sp>
          <p:nvSpPr>
            <p:cNvPr id="131" name="Прямоугольник 130"/>
            <p:cNvSpPr/>
            <p:nvPr/>
          </p:nvSpPr>
          <p:spPr>
            <a:xfrm>
              <a:off x="683568" y="3645024"/>
              <a:ext cx="4752528" cy="9361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2" name="Object 2"/>
            <p:cNvGraphicFramePr>
              <a:graphicFrameLocks noChangeAspect="1"/>
            </p:cNvGraphicFramePr>
            <p:nvPr/>
          </p:nvGraphicFramePr>
          <p:xfrm>
            <a:off x="2555776" y="3789040"/>
            <a:ext cx="920750" cy="741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6" name="Формула" r:id="rId21" imgW="6705600" imgH="5486400" progId="Equation.3">
                    <p:embed/>
                  </p:oleObj>
                </mc:Choice>
                <mc:Fallback>
                  <p:oleObj name="Формула" r:id="rId21" imgW="6705600" imgH="5486400" progId="Equation.3">
                    <p:embed/>
                    <p:pic>
                      <p:nvPicPr>
                        <p:cNvPr id="0" name="Изображение 143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2555776" y="3789040"/>
                          <a:ext cx="920750" cy="741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3" name="Группа 132"/>
          <p:cNvGrpSpPr/>
          <p:nvPr/>
        </p:nvGrpSpPr>
        <p:grpSpPr>
          <a:xfrm>
            <a:off x="1115616" y="4581128"/>
            <a:ext cx="4752528" cy="936104"/>
            <a:chOff x="1187624" y="3212976"/>
            <a:chExt cx="4752528" cy="936104"/>
          </a:xfrm>
        </p:grpSpPr>
        <p:sp>
          <p:nvSpPr>
            <p:cNvPr id="134" name="Прямоугольник 133"/>
            <p:cNvSpPr/>
            <p:nvPr/>
          </p:nvSpPr>
          <p:spPr>
            <a:xfrm>
              <a:off x="1187624" y="3212976"/>
              <a:ext cx="4752528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5" name="Object 2"/>
            <p:cNvGraphicFramePr>
              <a:graphicFrameLocks noChangeAspect="1"/>
            </p:cNvGraphicFramePr>
            <p:nvPr/>
          </p:nvGraphicFramePr>
          <p:xfrm>
            <a:off x="1331640" y="3284984"/>
            <a:ext cx="4413250" cy="744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7" name="Формула" r:id="rId23" imgW="34137600" imgH="5486400" progId="Equation.3">
                    <p:embed/>
                  </p:oleObj>
                </mc:Choice>
                <mc:Fallback>
                  <p:oleObj name="Формула" r:id="rId23" imgW="34137600" imgH="5486400" progId="Equation.3">
                    <p:embed/>
                    <p:pic>
                      <p:nvPicPr>
                        <p:cNvPr id="0" name="Изображение 143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1331640" y="3284984"/>
                          <a:ext cx="4413250" cy="7445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6" name="Прямоугольник 135"/>
          <p:cNvSpPr/>
          <p:nvPr/>
        </p:nvSpPr>
        <p:spPr>
          <a:xfrm>
            <a:off x="1115616" y="4581128"/>
            <a:ext cx="4752528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Овал 136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8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25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139" name="Группа 24"/>
          <p:cNvGrpSpPr/>
          <p:nvPr/>
        </p:nvGrpSpPr>
        <p:grpSpPr>
          <a:xfrm>
            <a:off x="2267744" y="1484784"/>
            <a:ext cx="2160240" cy="4464496"/>
            <a:chOff x="1187624" y="1700808"/>
            <a:chExt cx="2112055" cy="4392488"/>
          </a:xfrm>
        </p:grpSpPr>
        <p:sp>
          <p:nvSpPr>
            <p:cNvPr id="140" name="Овал 139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Овал 144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Равнобедренный треугольник 145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7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26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grpSp>
        <p:nvGrpSpPr>
          <p:cNvPr id="148" name="Группа 24"/>
          <p:cNvGrpSpPr/>
          <p:nvPr/>
        </p:nvGrpSpPr>
        <p:grpSpPr>
          <a:xfrm flipH="1">
            <a:off x="5940152" y="1484784"/>
            <a:ext cx="2160240" cy="4392488"/>
            <a:chOff x="1187624" y="1700808"/>
            <a:chExt cx="2112055" cy="4392488"/>
          </a:xfrm>
        </p:grpSpPr>
        <p:sp>
          <p:nvSpPr>
            <p:cNvPr id="149" name="Овал 148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Овал 150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Овал 151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Равнобедренный треугольник 154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6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27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sp>
        <p:nvSpPr>
          <p:cNvPr id="64" name="Управляющая кнопка: сведения 63">
            <a:hlinkClick r:id="rId28" action="ppaction://hlinksldjump" highlightClick="1"/>
          </p:cNvPr>
          <p:cNvSpPr/>
          <p:nvPr/>
        </p:nvSpPr>
        <p:spPr>
          <a:xfrm>
            <a:off x="899592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рямоугольник 68"/>
          <p:cNvSpPr/>
          <p:nvPr/>
        </p:nvSpPr>
        <p:spPr>
          <a:xfrm>
            <a:off x="395536" y="260648"/>
            <a:ext cx="8352928" cy="115212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Даны векторы                                      .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628800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52"/>
          <p:cNvGrpSpPr/>
          <p:nvPr/>
        </p:nvGrpSpPr>
        <p:grpSpPr>
          <a:xfrm>
            <a:off x="2339752" y="1556792"/>
            <a:ext cx="2448272" cy="688975"/>
            <a:chOff x="4211960" y="2852936"/>
            <a:chExt cx="2448272" cy="688975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4211960" y="2852936"/>
              <a:ext cx="2448272" cy="639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6" name="Object 2"/>
            <p:cNvGraphicFramePr>
              <a:graphicFrameLocks noChangeAspect="1"/>
            </p:cNvGraphicFramePr>
            <p:nvPr/>
          </p:nvGraphicFramePr>
          <p:xfrm>
            <a:off x="4788024" y="2852936"/>
            <a:ext cx="1274763" cy="688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1" name="Формула" r:id="rId1" imgW="9144000" imgH="5181600" progId="Equation.3">
                    <p:embed/>
                  </p:oleObj>
                </mc:Choice>
                <mc:Fallback>
                  <p:oleObj name="Формула" r:id="rId1" imgW="9144000" imgH="5181600" progId="Equation.3">
                    <p:embed/>
                    <p:pic>
                      <p:nvPicPr>
                        <p:cNvPr id="0" name="Изображение 1536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4788024" y="2852936"/>
                          <a:ext cx="1274763" cy="6889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Группа 56"/>
          <p:cNvGrpSpPr/>
          <p:nvPr/>
        </p:nvGrpSpPr>
        <p:grpSpPr>
          <a:xfrm>
            <a:off x="2339752" y="1484784"/>
            <a:ext cx="2448272" cy="726912"/>
            <a:chOff x="5004049" y="2636912"/>
            <a:chExt cx="1748766" cy="726912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5004049" y="2708920"/>
              <a:ext cx="174876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9" name="Object 2"/>
            <p:cNvGraphicFramePr>
              <a:graphicFrameLocks noChangeAspect="1"/>
            </p:cNvGraphicFramePr>
            <p:nvPr/>
          </p:nvGraphicFramePr>
          <p:xfrm>
            <a:off x="5466958" y="2636912"/>
            <a:ext cx="715917" cy="726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2" name="Формула" r:id="rId3" imgW="8229600" imgH="5486400" progId="Equation.3">
                    <p:embed/>
                  </p:oleObj>
                </mc:Choice>
                <mc:Fallback>
                  <p:oleObj name="Формула" r:id="rId3" imgW="8229600" imgH="5486400" progId="Equation.3">
                    <p:embed/>
                    <p:pic>
                      <p:nvPicPr>
                        <p:cNvPr id="0" name="Изображение 1536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466958" y="2636912"/>
                          <a:ext cx="715917" cy="7269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Прямоугольник 59"/>
          <p:cNvSpPr/>
          <p:nvPr/>
        </p:nvSpPr>
        <p:spPr>
          <a:xfrm>
            <a:off x="2339752" y="1556792"/>
            <a:ext cx="244827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467544" y="404664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Управляющая кнопка: домой 75">
            <a:hlinkClick r:id="rId5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1619672" y="249289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395536" y="3284984"/>
            <a:ext cx="8352928" cy="115212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Даны векторы                                      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67544" y="3429000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Управляющая кнопка: домой 87">
            <a:hlinkClick r:id="rId5" action="ppaction://hlinksldjump" highlightClick="1"/>
          </p:cNvPr>
          <p:cNvSpPr/>
          <p:nvPr/>
        </p:nvSpPr>
        <p:spPr>
          <a:xfrm>
            <a:off x="8028384" y="3429000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14076" name="Object 28"/>
          <p:cNvGraphicFramePr>
            <a:graphicFrameLocks noChangeAspect="1"/>
          </p:cNvGraphicFramePr>
          <p:nvPr/>
        </p:nvGraphicFramePr>
        <p:xfrm>
          <a:off x="4211960" y="332656"/>
          <a:ext cx="3121025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Формула" r:id="rId6" imgW="27432000" imgH="6096000" progId="Equation.3">
                  <p:embed/>
                </p:oleObj>
              </mc:Choice>
              <mc:Fallback>
                <p:oleObj name="Формула" r:id="rId6" imgW="27432000" imgH="6096000" progId="Equation.3">
                  <p:embed/>
                  <p:pic>
                    <p:nvPicPr>
                      <p:cNvPr id="0" name="Изображение 15362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11960" y="332656"/>
                        <a:ext cx="3121025" cy="674687"/>
                      </a:xfrm>
                      <a:prstGeom prst="rect">
                        <a:avLst/>
                      </a:prstGeom>
                      <a:solidFill>
                        <a:srgbClr val="E2E1C4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6" name="Группа 52"/>
          <p:cNvGrpSpPr/>
          <p:nvPr/>
        </p:nvGrpSpPr>
        <p:grpSpPr>
          <a:xfrm>
            <a:off x="2339752" y="2492375"/>
            <a:ext cx="2448272" cy="688975"/>
            <a:chOff x="4211960" y="2852415"/>
            <a:chExt cx="2448272" cy="688975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4211960" y="2852936"/>
              <a:ext cx="2448272" cy="639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8" name="Object 2"/>
            <p:cNvGraphicFramePr>
              <a:graphicFrameLocks noChangeAspect="1"/>
            </p:cNvGraphicFramePr>
            <p:nvPr/>
          </p:nvGraphicFramePr>
          <p:xfrm>
            <a:off x="4555083" y="2852415"/>
            <a:ext cx="1741488" cy="688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4" name="Формула" r:id="rId8" imgW="12496800" imgH="5181600" progId="Equation.3">
                    <p:embed/>
                  </p:oleObj>
                </mc:Choice>
                <mc:Fallback>
                  <p:oleObj name="Формула" r:id="rId8" imgW="12496800" imgH="5181600" progId="Equation.3">
                    <p:embed/>
                    <p:pic>
                      <p:nvPicPr>
                        <p:cNvPr id="0" name="Изображение 1536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555083" y="2852415"/>
                          <a:ext cx="1741488" cy="6889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9" name="Группа 56"/>
          <p:cNvGrpSpPr/>
          <p:nvPr/>
        </p:nvGrpSpPr>
        <p:grpSpPr>
          <a:xfrm>
            <a:off x="2339752" y="2420888"/>
            <a:ext cx="2448272" cy="727075"/>
            <a:chOff x="5004049" y="2636962"/>
            <a:chExt cx="1748766" cy="727075"/>
          </a:xfrm>
        </p:grpSpPr>
        <p:sp>
          <p:nvSpPr>
            <p:cNvPr id="100" name="Прямоугольник 99"/>
            <p:cNvSpPr/>
            <p:nvPr/>
          </p:nvSpPr>
          <p:spPr>
            <a:xfrm>
              <a:off x="5004049" y="2708920"/>
              <a:ext cx="174876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1" name="Object 2"/>
            <p:cNvGraphicFramePr>
              <a:graphicFrameLocks noChangeAspect="1"/>
            </p:cNvGraphicFramePr>
            <p:nvPr/>
          </p:nvGraphicFramePr>
          <p:xfrm>
            <a:off x="5479325" y="2636962"/>
            <a:ext cx="689429" cy="727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5" name="Формула" r:id="rId10" imgW="7924800" imgH="5486400" progId="Equation.3">
                    <p:embed/>
                  </p:oleObj>
                </mc:Choice>
                <mc:Fallback>
                  <p:oleObj name="Формула" r:id="rId10" imgW="7924800" imgH="5486400" progId="Equation.3">
                    <p:embed/>
                    <p:pic>
                      <p:nvPicPr>
                        <p:cNvPr id="0" name="Изображение 1536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479325" y="2636962"/>
                          <a:ext cx="689429" cy="7270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" name="Прямоугольник 101"/>
          <p:cNvSpPr/>
          <p:nvPr/>
        </p:nvSpPr>
        <p:spPr>
          <a:xfrm>
            <a:off x="2339752" y="2492896"/>
            <a:ext cx="244827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5292080" y="1628800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6" name="Группа 52"/>
          <p:cNvGrpSpPr/>
          <p:nvPr/>
        </p:nvGrpSpPr>
        <p:grpSpPr>
          <a:xfrm>
            <a:off x="6012160" y="1538288"/>
            <a:ext cx="2448272" cy="728662"/>
            <a:chOff x="4211960" y="2834432"/>
            <a:chExt cx="2448272" cy="728662"/>
          </a:xfrm>
        </p:grpSpPr>
        <p:sp>
          <p:nvSpPr>
            <p:cNvPr id="107" name="Прямоугольник 106"/>
            <p:cNvSpPr/>
            <p:nvPr/>
          </p:nvSpPr>
          <p:spPr>
            <a:xfrm>
              <a:off x="4211960" y="2852936"/>
              <a:ext cx="2448272" cy="639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8" name="Object 2"/>
            <p:cNvGraphicFramePr>
              <a:graphicFrameLocks noChangeAspect="1"/>
            </p:cNvGraphicFramePr>
            <p:nvPr/>
          </p:nvGraphicFramePr>
          <p:xfrm>
            <a:off x="4937150" y="2834432"/>
            <a:ext cx="976313" cy="728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6" name="Формула" r:id="rId12" imgW="7010400" imgH="5486400" progId="Equation.3">
                    <p:embed/>
                  </p:oleObj>
                </mc:Choice>
                <mc:Fallback>
                  <p:oleObj name="Формула" r:id="rId12" imgW="7010400" imgH="5486400" progId="Equation.3">
                    <p:embed/>
                    <p:pic>
                      <p:nvPicPr>
                        <p:cNvPr id="0" name="Изображение 1536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937150" y="2834432"/>
                          <a:ext cx="976313" cy="7286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9" name="Группа 56"/>
          <p:cNvGrpSpPr/>
          <p:nvPr/>
        </p:nvGrpSpPr>
        <p:grpSpPr>
          <a:xfrm>
            <a:off x="6012160" y="1484784"/>
            <a:ext cx="2448272" cy="832147"/>
            <a:chOff x="5004049" y="2636912"/>
            <a:chExt cx="1748766" cy="832147"/>
          </a:xfrm>
        </p:grpSpPr>
        <p:sp>
          <p:nvSpPr>
            <p:cNvPr id="110" name="Прямоугольник 109"/>
            <p:cNvSpPr/>
            <p:nvPr/>
          </p:nvSpPr>
          <p:spPr>
            <a:xfrm>
              <a:off x="5004049" y="2708920"/>
              <a:ext cx="174876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1" name="Object 2"/>
            <p:cNvGraphicFramePr>
              <a:graphicFrameLocks noChangeAspect="1"/>
            </p:cNvGraphicFramePr>
            <p:nvPr/>
          </p:nvGraphicFramePr>
          <p:xfrm>
            <a:off x="5518392" y="2636912"/>
            <a:ext cx="704418" cy="8321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7" name="Формула" r:id="rId14" imgW="9144000" imgH="7924800" progId="Equation.3">
                    <p:embed/>
                  </p:oleObj>
                </mc:Choice>
                <mc:Fallback>
                  <p:oleObj name="Формула" r:id="rId14" imgW="9144000" imgH="7924800" progId="Equation.3">
                    <p:embed/>
                    <p:pic>
                      <p:nvPicPr>
                        <p:cNvPr id="0" name="Изображение 1536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518392" y="2636912"/>
                          <a:ext cx="704418" cy="8321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2" name="Прямоугольник 111"/>
          <p:cNvSpPr/>
          <p:nvPr/>
        </p:nvSpPr>
        <p:spPr>
          <a:xfrm>
            <a:off x="6012160" y="1556792"/>
            <a:ext cx="244827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5292080" y="249289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4" name="Группа 52"/>
          <p:cNvGrpSpPr/>
          <p:nvPr/>
        </p:nvGrpSpPr>
        <p:grpSpPr>
          <a:xfrm>
            <a:off x="6012160" y="2492896"/>
            <a:ext cx="2448272" cy="639853"/>
            <a:chOff x="4211960" y="2852936"/>
            <a:chExt cx="2448272" cy="639853"/>
          </a:xfrm>
        </p:grpSpPr>
        <p:sp>
          <p:nvSpPr>
            <p:cNvPr id="115" name="Прямоугольник 114"/>
            <p:cNvSpPr/>
            <p:nvPr/>
          </p:nvSpPr>
          <p:spPr>
            <a:xfrm>
              <a:off x="4211960" y="2852936"/>
              <a:ext cx="2448272" cy="639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0" name="Object 2"/>
            <p:cNvGraphicFramePr>
              <a:graphicFrameLocks noChangeAspect="1"/>
            </p:cNvGraphicFramePr>
            <p:nvPr/>
          </p:nvGraphicFramePr>
          <p:xfrm>
            <a:off x="5127650" y="2912740"/>
            <a:ext cx="593725" cy="566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8" name="Формула" r:id="rId16" imgW="4267200" imgH="4267200" progId="Equation.3">
                    <p:embed/>
                  </p:oleObj>
                </mc:Choice>
                <mc:Fallback>
                  <p:oleObj name="Формула" r:id="rId16" imgW="4267200" imgH="4267200" progId="Equation.3">
                    <p:embed/>
                    <p:pic>
                      <p:nvPicPr>
                        <p:cNvPr id="0" name="Изображение 1536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127650" y="2912740"/>
                          <a:ext cx="593725" cy="5667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1" name="Группа 56"/>
          <p:cNvGrpSpPr/>
          <p:nvPr/>
        </p:nvGrpSpPr>
        <p:grpSpPr>
          <a:xfrm>
            <a:off x="6012160" y="2420888"/>
            <a:ext cx="2448272" cy="846182"/>
            <a:chOff x="5004049" y="2654876"/>
            <a:chExt cx="1748766" cy="846182"/>
          </a:xfrm>
        </p:grpSpPr>
        <p:sp>
          <p:nvSpPr>
            <p:cNvPr id="123" name="Прямоугольник 122"/>
            <p:cNvSpPr/>
            <p:nvPr/>
          </p:nvSpPr>
          <p:spPr>
            <a:xfrm>
              <a:off x="5004049" y="2708920"/>
              <a:ext cx="174876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4" name="Object 2"/>
            <p:cNvGraphicFramePr>
              <a:graphicFrameLocks noChangeAspect="1"/>
            </p:cNvGraphicFramePr>
            <p:nvPr/>
          </p:nvGraphicFramePr>
          <p:xfrm>
            <a:off x="5518392" y="2654876"/>
            <a:ext cx="720080" cy="846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9" name="Формула" r:id="rId18" imgW="8839200" imgH="7924800" progId="Equation.3">
                    <p:embed/>
                  </p:oleObj>
                </mc:Choice>
                <mc:Fallback>
                  <p:oleObj name="Формула" r:id="rId18" imgW="8839200" imgH="7924800" progId="Equation.3">
                    <p:embed/>
                    <p:pic>
                      <p:nvPicPr>
                        <p:cNvPr id="0" name="Изображение 1536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5518392" y="2654876"/>
                          <a:ext cx="720080" cy="84618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6" name="Прямоугольник 125"/>
          <p:cNvSpPr/>
          <p:nvPr/>
        </p:nvSpPr>
        <p:spPr>
          <a:xfrm>
            <a:off x="6012160" y="2492896"/>
            <a:ext cx="244827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14084" name="Object 36"/>
          <p:cNvGraphicFramePr>
            <a:graphicFrameLocks noChangeAspect="1"/>
          </p:cNvGraphicFramePr>
          <p:nvPr/>
        </p:nvGraphicFramePr>
        <p:xfrm>
          <a:off x="4229100" y="3357563"/>
          <a:ext cx="30861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Формула" r:id="rId20" imgW="27127200" imgH="6096000" progId="Equation.3">
                  <p:embed/>
                </p:oleObj>
              </mc:Choice>
              <mc:Fallback>
                <p:oleObj name="Формула" r:id="rId20" imgW="27127200" imgH="6096000" progId="Equation.3">
                  <p:embed/>
                  <p:pic>
                    <p:nvPicPr>
                      <p:cNvPr id="0" name="Изображение 15369"/>
                      <p:cNvPicPr>
                        <a:picLocks noChangeAspect="1"/>
                      </p:cNvPicPr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229100" y="3357563"/>
                        <a:ext cx="3086100" cy="674687"/>
                      </a:xfrm>
                      <a:prstGeom prst="rect">
                        <a:avLst/>
                      </a:prstGeom>
                      <a:solidFill>
                        <a:srgbClr val="E2E1C4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" name="Прямоугольник 126"/>
          <p:cNvSpPr/>
          <p:nvPr/>
        </p:nvSpPr>
        <p:spPr>
          <a:xfrm>
            <a:off x="1547664" y="4671640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9" name="Группа 52"/>
          <p:cNvGrpSpPr/>
          <p:nvPr/>
        </p:nvGrpSpPr>
        <p:grpSpPr>
          <a:xfrm>
            <a:off x="2267744" y="4598988"/>
            <a:ext cx="2448272" cy="688975"/>
            <a:chOff x="4211960" y="2852292"/>
            <a:chExt cx="2448272" cy="688975"/>
          </a:xfrm>
        </p:grpSpPr>
        <p:sp>
          <p:nvSpPr>
            <p:cNvPr id="130" name="Прямоугольник 129"/>
            <p:cNvSpPr/>
            <p:nvPr/>
          </p:nvSpPr>
          <p:spPr>
            <a:xfrm>
              <a:off x="4211960" y="2852936"/>
              <a:ext cx="2448272" cy="639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1" name="Object 2"/>
            <p:cNvGraphicFramePr>
              <a:graphicFrameLocks noChangeAspect="1"/>
            </p:cNvGraphicFramePr>
            <p:nvPr/>
          </p:nvGraphicFramePr>
          <p:xfrm>
            <a:off x="4660429" y="2852292"/>
            <a:ext cx="1530350" cy="688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1" name="Формула" r:id="rId22" imgW="10972800" imgH="5181600" progId="Equation.3">
                    <p:embed/>
                  </p:oleObj>
                </mc:Choice>
                <mc:Fallback>
                  <p:oleObj name="Формула" r:id="rId22" imgW="10972800" imgH="5181600" progId="Equation.3">
                    <p:embed/>
                    <p:pic>
                      <p:nvPicPr>
                        <p:cNvPr id="0" name="Изображение 1537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4660429" y="2852292"/>
                          <a:ext cx="1530350" cy="6889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3" name="Группа 56"/>
          <p:cNvGrpSpPr/>
          <p:nvPr/>
        </p:nvGrpSpPr>
        <p:grpSpPr>
          <a:xfrm>
            <a:off x="2267744" y="4509120"/>
            <a:ext cx="2448272" cy="726912"/>
            <a:chOff x="5004049" y="2636912"/>
            <a:chExt cx="1748766" cy="726912"/>
          </a:xfrm>
        </p:grpSpPr>
        <p:sp>
          <p:nvSpPr>
            <p:cNvPr id="154" name="Прямоугольник 153"/>
            <p:cNvSpPr/>
            <p:nvPr/>
          </p:nvSpPr>
          <p:spPr>
            <a:xfrm>
              <a:off x="5004049" y="2708920"/>
              <a:ext cx="174876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5" name="Object 2"/>
            <p:cNvGraphicFramePr>
              <a:graphicFrameLocks noChangeAspect="1"/>
            </p:cNvGraphicFramePr>
            <p:nvPr/>
          </p:nvGraphicFramePr>
          <p:xfrm>
            <a:off x="5466958" y="2636912"/>
            <a:ext cx="715917" cy="726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2" name="Формула" r:id="rId24" imgW="8229600" imgH="5486400" progId="Equation.3">
                    <p:embed/>
                  </p:oleObj>
                </mc:Choice>
                <mc:Fallback>
                  <p:oleObj name="Формула" r:id="rId24" imgW="8229600" imgH="5486400" progId="Equation.3">
                    <p:embed/>
                    <p:pic>
                      <p:nvPicPr>
                        <p:cNvPr id="0" name="Изображение 1537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5466958" y="2636912"/>
                          <a:ext cx="715917" cy="7269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6" name="Прямоугольник 155"/>
          <p:cNvSpPr/>
          <p:nvPr/>
        </p:nvSpPr>
        <p:spPr>
          <a:xfrm>
            <a:off x="2267744" y="4581128"/>
            <a:ext cx="244827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Прямоугольник 156"/>
          <p:cNvSpPr/>
          <p:nvPr/>
        </p:nvSpPr>
        <p:spPr>
          <a:xfrm>
            <a:off x="1547664" y="553573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8" name="Группа 52"/>
          <p:cNvGrpSpPr/>
          <p:nvPr/>
        </p:nvGrpSpPr>
        <p:grpSpPr>
          <a:xfrm>
            <a:off x="2267744" y="5535613"/>
            <a:ext cx="2448272" cy="688975"/>
            <a:chOff x="4211960" y="2852813"/>
            <a:chExt cx="2448272" cy="688975"/>
          </a:xfrm>
        </p:grpSpPr>
        <p:sp>
          <p:nvSpPr>
            <p:cNvPr id="159" name="Прямоугольник 158"/>
            <p:cNvSpPr/>
            <p:nvPr/>
          </p:nvSpPr>
          <p:spPr>
            <a:xfrm>
              <a:off x="4211960" y="2852936"/>
              <a:ext cx="2448272" cy="639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0" name="Object 2"/>
            <p:cNvGraphicFramePr>
              <a:graphicFrameLocks noChangeAspect="1"/>
            </p:cNvGraphicFramePr>
            <p:nvPr/>
          </p:nvGraphicFramePr>
          <p:xfrm>
            <a:off x="4660429" y="2852813"/>
            <a:ext cx="1528762" cy="688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3" name="Формула" r:id="rId26" imgW="10972800" imgH="5181600" progId="Equation.3">
                    <p:embed/>
                  </p:oleObj>
                </mc:Choice>
                <mc:Fallback>
                  <p:oleObj name="Формула" r:id="rId26" imgW="10972800" imgH="5181600" progId="Equation.3">
                    <p:embed/>
                    <p:pic>
                      <p:nvPicPr>
                        <p:cNvPr id="0" name="Изображение 153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4660429" y="2852813"/>
                          <a:ext cx="1528762" cy="6889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3" name="Группа 56"/>
          <p:cNvGrpSpPr/>
          <p:nvPr/>
        </p:nvGrpSpPr>
        <p:grpSpPr>
          <a:xfrm>
            <a:off x="2267744" y="5517232"/>
            <a:ext cx="2448272" cy="727075"/>
            <a:chOff x="5004049" y="2690466"/>
            <a:chExt cx="1748766" cy="727075"/>
          </a:xfrm>
        </p:grpSpPr>
        <p:sp>
          <p:nvSpPr>
            <p:cNvPr id="194" name="Прямоугольник 193"/>
            <p:cNvSpPr/>
            <p:nvPr/>
          </p:nvSpPr>
          <p:spPr>
            <a:xfrm>
              <a:off x="5004049" y="2708920"/>
              <a:ext cx="174876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5" name="Object 2"/>
            <p:cNvGraphicFramePr>
              <a:graphicFrameLocks noChangeAspect="1"/>
            </p:cNvGraphicFramePr>
            <p:nvPr/>
          </p:nvGraphicFramePr>
          <p:xfrm>
            <a:off x="5518392" y="2690466"/>
            <a:ext cx="715509" cy="727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4" name="Формула" r:id="rId28" imgW="8229600" imgH="5486400" progId="Equation.3">
                    <p:embed/>
                  </p:oleObj>
                </mc:Choice>
                <mc:Fallback>
                  <p:oleObj name="Формула" r:id="rId28" imgW="8229600" imgH="5486400" progId="Equation.3">
                    <p:embed/>
                    <p:pic>
                      <p:nvPicPr>
                        <p:cNvPr id="0" name="Изображение 153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5518392" y="2690466"/>
                          <a:ext cx="715509" cy="7270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6" name="Прямоугольник 195"/>
          <p:cNvSpPr/>
          <p:nvPr/>
        </p:nvSpPr>
        <p:spPr>
          <a:xfrm>
            <a:off x="2267744" y="5517232"/>
            <a:ext cx="244827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Прямоугольник 196"/>
          <p:cNvSpPr/>
          <p:nvPr/>
        </p:nvSpPr>
        <p:spPr>
          <a:xfrm>
            <a:off x="5220072" y="4671640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8" name="Группа 52"/>
          <p:cNvGrpSpPr/>
          <p:nvPr/>
        </p:nvGrpSpPr>
        <p:grpSpPr>
          <a:xfrm>
            <a:off x="5940152" y="4581525"/>
            <a:ext cx="2448272" cy="728663"/>
            <a:chOff x="4211960" y="2834829"/>
            <a:chExt cx="2448272" cy="728663"/>
          </a:xfrm>
        </p:grpSpPr>
        <p:sp>
          <p:nvSpPr>
            <p:cNvPr id="199" name="Прямоугольник 198"/>
            <p:cNvSpPr/>
            <p:nvPr/>
          </p:nvSpPr>
          <p:spPr>
            <a:xfrm>
              <a:off x="4211960" y="2852936"/>
              <a:ext cx="2448272" cy="639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0" name="Object 2"/>
            <p:cNvGraphicFramePr>
              <a:graphicFrameLocks noChangeAspect="1"/>
            </p:cNvGraphicFramePr>
            <p:nvPr/>
          </p:nvGraphicFramePr>
          <p:xfrm>
            <a:off x="4894858" y="2834829"/>
            <a:ext cx="1062038" cy="728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5" name="Формула" r:id="rId30" imgW="7620000" imgH="5486400" progId="Equation.3">
                    <p:embed/>
                  </p:oleObj>
                </mc:Choice>
                <mc:Fallback>
                  <p:oleObj name="Формула" r:id="rId30" imgW="7620000" imgH="5486400" progId="Equation.3">
                    <p:embed/>
                    <p:pic>
                      <p:nvPicPr>
                        <p:cNvPr id="0" name="Изображение 1537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4894858" y="2834829"/>
                          <a:ext cx="1062038" cy="7286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1" name="Группа 56"/>
          <p:cNvGrpSpPr/>
          <p:nvPr/>
        </p:nvGrpSpPr>
        <p:grpSpPr>
          <a:xfrm>
            <a:off x="5940152" y="4509120"/>
            <a:ext cx="2448272" cy="832147"/>
            <a:chOff x="5004049" y="2636912"/>
            <a:chExt cx="1748766" cy="832147"/>
          </a:xfrm>
        </p:grpSpPr>
        <p:sp>
          <p:nvSpPr>
            <p:cNvPr id="202" name="Прямоугольник 201"/>
            <p:cNvSpPr/>
            <p:nvPr/>
          </p:nvSpPr>
          <p:spPr>
            <a:xfrm>
              <a:off x="5004049" y="2708920"/>
              <a:ext cx="174876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3" name="Object 2"/>
            <p:cNvGraphicFramePr>
              <a:graphicFrameLocks noChangeAspect="1"/>
            </p:cNvGraphicFramePr>
            <p:nvPr/>
          </p:nvGraphicFramePr>
          <p:xfrm>
            <a:off x="5518392" y="2636912"/>
            <a:ext cx="704418" cy="8321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6" name="Формула" r:id="rId32" imgW="9144000" imgH="7924800" progId="Equation.3">
                    <p:embed/>
                  </p:oleObj>
                </mc:Choice>
                <mc:Fallback>
                  <p:oleObj name="Формула" r:id="rId32" imgW="9144000" imgH="7924800" progId="Equation.3">
                    <p:embed/>
                    <p:pic>
                      <p:nvPicPr>
                        <p:cNvPr id="0" name="Изображение 1537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5518392" y="2636912"/>
                          <a:ext cx="704418" cy="8321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4" name="Прямоугольник 203"/>
          <p:cNvSpPr/>
          <p:nvPr/>
        </p:nvSpPr>
        <p:spPr>
          <a:xfrm>
            <a:off x="5940152" y="4581128"/>
            <a:ext cx="244827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" name="Прямоугольник 204"/>
          <p:cNvSpPr/>
          <p:nvPr/>
        </p:nvSpPr>
        <p:spPr>
          <a:xfrm>
            <a:off x="5220072" y="553573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6" name="Группа 52"/>
          <p:cNvGrpSpPr/>
          <p:nvPr/>
        </p:nvGrpSpPr>
        <p:grpSpPr>
          <a:xfrm>
            <a:off x="5940152" y="5514975"/>
            <a:ext cx="2448272" cy="728663"/>
            <a:chOff x="4211960" y="2832175"/>
            <a:chExt cx="2448272" cy="728663"/>
          </a:xfrm>
        </p:grpSpPr>
        <p:sp>
          <p:nvSpPr>
            <p:cNvPr id="207" name="Прямоугольник 206"/>
            <p:cNvSpPr/>
            <p:nvPr/>
          </p:nvSpPr>
          <p:spPr>
            <a:xfrm>
              <a:off x="4211960" y="2852936"/>
              <a:ext cx="2448272" cy="639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8" name="Object 2"/>
            <p:cNvGraphicFramePr>
              <a:graphicFrameLocks noChangeAspect="1"/>
            </p:cNvGraphicFramePr>
            <p:nvPr/>
          </p:nvGraphicFramePr>
          <p:xfrm>
            <a:off x="4810721" y="2832175"/>
            <a:ext cx="1228725" cy="728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7" name="Формула" r:id="rId34" imgW="8839200" imgH="5486400" progId="Equation.3">
                    <p:embed/>
                  </p:oleObj>
                </mc:Choice>
                <mc:Fallback>
                  <p:oleObj name="Формула" r:id="rId34" imgW="8839200" imgH="5486400" progId="Equation.3">
                    <p:embed/>
                    <p:pic>
                      <p:nvPicPr>
                        <p:cNvPr id="0" name="Изображение 1537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4810721" y="2832175"/>
                          <a:ext cx="1228725" cy="7286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9" name="Группа 56"/>
          <p:cNvGrpSpPr/>
          <p:nvPr/>
        </p:nvGrpSpPr>
        <p:grpSpPr>
          <a:xfrm>
            <a:off x="5940152" y="5445224"/>
            <a:ext cx="2448272" cy="846138"/>
            <a:chOff x="5004049" y="2655323"/>
            <a:chExt cx="1748766" cy="846138"/>
          </a:xfrm>
        </p:grpSpPr>
        <p:sp>
          <p:nvSpPr>
            <p:cNvPr id="210" name="Прямоугольник 209"/>
            <p:cNvSpPr/>
            <p:nvPr/>
          </p:nvSpPr>
          <p:spPr>
            <a:xfrm>
              <a:off x="5004049" y="2708920"/>
              <a:ext cx="174876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1" name="Object 2"/>
            <p:cNvGraphicFramePr>
              <a:graphicFrameLocks noChangeAspect="1"/>
            </p:cNvGraphicFramePr>
            <p:nvPr/>
          </p:nvGraphicFramePr>
          <p:xfrm>
            <a:off x="5505441" y="2655323"/>
            <a:ext cx="744992" cy="846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8" name="Формула" r:id="rId36" imgW="9144000" imgH="7924800" progId="Equation.3">
                    <p:embed/>
                  </p:oleObj>
                </mc:Choice>
                <mc:Fallback>
                  <p:oleObj name="Формула" r:id="rId36" imgW="9144000" imgH="7924800" progId="Equation.3">
                    <p:embed/>
                    <p:pic>
                      <p:nvPicPr>
                        <p:cNvPr id="0" name="Изображение 1537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7"/>
                        <a:stretch>
                          <a:fillRect/>
                        </a:stretch>
                      </p:blipFill>
                      <p:spPr>
                        <a:xfrm>
                          <a:off x="5505441" y="2655323"/>
                          <a:ext cx="744992" cy="8461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2" name="Прямоугольник 211"/>
          <p:cNvSpPr/>
          <p:nvPr/>
        </p:nvSpPr>
        <p:spPr>
          <a:xfrm>
            <a:off x="5940152" y="5517232"/>
            <a:ext cx="244827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3" name="Овал 212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4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38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215" name="Группа 24"/>
          <p:cNvGrpSpPr/>
          <p:nvPr/>
        </p:nvGrpSpPr>
        <p:grpSpPr>
          <a:xfrm>
            <a:off x="3707904" y="1484784"/>
            <a:ext cx="2160240" cy="4464496"/>
            <a:chOff x="1187624" y="1700808"/>
            <a:chExt cx="2112055" cy="4392488"/>
          </a:xfrm>
        </p:grpSpPr>
        <p:sp>
          <p:nvSpPr>
            <p:cNvPr id="216" name="Овал 215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7" name="Овал 216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Овал 217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9" name="Овал 218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Овал 219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Овал 220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Равнобедренный треугольник 221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3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39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sp>
        <p:nvSpPr>
          <p:cNvPr id="89" name="Управляющая кнопка: сведения 88">
            <a:hlinkClick r:id="rId40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Управляющая кнопка: сведения 89">
            <a:hlinkClick r:id="rId41" action="ppaction://hlinksldjump" highlightClick="1"/>
          </p:cNvPr>
          <p:cNvSpPr/>
          <p:nvPr/>
        </p:nvSpPr>
        <p:spPr>
          <a:xfrm>
            <a:off x="899592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4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4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4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4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координаты точки С, если: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576064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домой 34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95536" y="170080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Группа 34"/>
          <p:cNvGrpSpPr/>
          <p:nvPr/>
        </p:nvGrpSpPr>
        <p:grpSpPr>
          <a:xfrm>
            <a:off x="1043608" y="1628800"/>
            <a:ext cx="7776864" cy="1224136"/>
            <a:chOff x="4572000" y="2852936"/>
            <a:chExt cx="7776864" cy="1224136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4572000" y="2852936"/>
              <a:ext cx="777686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0" name="Object 2"/>
            <p:cNvGraphicFramePr>
              <a:graphicFrameLocks noChangeAspect="1"/>
            </p:cNvGraphicFramePr>
            <p:nvPr/>
          </p:nvGraphicFramePr>
          <p:xfrm>
            <a:off x="4663455" y="3168824"/>
            <a:ext cx="7594600" cy="720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5" name="Формула" r:id="rId2" imgW="62179200" imgH="4876800" progId="Equation.3">
                    <p:embed/>
                  </p:oleObj>
                </mc:Choice>
                <mc:Fallback>
                  <p:oleObj name="Формула" r:id="rId2" imgW="62179200" imgH="4876800" progId="Equation.3">
                    <p:embed/>
                    <p:pic>
                      <p:nvPicPr>
                        <p:cNvPr id="0" name="Изображение 1638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663455" y="3168824"/>
                          <a:ext cx="7594600" cy="7207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" name="Группа 38"/>
          <p:cNvGrpSpPr/>
          <p:nvPr/>
        </p:nvGrpSpPr>
        <p:grpSpPr>
          <a:xfrm>
            <a:off x="1043608" y="1628800"/>
            <a:ext cx="7776864" cy="1224136"/>
            <a:chOff x="4572000" y="2852936"/>
            <a:chExt cx="7776864" cy="1224136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4572000" y="2852936"/>
              <a:ext cx="777686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2"/>
            <p:cNvGraphicFramePr>
              <a:graphicFrameLocks noChangeAspect="1"/>
            </p:cNvGraphicFramePr>
            <p:nvPr/>
          </p:nvGraphicFramePr>
          <p:xfrm>
            <a:off x="5940152" y="2996952"/>
            <a:ext cx="5112569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6" name="Формула" r:id="rId4" imgW="38404800" imgH="6096000" progId="Equation.3">
                    <p:embed/>
                  </p:oleObj>
                </mc:Choice>
                <mc:Fallback>
                  <p:oleObj name="Формула" r:id="rId4" imgW="38404800" imgH="6096000" progId="Equation.3">
                    <p:embed/>
                    <p:pic>
                      <p:nvPicPr>
                        <p:cNvPr id="0" name="Изображение 1638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940152" y="2996952"/>
                          <a:ext cx="5112569" cy="885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9" name="Группа 52"/>
          <p:cNvGrpSpPr/>
          <p:nvPr/>
        </p:nvGrpSpPr>
        <p:grpSpPr>
          <a:xfrm>
            <a:off x="1043608" y="1628800"/>
            <a:ext cx="7776864" cy="1224136"/>
            <a:chOff x="3779912" y="3140968"/>
            <a:chExt cx="7776864" cy="1224136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3779912" y="3140968"/>
              <a:ext cx="777686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8" name="Object 2"/>
            <p:cNvGraphicFramePr>
              <a:graphicFrameLocks noChangeAspect="1"/>
            </p:cNvGraphicFramePr>
            <p:nvPr/>
          </p:nvGraphicFramePr>
          <p:xfrm>
            <a:off x="4427983" y="3356992"/>
            <a:ext cx="6624737" cy="815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7" name="Формула" r:id="rId6" imgW="52730400" imgH="6096000" progId="Equation.3">
                    <p:embed/>
                  </p:oleObj>
                </mc:Choice>
                <mc:Fallback>
                  <p:oleObj name="Формула" r:id="rId6" imgW="52730400" imgH="6096000" progId="Equation.3">
                    <p:embed/>
                    <p:pic>
                      <p:nvPicPr>
                        <p:cNvPr id="0" name="Изображение 1638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427983" y="3356992"/>
                          <a:ext cx="6624737" cy="8159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9" name="Группа 56"/>
          <p:cNvGrpSpPr/>
          <p:nvPr/>
        </p:nvGrpSpPr>
        <p:grpSpPr>
          <a:xfrm>
            <a:off x="1043608" y="1628800"/>
            <a:ext cx="7776864" cy="1224136"/>
            <a:chOff x="4644008" y="2708920"/>
            <a:chExt cx="5554902" cy="1224136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4644008" y="2708920"/>
              <a:ext cx="5554902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1" name="Object 2"/>
            <p:cNvGraphicFramePr>
              <a:graphicFrameLocks noChangeAspect="1"/>
            </p:cNvGraphicFramePr>
            <p:nvPr/>
          </p:nvGraphicFramePr>
          <p:xfrm>
            <a:off x="4695442" y="2924944"/>
            <a:ext cx="5452034" cy="850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8" name="Формула" r:id="rId8" imgW="57607200" imgH="6096000" progId="Equation.3">
                    <p:embed/>
                  </p:oleObj>
                </mc:Choice>
                <mc:Fallback>
                  <p:oleObj name="Формула" r:id="rId8" imgW="57607200" imgH="6096000" progId="Equation.3">
                    <p:embed/>
                    <p:pic>
                      <p:nvPicPr>
                        <p:cNvPr id="0" name="Изображение 1638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695442" y="2924944"/>
                          <a:ext cx="5452034" cy="8509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3" name="Прямоугольник 92"/>
          <p:cNvSpPr/>
          <p:nvPr/>
        </p:nvSpPr>
        <p:spPr>
          <a:xfrm>
            <a:off x="1043608" y="1628800"/>
            <a:ext cx="7776864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395536" y="314096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5" name="Группа 34"/>
          <p:cNvGrpSpPr/>
          <p:nvPr/>
        </p:nvGrpSpPr>
        <p:grpSpPr>
          <a:xfrm>
            <a:off x="1043608" y="3068960"/>
            <a:ext cx="7776864" cy="1224136"/>
            <a:chOff x="4572000" y="2852936"/>
            <a:chExt cx="7776864" cy="1224136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4572000" y="2852936"/>
              <a:ext cx="777686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7" name="Object 2"/>
            <p:cNvGraphicFramePr>
              <a:graphicFrameLocks noChangeAspect="1"/>
            </p:cNvGraphicFramePr>
            <p:nvPr/>
          </p:nvGraphicFramePr>
          <p:xfrm>
            <a:off x="4830142" y="3168526"/>
            <a:ext cx="7259638" cy="720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9" name="Формула" r:id="rId10" imgW="59436000" imgH="4876800" progId="Equation.3">
                    <p:embed/>
                  </p:oleObj>
                </mc:Choice>
                <mc:Fallback>
                  <p:oleObj name="Формула" r:id="rId10" imgW="59436000" imgH="4876800" progId="Equation.3">
                    <p:embed/>
                    <p:pic>
                      <p:nvPicPr>
                        <p:cNvPr id="0" name="Изображение 1638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830142" y="3168526"/>
                          <a:ext cx="7259638" cy="7207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9" name="Группа 38"/>
          <p:cNvGrpSpPr/>
          <p:nvPr/>
        </p:nvGrpSpPr>
        <p:grpSpPr>
          <a:xfrm>
            <a:off x="1043608" y="3068960"/>
            <a:ext cx="7776864" cy="1224136"/>
            <a:chOff x="4572000" y="2852936"/>
            <a:chExt cx="7776864" cy="1224136"/>
          </a:xfrm>
        </p:grpSpPr>
        <p:sp>
          <p:nvSpPr>
            <p:cNvPr id="100" name="Прямоугольник 99"/>
            <p:cNvSpPr/>
            <p:nvPr/>
          </p:nvSpPr>
          <p:spPr>
            <a:xfrm>
              <a:off x="4572000" y="2852936"/>
              <a:ext cx="777686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1" name="Object 2"/>
            <p:cNvGraphicFramePr>
              <a:graphicFrameLocks noChangeAspect="1"/>
            </p:cNvGraphicFramePr>
            <p:nvPr/>
          </p:nvGraphicFramePr>
          <p:xfrm>
            <a:off x="6041405" y="2997076"/>
            <a:ext cx="4910137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0" name="Формула" r:id="rId12" imgW="36880800" imgH="6096000" progId="Equation.3">
                    <p:embed/>
                  </p:oleObj>
                </mc:Choice>
                <mc:Fallback>
                  <p:oleObj name="Формула" r:id="rId12" imgW="36880800" imgH="6096000" progId="Equation.3">
                    <p:embed/>
                    <p:pic>
                      <p:nvPicPr>
                        <p:cNvPr id="0" name="Изображение 1638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041405" y="2997076"/>
                          <a:ext cx="4910137" cy="885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" name="Группа 52"/>
          <p:cNvGrpSpPr/>
          <p:nvPr/>
        </p:nvGrpSpPr>
        <p:grpSpPr>
          <a:xfrm>
            <a:off x="1043608" y="3068960"/>
            <a:ext cx="7776864" cy="1224136"/>
            <a:chOff x="3779912" y="3140968"/>
            <a:chExt cx="7776864" cy="1224136"/>
          </a:xfrm>
        </p:grpSpPr>
        <p:sp>
          <p:nvSpPr>
            <p:cNvPr id="103" name="Прямоугольник 102"/>
            <p:cNvSpPr/>
            <p:nvPr/>
          </p:nvSpPr>
          <p:spPr>
            <a:xfrm>
              <a:off x="3779912" y="3140968"/>
              <a:ext cx="777686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4" name="Object 2"/>
            <p:cNvGraphicFramePr>
              <a:graphicFrameLocks noChangeAspect="1"/>
            </p:cNvGraphicFramePr>
            <p:nvPr/>
          </p:nvGraphicFramePr>
          <p:xfrm>
            <a:off x="4504779" y="3356546"/>
            <a:ext cx="6472238" cy="815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1" name="Формула" r:id="rId14" imgW="51511200" imgH="6096000" progId="Equation.3">
                    <p:embed/>
                  </p:oleObj>
                </mc:Choice>
                <mc:Fallback>
                  <p:oleObj name="Формула" r:id="rId14" imgW="51511200" imgH="6096000" progId="Equation.3">
                    <p:embed/>
                    <p:pic>
                      <p:nvPicPr>
                        <p:cNvPr id="0" name="Изображение 1639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4504779" y="3356546"/>
                          <a:ext cx="6472238" cy="8159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5" name="Группа 56"/>
          <p:cNvGrpSpPr/>
          <p:nvPr/>
        </p:nvGrpSpPr>
        <p:grpSpPr>
          <a:xfrm>
            <a:off x="1043608" y="3068960"/>
            <a:ext cx="7785420" cy="1224136"/>
            <a:chOff x="4637896" y="2708920"/>
            <a:chExt cx="5561014" cy="1224136"/>
          </a:xfrm>
        </p:grpSpPr>
        <p:sp>
          <p:nvSpPr>
            <p:cNvPr id="107" name="Прямоугольник 106"/>
            <p:cNvSpPr/>
            <p:nvPr/>
          </p:nvSpPr>
          <p:spPr>
            <a:xfrm>
              <a:off x="4644008" y="2708920"/>
              <a:ext cx="5554902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8" name="Object 2"/>
            <p:cNvGraphicFramePr>
              <a:graphicFrameLocks noChangeAspect="1"/>
            </p:cNvGraphicFramePr>
            <p:nvPr/>
          </p:nvGraphicFramePr>
          <p:xfrm>
            <a:off x="4637896" y="2924498"/>
            <a:ext cx="5509581" cy="850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2" name="Формула" r:id="rId16" imgW="58826400" imgH="6096000" progId="Equation.3">
                    <p:embed/>
                  </p:oleObj>
                </mc:Choice>
                <mc:Fallback>
                  <p:oleObj name="Формула" r:id="rId16" imgW="58826400" imgH="6096000" progId="Equation.3">
                    <p:embed/>
                    <p:pic>
                      <p:nvPicPr>
                        <p:cNvPr id="0" name="Изображение 1639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637896" y="2924498"/>
                          <a:ext cx="5509581" cy="8509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9" name="Прямоугольник 108"/>
          <p:cNvSpPr/>
          <p:nvPr/>
        </p:nvSpPr>
        <p:spPr>
          <a:xfrm>
            <a:off x="1043608" y="3068960"/>
            <a:ext cx="7776864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0" name="Группа 34"/>
          <p:cNvGrpSpPr/>
          <p:nvPr/>
        </p:nvGrpSpPr>
        <p:grpSpPr>
          <a:xfrm>
            <a:off x="1043608" y="4509120"/>
            <a:ext cx="7776864" cy="1224136"/>
            <a:chOff x="4572000" y="2852936"/>
            <a:chExt cx="7776864" cy="1224136"/>
          </a:xfrm>
        </p:grpSpPr>
        <p:sp>
          <p:nvSpPr>
            <p:cNvPr id="111" name="Прямоугольник 110"/>
            <p:cNvSpPr/>
            <p:nvPr/>
          </p:nvSpPr>
          <p:spPr>
            <a:xfrm>
              <a:off x="4572000" y="2852936"/>
              <a:ext cx="777686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2" name="Object 2"/>
            <p:cNvGraphicFramePr>
              <a:graphicFrameLocks noChangeAspect="1"/>
            </p:cNvGraphicFramePr>
            <p:nvPr/>
          </p:nvGraphicFramePr>
          <p:xfrm>
            <a:off x="4904755" y="3168229"/>
            <a:ext cx="7112000" cy="720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3" name="Формула" r:id="rId18" imgW="58216800" imgH="4876800" progId="Equation.3">
                    <p:embed/>
                  </p:oleObj>
                </mc:Choice>
                <mc:Fallback>
                  <p:oleObj name="Формула" r:id="rId18" imgW="58216800" imgH="4876800" progId="Equation.3">
                    <p:embed/>
                    <p:pic>
                      <p:nvPicPr>
                        <p:cNvPr id="0" name="Изображение 163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4904755" y="3168229"/>
                          <a:ext cx="7112000" cy="7207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3" name="Группа 38"/>
          <p:cNvGrpSpPr/>
          <p:nvPr/>
        </p:nvGrpSpPr>
        <p:grpSpPr>
          <a:xfrm>
            <a:off x="1043608" y="4509120"/>
            <a:ext cx="7776864" cy="1224136"/>
            <a:chOff x="4572000" y="2852936"/>
            <a:chExt cx="7776864" cy="1224136"/>
          </a:xfrm>
        </p:grpSpPr>
        <p:sp>
          <p:nvSpPr>
            <p:cNvPr id="114" name="Прямоугольник 113"/>
            <p:cNvSpPr/>
            <p:nvPr/>
          </p:nvSpPr>
          <p:spPr>
            <a:xfrm>
              <a:off x="4572000" y="2852936"/>
              <a:ext cx="777686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6" name="Object 2"/>
            <p:cNvGraphicFramePr>
              <a:graphicFrameLocks noChangeAspect="1"/>
            </p:cNvGraphicFramePr>
            <p:nvPr/>
          </p:nvGraphicFramePr>
          <p:xfrm>
            <a:off x="6041405" y="2996779"/>
            <a:ext cx="4910137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4" name="Формула" r:id="rId20" imgW="36880800" imgH="6096000" progId="Equation.3">
                    <p:embed/>
                  </p:oleObj>
                </mc:Choice>
                <mc:Fallback>
                  <p:oleObj name="Формула" r:id="rId20" imgW="36880800" imgH="6096000" progId="Equation.3">
                    <p:embed/>
                    <p:pic>
                      <p:nvPicPr>
                        <p:cNvPr id="0" name="Изображение 163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6041405" y="2996779"/>
                          <a:ext cx="4910137" cy="885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7" name="Группа 52"/>
          <p:cNvGrpSpPr/>
          <p:nvPr/>
        </p:nvGrpSpPr>
        <p:grpSpPr>
          <a:xfrm>
            <a:off x="1043608" y="4509120"/>
            <a:ext cx="7776864" cy="1224136"/>
            <a:chOff x="3779912" y="3140968"/>
            <a:chExt cx="7776864" cy="1224136"/>
          </a:xfrm>
        </p:grpSpPr>
        <p:sp>
          <p:nvSpPr>
            <p:cNvPr id="118" name="Прямоугольник 117"/>
            <p:cNvSpPr/>
            <p:nvPr/>
          </p:nvSpPr>
          <p:spPr>
            <a:xfrm>
              <a:off x="3779912" y="3140968"/>
              <a:ext cx="777686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9" name="Object 2"/>
            <p:cNvGraphicFramePr>
              <a:graphicFrameLocks noChangeAspect="1"/>
            </p:cNvGraphicFramePr>
            <p:nvPr/>
          </p:nvGraphicFramePr>
          <p:xfrm>
            <a:off x="4657179" y="3356248"/>
            <a:ext cx="6165850" cy="815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5" name="Формула" r:id="rId22" imgW="49072800" imgH="6096000" progId="Equation.3">
                    <p:embed/>
                  </p:oleObj>
                </mc:Choice>
                <mc:Fallback>
                  <p:oleObj name="Формула" r:id="rId22" imgW="49072800" imgH="6096000" progId="Equation.3">
                    <p:embed/>
                    <p:pic>
                      <p:nvPicPr>
                        <p:cNvPr id="0" name="Изображение 163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4657179" y="3356248"/>
                          <a:ext cx="6165850" cy="8159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0" name="Группа 56"/>
          <p:cNvGrpSpPr/>
          <p:nvPr/>
        </p:nvGrpSpPr>
        <p:grpSpPr>
          <a:xfrm>
            <a:off x="1043608" y="4509120"/>
            <a:ext cx="7776864" cy="1224136"/>
            <a:chOff x="4644008" y="2708920"/>
            <a:chExt cx="5554902" cy="1224136"/>
          </a:xfrm>
        </p:grpSpPr>
        <p:sp>
          <p:nvSpPr>
            <p:cNvPr id="121" name="Прямоугольник 120"/>
            <p:cNvSpPr/>
            <p:nvPr/>
          </p:nvSpPr>
          <p:spPr>
            <a:xfrm>
              <a:off x="4644008" y="2708920"/>
              <a:ext cx="5554902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2" name="Object 2"/>
            <p:cNvGraphicFramePr>
              <a:graphicFrameLocks noChangeAspect="1"/>
            </p:cNvGraphicFramePr>
            <p:nvPr/>
          </p:nvGraphicFramePr>
          <p:xfrm>
            <a:off x="4695726" y="2924200"/>
            <a:ext cx="5451928" cy="850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6" name="Формула" r:id="rId24" imgW="57607200" imgH="6096000" progId="Equation.3">
                    <p:embed/>
                  </p:oleObj>
                </mc:Choice>
                <mc:Fallback>
                  <p:oleObj name="Формула" r:id="rId24" imgW="57607200" imgH="6096000" progId="Equation.3">
                    <p:embed/>
                    <p:pic>
                      <p:nvPicPr>
                        <p:cNvPr id="0" name="Изображение 1639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4695726" y="2924200"/>
                          <a:ext cx="5451928" cy="8509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3" name="Прямоугольник 122"/>
          <p:cNvSpPr/>
          <p:nvPr/>
        </p:nvSpPr>
        <p:spPr>
          <a:xfrm>
            <a:off x="1043608" y="4509120"/>
            <a:ext cx="7776864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395536" y="458112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Овал 129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1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26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132" name="Группа 24"/>
          <p:cNvGrpSpPr/>
          <p:nvPr/>
        </p:nvGrpSpPr>
        <p:grpSpPr>
          <a:xfrm>
            <a:off x="3707904" y="1484784"/>
            <a:ext cx="2160240" cy="4464496"/>
            <a:chOff x="1187624" y="1700808"/>
            <a:chExt cx="2112055" cy="4392488"/>
          </a:xfrm>
        </p:grpSpPr>
        <p:sp>
          <p:nvSpPr>
            <p:cNvPr id="133" name="Овал 132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Равнобедренный треугольник 138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0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27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sp>
        <p:nvSpPr>
          <p:cNvPr id="59" name="Управляющая кнопка: сведения 58">
            <a:hlinkClick r:id="rId28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сведения 59">
            <a:hlinkClick r:id="rId29" action="ppaction://hlinksldjump" highlightClick="1"/>
          </p:cNvPr>
          <p:cNvSpPr/>
          <p:nvPr/>
        </p:nvSpPr>
        <p:spPr>
          <a:xfrm>
            <a:off x="899592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251520" y="2420888"/>
            <a:ext cx="4320480" cy="40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координаты векторов, если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04664"/>
            <a:ext cx="576064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омой 4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827584" y="2420888"/>
          <a:ext cx="3119438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Формула" r:id="rId2" imgW="25298400" imgH="6096000" progId="Equation.3">
                  <p:embed/>
                </p:oleObj>
              </mc:Choice>
              <mc:Fallback>
                <p:oleObj name="Формула" r:id="rId2" imgW="25298400" imgH="6096000" progId="Equation.3">
                  <p:embed/>
                  <p:pic>
                    <p:nvPicPr>
                      <p:cNvPr id="0" name="Изображение 17408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7584" y="2420888"/>
                        <a:ext cx="3119438" cy="6588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Группа 52"/>
          <p:cNvGrpSpPr/>
          <p:nvPr/>
        </p:nvGrpSpPr>
        <p:grpSpPr>
          <a:xfrm>
            <a:off x="395536" y="1484784"/>
            <a:ext cx="4104457" cy="666279"/>
            <a:chOff x="1115616" y="3356992"/>
            <a:chExt cx="4104457" cy="6662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1115616" y="3356992"/>
              <a:ext cx="4104456" cy="64807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2" name="Object 2"/>
            <p:cNvGraphicFramePr>
              <a:graphicFrameLocks noChangeAspect="1"/>
            </p:cNvGraphicFramePr>
            <p:nvPr/>
          </p:nvGraphicFramePr>
          <p:xfrm>
            <a:off x="1115617" y="3364458"/>
            <a:ext cx="4104456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0" name="Формула" r:id="rId4" imgW="36271200" imgH="6096000" progId="Equation.3">
                    <p:embed/>
                  </p:oleObj>
                </mc:Choice>
                <mc:Fallback>
                  <p:oleObj name="Формула" r:id="rId4" imgW="36271200" imgH="6096000" progId="Equation.3">
                    <p:embed/>
                    <p:pic>
                      <p:nvPicPr>
                        <p:cNvPr id="0" name="Изображение 1740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115617" y="3364458"/>
                          <a:ext cx="4104456" cy="6588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Прямоугольник 32"/>
          <p:cNvSpPr/>
          <p:nvPr/>
        </p:nvSpPr>
        <p:spPr>
          <a:xfrm>
            <a:off x="395536" y="1484784"/>
            <a:ext cx="4104456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32165" name="Object 5"/>
          <p:cNvGraphicFramePr>
            <a:graphicFrameLocks noChangeAspect="1"/>
          </p:cNvGraphicFramePr>
          <p:nvPr/>
        </p:nvGraphicFramePr>
        <p:xfrm>
          <a:off x="251520" y="3140968"/>
          <a:ext cx="4320480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Формула" r:id="rId6" imgW="36576000" imgH="11582400" progId="Equation.3">
                  <p:embed/>
                </p:oleObj>
              </mc:Choice>
              <mc:Fallback>
                <p:oleObj name="Формула" r:id="rId6" imgW="36576000" imgH="11582400" progId="Equation.3">
                  <p:embed/>
                  <p:pic>
                    <p:nvPicPr>
                      <p:cNvPr id="0" name="Изображение 17410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1520" y="3140968"/>
                        <a:ext cx="4320480" cy="1250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2166" name="Object 6"/>
          <p:cNvGraphicFramePr>
            <a:graphicFrameLocks noChangeAspect="1"/>
          </p:cNvGraphicFramePr>
          <p:nvPr/>
        </p:nvGraphicFramePr>
        <p:xfrm>
          <a:off x="539552" y="4365104"/>
          <a:ext cx="3565525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Формула" r:id="rId8" imgW="30175200" imgH="11582400" progId="Equation.3">
                  <p:embed/>
                </p:oleObj>
              </mc:Choice>
              <mc:Fallback>
                <p:oleObj name="Формула" r:id="rId8" imgW="30175200" imgH="11582400" progId="Equation.3">
                  <p:embed/>
                  <p:pic>
                    <p:nvPicPr>
                      <p:cNvPr id="0" name="Изображение 17411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9552" y="4365104"/>
                        <a:ext cx="3565525" cy="1250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2167" name="Object 7"/>
          <p:cNvGraphicFramePr>
            <a:graphicFrameLocks noChangeAspect="1"/>
          </p:cNvGraphicFramePr>
          <p:nvPr/>
        </p:nvGraphicFramePr>
        <p:xfrm>
          <a:off x="467544" y="5661248"/>
          <a:ext cx="391001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Формула" r:id="rId10" imgW="31699200" imgH="6096000" progId="Equation.3">
                  <p:embed/>
                </p:oleObj>
              </mc:Choice>
              <mc:Fallback>
                <p:oleObj name="Формула" r:id="rId10" imgW="31699200" imgH="6096000" progId="Equation.3">
                  <p:embed/>
                  <p:pic>
                    <p:nvPicPr>
                      <p:cNvPr id="0" name="Изображение 17412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7544" y="5661248"/>
                        <a:ext cx="3910013" cy="658812"/>
                      </a:xfrm>
                      <a:prstGeom prst="rect">
                        <a:avLst/>
                      </a:prstGeom>
                      <a:solidFill>
                        <a:srgbClr val="E4E3C7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Прямоугольник 36"/>
          <p:cNvSpPr/>
          <p:nvPr/>
        </p:nvSpPr>
        <p:spPr>
          <a:xfrm>
            <a:off x="4644008" y="2420888"/>
            <a:ext cx="4320480" cy="40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8" name="Object 2"/>
          <p:cNvGraphicFramePr>
            <a:graphicFrameLocks noChangeAspect="1"/>
          </p:cNvGraphicFramePr>
          <p:nvPr/>
        </p:nvGraphicFramePr>
        <p:xfrm>
          <a:off x="5257800" y="2420938"/>
          <a:ext cx="3043238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Формула" r:id="rId12" imgW="24688800" imgH="6096000" progId="Equation.3">
                  <p:embed/>
                </p:oleObj>
              </mc:Choice>
              <mc:Fallback>
                <p:oleObj name="Формула" r:id="rId12" imgW="24688800" imgH="6096000" progId="Equation.3">
                  <p:embed/>
                  <p:pic>
                    <p:nvPicPr>
                      <p:cNvPr id="0" name="Изображение 17413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57800" y="2420938"/>
                        <a:ext cx="3043238" cy="6588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Группа 52"/>
          <p:cNvGrpSpPr/>
          <p:nvPr/>
        </p:nvGrpSpPr>
        <p:grpSpPr>
          <a:xfrm>
            <a:off x="4788024" y="1484784"/>
            <a:ext cx="4104456" cy="666279"/>
            <a:chOff x="1115616" y="3356992"/>
            <a:chExt cx="4104456" cy="666279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115616" y="3356992"/>
              <a:ext cx="4104456" cy="64807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1" name="Object 2"/>
            <p:cNvGraphicFramePr>
              <a:graphicFrameLocks noChangeAspect="1"/>
            </p:cNvGraphicFramePr>
            <p:nvPr/>
          </p:nvGraphicFramePr>
          <p:xfrm>
            <a:off x="1218680" y="3364458"/>
            <a:ext cx="3898900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5" name="Формула" r:id="rId14" imgW="34442400" imgH="6096000" progId="Equation.3">
                    <p:embed/>
                  </p:oleObj>
                </mc:Choice>
                <mc:Fallback>
                  <p:oleObj name="Формула" r:id="rId14" imgW="34442400" imgH="6096000" progId="Equation.3">
                    <p:embed/>
                    <p:pic>
                      <p:nvPicPr>
                        <p:cNvPr id="0" name="Изображение 1741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218680" y="3364458"/>
                          <a:ext cx="3898900" cy="6588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" name="Прямоугольник 41"/>
          <p:cNvSpPr/>
          <p:nvPr/>
        </p:nvSpPr>
        <p:spPr>
          <a:xfrm>
            <a:off x="4788024" y="1484784"/>
            <a:ext cx="4104456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3" name="Object 5"/>
          <p:cNvGraphicFramePr>
            <a:graphicFrameLocks noChangeAspect="1"/>
          </p:cNvGraphicFramePr>
          <p:nvPr/>
        </p:nvGraphicFramePr>
        <p:xfrm>
          <a:off x="4644008" y="3140968"/>
          <a:ext cx="4320480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Формула" r:id="rId16" imgW="36576000" imgH="11582400" progId="Equation.3">
                  <p:embed/>
                </p:oleObj>
              </mc:Choice>
              <mc:Fallback>
                <p:oleObj name="Формула" r:id="rId16" imgW="36576000" imgH="11582400" progId="Equation.3">
                  <p:embed/>
                  <p:pic>
                    <p:nvPicPr>
                      <p:cNvPr id="0" name="Изображение 17415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644008" y="3140968"/>
                        <a:ext cx="4320480" cy="1250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6"/>
          <p:cNvGraphicFramePr>
            <a:graphicFrameLocks noChangeAspect="1"/>
          </p:cNvGraphicFramePr>
          <p:nvPr/>
        </p:nvGraphicFramePr>
        <p:xfrm>
          <a:off x="4932040" y="4365104"/>
          <a:ext cx="3565525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Формула" r:id="rId18" imgW="30175200" imgH="11582400" progId="Equation.3">
                  <p:embed/>
                </p:oleObj>
              </mc:Choice>
              <mc:Fallback>
                <p:oleObj name="Формула" r:id="rId18" imgW="30175200" imgH="11582400" progId="Equation.3">
                  <p:embed/>
                  <p:pic>
                    <p:nvPicPr>
                      <p:cNvPr id="0" name="Изображение 17416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932040" y="4365104"/>
                        <a:ext cx="3565525" cy="1250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7"/>
          <p:cNvGraphicFramePr>
            <a:graphicFrameLocks noChangeAspect="1"/>
          </p:cNvGraphicFramePr>
          <p:nvPr/>
        </p:nvGraphicFramePr>
        <p:xfrm>
          <a:off x="4860032" y="5661025"/>
          <a:ext cx="396044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Формула" r:id="rId20" imgW="34137600" imgH="6096000" progId="Equation.3">
                  <p:embed/>
                </p:oleObj>
              </mc:Choice>
              <mc:Fallback>
                <p:oleObj name="Формула" r:id="rId20" imgW="34137600" imgH="6096000" progId="Equation.3">
                  <p:embed/>
                  <p:pic>
                    <p:nvPicPr>
                      <p:cNvPr id="0" name="Изображение 17417"/>
                      <p:cNvPicPr>
                        <a:picLocks noChangeAspect="1"/>
                      </p:cNvPicPr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860032" y="5661025"/>
                        <a:ext cx="3960440" cy="658813"/>
                      </a:xfrm>
                      <a:prstGeom prst="rect">
                        <a:avLst/>
                      </a:prstGeom>
                      <a:solidFill>
                        <a:srgbClr val="E4E3C7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" name="Прямая соединительная линия 1"/>
          <p:cNvCxnSpPr/>
          <p:nvPr/>
        </p:nvCxnSpPr>
        <p:spPr>
          <a:xfrm>
            <a:off x="4644008" y="1628800"/>
            <a:ext cx="0" cy="4824536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 flipH="1">
            <a:off x="971600" y="476672"/>
            <a:ext cx="468560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22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548680"/>
            <a:ext cx="432048" cy="898540"/>
          </a:xfrm>
          <a:prstGeom prst="rect">
            <a:avLst/>
          </a:prstGeom>
          <a:noFill/>
        </p:spPr>
      </p:pic>
      <p:grpSp>
        <p:nvGrpSpPr>
          <p:cNvPr id="48" name="Группа 24"/>
          <p:cNvGrpSpPr/>
          <p:nvPr/>
        </p:nvGrpSpPr>
        <p:grpSpPr>
          <a:xfrm>
            <a:off x="3707904" y="1484784"/>
            <a:ext cx="2160240" cy="4464496"/>
            <a:chOff x="1187624" y="1700808"/>
            <a:chExt cx="2112055" cy="4392488"/>
          </a:xfrm>
        </p:grpSpPr>
        <p:sp>
          <p:nvSpPr>
            <p:cNvPr id="49" name="Овал 48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Равнобедренный треугольник 54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23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2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32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32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07704" y="188640"/>
            <a:ext cx="5328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endParaRPr lang="ru-RU" sz="5400" b="1" cap="all" spc="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1628800"/>
            <a:ext cx="5832648" cy="648072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Координаты  вектора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3789040"/>
            <a:ext cx="5976664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Сложение  и  вычитание  векторов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1" action="ppaction://hlinksldjump" highlightClick="1"/>
          </p:cNvPr>
          <p:cNvSpPr/>
          <p:nvPr/>
        </p:nvSpPr>
        <p:spPr>
          <a:xfrm>
            <a:off x="3059832" y="4725144"/>
            <a:ext cx="1008112" cy="504056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2" action="ppaction://hlinksldjump" highlightClick="1"/>
          </p:cNvPr>
          <p:cNvSpPr/>
          <p:nvPr/>
        </p:nvSpPr>
        <p:spPr>
          <a:xfrm>
            <a:off x="4211960" y="4725144"/>
            <a:ext cx="1008112" cy="504056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5364088" y="4725144"/>
            <a:ext cx="1008112" cy="504056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6516216" y="4725144"/>
            <a:ext cx="1008112" cy="504056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5" action="ppaction://hlinksldjump" highlightClick="1"/>
          </p:cNvPr>
          <p:cNvSpPr/>
          <p:nvPr/>
        </p:nvSpPr>
        <p:spPr>
          <a:xfrm>
            <a:off x="7668344" y="4725144"/>
            <a:ext cx="1008112" cy="504056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rId6" action="ppaction://hlinksldjump" highlightClick="1"/>
          </p:cNvPr>
          <p:cNvSpPr/>
          <p:nvPr/>
        </p:nvSpPr>
        <p:spPr>
          <a:xfrm>
            <a:off x="3059832" y="2492896"/>
            <a:ext cx="1008112" cy="504056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Управляющая кнопка: настраиваемая 20">
            <a:hlinkClick r:id="rId7" action="ppaction://hlinksldjump" highlightClick="1"/>
          </p:cNvPr>
          <p:cNvSpPr/>
          <p:nvPr/>
        </p:nvSpPr>
        <p:spPr>
          <a:xfrm>
            <a:off x="4211960" y="2492896"/>
            <a:ext cx="1008112" cy="504056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настраиваемая 21">
            <a:hlinkClick r:id="rId8" action="ppaction://hlinksldjump" highlightClick="1"/>
          </p:cNvPr>
          <p:cNvSpPr/>
          <p:nvPr/>
        </p:nvSpPr>
        <p:spPr>
          <a:xfrm>
            <a:off x="5364088" y="2492896"/>
            <a:ext cx="1008112" cy="504056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настраиваемая 22">
            <a:hlinkClick r:id="rId9" action="ppaction://hlinksldjump" highlightClick="1"/>
          </p:cNvPr>
          <p:cNvSpPr/>
          <p:nvPr/>
        </p:nvSpPr>
        <p:spPr>
          <a:xfrm>
            <a:off x="6516216" y="2492896"/>
            <a:ext cx="1008112" cy="504056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сведения 17">
            <a:hlinkClick r:id="" action="ppaction://hlinkshowjump?jump=lastslide" highlightClick="1"/>
          </p:cNvPr>
          <p:cNvSpPr/>
          <p:nvPr/>
        </p:nvSpPr>
        <p:spPr>
          <a:xfrm>
            <a:off x="8460432" y="6235592"/>
            <a:ext cx="430856" cy="351440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в конец 25">
            <a:hlinkClick r:id="" action="ppaction://hlinkshowjump?jump=endshow" highlightClick="1"/>
          </p:cNvPr>
          <p:cNvSpPr/>
          <p:nvPr/>
        </p:nvSpPr>
        <p:spPr>
          <a:xfrm>
            <a:off x="7956376" y="6237312"/>
            <a:ext cx="432048" cy="360040"/>
          </a:xfrm>
          <a:prstGeom prst="actionButtonEnd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rId10" action="ppaction://hlinksldjump" highlightClick="1"/>
          </p:cNvPr>
          <p:cNvSpPr/>
          <p:nvPr/>
        </p:nvSpPr>
        <p:spPr>
          <a:xfrm>
            <a:off x="7668344" y="2492896"/>
            <a:ext cx="1008112" cy="504056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настраиваемая 26">
            <a:hlinkClick r:id="rId11" action="ppaction://hlinksldjump" highlightClick="1"/>
          </p:cNvPr>
          <p:cNvSpPr/>
          <p:nvPr/>
        </p:nvSpPr>
        <p:spPr>
          <a:xfrm>
            <a:off x="3059832" y="3140968"/>
            <a:ext cx="1008112" cy="504056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rId12" action="ppaction://hlinksldjump" highlightClick="1"/>
          </p:cNvPr>
          <p:cNvSpPr/>
          <p:nvPr/>
        </p:nvSpPr>
        <p:spPr>
          <a:xfrm>
            <a:off x="4211960" y="3140968"/>
            <a:ext cx="1008112" cy="504056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rId13" action="ppaction://hlinksldjump" highlightClick="1"/>
          </p:cNvPr>
          <p:cNvSpPr/>
          <p:nvPr/>
        </p:nvSpPr>
        <p:spPr>
          <a:xfrm>
            <a:off x="5364088" y="3140968"/>
            <a:ext cx="1008112" cy="504056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rId14" action="ppaction://hlinksldjump" highlightClick="1"/>
          </p:cNvPr>
          <p:cNvSpPr/>
          <p:nvPr/>
        </p:nvSpPr>
        <p:spPr>
          <a:xfrm>
            <a:off x="6516216" y="3140968"/>
            <a:ext cx="1008112" cy="504056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настраиваемая 34">
            <a:hlinkClick r:id="rId1" action="ppaction://hlinksldjump" highlightClick="1"/>
          </p:cNvPr>
          <p:cNvSpPr/>
          <p:nvPr/>
        </p:nvSpPr>
        <p:spPr>
          <a:xfrm>
            <a:off x="7668344" y="3140968"/>
            <a:ext cx="1008112" cy="504056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рямоугольник 68"/>
          <p:cNvSpPr/>
          <p:nvPr/>
        </p:nvSpPr>
        <p:spPr>
          <a:xfrm>
            <a:off x="395536" y="260648"/>
            <a:ext cx="8352928" cy="129614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Диагонали параллелограмма АВС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пересекаются в точке О. Выразите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67544" y="404664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Управляющая кнопка: домой 75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14076" name="Object 28"/>
          <p:cNvGraphicFramePr>
            <a:graphicFrameLocks noChangeAspect="1"/>
          </p:cNvGraphicFramePr>
          <p:nvPr/>
        </p:nvGraphicFramePr>
        <p:xfrm>
          <a:off x="1619672" y="1124744"/>
          <a:ext cx="5961062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Формула" r:id="rId2" imgW="52425600" imgH="6096000" progId="Equation.3">
                  <p:embed/>
                </p:oleObj>
              </mc:Choice>
              <mc:Fallback>
                <p:oleObj name="Формула" r:id="rId2" imgW="52425600" imgH="6096000" progId="Equation.3">
                  <p:embed/>
                  <p:pic>
                    <p:nvPicPr>
                      <p:cNvPr id="0" name="Изображение 1843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19672" y="1124744"/>
                        <a:ext cx="5961062" cy="674687"/>
                      </a:xfrm>
                      <a:prstGeom prst="rect">
                        <a:avLst/>
                      </a:prstGeom>
                      <a:solidFill>
                        <a:srgbClr val="E2E1C4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3205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8144" y="1772816"/>
            <a:ext cx="2766007" cy="1516757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89" name="Группа 38"/>
          <p:cNvGrpSpPr/>
          <p:nvPr/>
        </p:nvGrpSpPr>
        <p:grpSpPr>
          <a:xfrm>
            <a:off x="1619672" y="1772816"/>
            <a:ext cx="3168352" cy="676275"/>
            <a:chOff x="5004048" y="2852936"/>
            <a:chExt cx="3168352" cy="676275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5004048" y="2852936"/>
              <a:ext cx="3168352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1" name="Object 2"/>
            <p:cNvGraphicFramePr>
              <a:graphicFrameLocks noChangeAspect="1"/>
            </p:cNvGraphicFramePr>
            <p:nvPr/>
          </p:nvGraphicFramePr>
          <p:xfrm>
            <a:off x="5868144" y="2852936"/>
            <a:ext cx="1392237" cy="67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4" name="Формула" r:id="rId5" imgW="10972800" imgH="5486400" progId="Equation.3">
                    <p:embed/>
                  </p:oleObj>
                </mc:Choice>
                <mc:Fallback>
                  <p:oleObj name="Формула" r:id="rId5" imgW="10972800" imgH="5486400" progId="Equation.3">
                    <p:embed/>
                    <p:pic>
                      <p:nvPicPr>
                        <p:cNvPr id="0" name="Изображение 184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868144" y="2852936"/>
                          <a:ext cx="1392237" cy="6762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" name="Группа 52"/>
          <p:cNvGrpSpPr/>
          <p:nvPr/>
        </p:nvGrpSpPr>
        <p:grpSpPr>
          <a:xfrm>
            <a:off x="1619672" y="1772816"/>
            <a:ext cx="3168352" cy="658813"/>
            <a:chOff x="6444208" y="2852936"/>
            <a:chExt cx="3168352" cy="658813"/>
          </a:xfrm>
        </p:grpSpPr>
        <p:sp>
          <p:nvSpPr>
            <p:cNvPr id="93" name="Прямоугольник 92"/>
            <p:cNvSpPr/>
            <p:nvPr/>
          </p:nvSpPr>
          <p:spPr>
            <a:xfrm>
              <a:off x="6444208" y="2852936"/>
              <a:ext cx="3168352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5" name="Object 2"/>
            <p:cNvGraphicFramePr>
              <a:graphicFrameLocks noChangeAspect="1"/>
            </p:cNvGraphicFramePr>
            <p:nvPr/>
          </p:nvGraphicFramePr>
          <p:xfrm>
            <a:off x="6876256" y="2852936"/>
            <a:ext cx="2447925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5" name="Формула" r:id="rId7" imgW="20116800" imgH="5486400" progId="Equation.3">
                    <p:embed/>
                  </p:oleObj>
                </mc:Choice>
                <mc:Fallback>
                  <p:oleObj name="Формула" r:id="rId7" imgW="20116800" imgH="5486400" progId="Equation.3">
                    <p:embed/>
                    <p:pic>
                      <p:nvPicPr>
                        <p:cNvPr id="0" name="Изображение 1843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876256" y="2852936"/>
                          <a:ext cx="2447925" cy="6588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6" name="Группа 56"/>
          <p:cNvGrpSpPr/>
          <p:nvPr/>
        </p:nvGrpSpPr>
        <p:grpSpPr>
          <a:xfrm>
            <a:off x="1619673" y="1772816"/>
            <a:ext cx="3168352" cy="648072"/>
            <a:chOff x="6547075" y="2708920"/>
            <a:chExt cx="2263107" cy="648072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6547075" y="2708920"/>
              <a:ext cx="2263107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3" name="Object 2"/>
            <p:cNvGraphicFramePr>
              <a:graphicFrameLocks noChangeAspect="1"/>
            </p:cNvGraphicFramePr>
            <p:nvPr/>
          </p:nvGraphicFramePr>
          <p:xfrm>
            <a:off x="7318588" y="2708920"/>
            <a:ext cx="754062" cy="639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6" name="Формула" r:id="rId9" imgW="8839200" imgH="5181600" progId="Equation.3">
                    <p:embed/>
                  </p:oleObj>
                </mc:Choice>
                <mc:Fallback>
                  <p:oleObj name="Формула" r:id="rId9" imgW="8839200" imgH="5181600" progId="Equation.3">
                    <p:embed/>
                    <p:pic>
                      <p:nvPicPr>
                        <p:cNvPr id="0" name="Изображение 1843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318588" y="2708920"/>
                          <a:ext cx="754062" cy="6397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5" name="Прямоугольник 104"/>
          <p:cNvSpPr/>
          <p:nvPr/>
        </p:nvSpPr>
        <p:spPr>
          <a:xfrm>
            <a:off x="1619672" y="1772816"/>
            <a:ext cx="316835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6" name="Группа 38"/>
          <p:cNvGrpSpPr/>
          <p:nvPr/>
        </p:nvGrpSpPr>
        <p:grpSpPr>
          <a:xfrm>
            <a:off x="1619672" y="2564904"/>
            <a:ext cx="3168352" cy="676771"/>
            <a:chOff x="5004048" y="2852936"/>
            <a:chExt cx="3168352" cy="676771"/>
          </a:xfrm>
        </p:grpSpPr>
        <p:sp>
          <p:nvSpPr>
            <p:cNvPr id="109" name="Прямоугольник 108"/>
            <p:cNvSpPr/>
            <p:nvPr/>
          </p:nvSpPr>
          <p:spPr>
            <a:xfrm>
              <a:off x="5004048" y="2852936"/>
              <a:ext cx="3168352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4" name="Object 2"/>
            <p:cNvGraphicFramePr>
              <a:graphicFrameLocks noChangeAspect="1"/>
            </p:cNvGraphicFramePr>
            <p:nvPr/>
          </p:nvGraphicFramePr>
          <p:xfrm>
            <a:off x="5734000" y="2853432"/>
            <a:ext cx="1660525" cy="67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7" name="Формула" r:id="rId11" imgW="13106400" imgH="5486400" progId="Equation.3">
                    <p:embed/>
                  </p:oleObj>
                </mc:Choice>
                <mc:Fallback>
                  <p:oleObj name="Формула" r:id="rId11" imgW="13106400" imgH="5486400" progId="Equation.3">
                    <p:embed/>
                    <p:pic>
                      <p:nvPicPr>
                        <p:cNvPr id="0" name="Изображение 1843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734000" y="2853432"/>
                          <a:ext cx="1660525" cy="6762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6" name="Группа 52"/>
          <p:cNvGrpSpPr/>
          <p:nvPr/>
        </p:nvGrpSpPr>
        <p:grpSpPr>
          <a:xfrm>
            <a:off x="1619672" y="2564904"/>
            <a:ext cx="3168352" cy="659309"/>
            <a:chOff x="6444208" y="2852936"/>
            <a:chExt cx="3168352" cy="659309"/>
          </a:xfrm>
        </p:grpSpPr>
        <p:sp>
          <p:nvSpPr>
            <p:cNvPr id="117" name="Прямоугольник 116"/>
            <p:cNvSpPr/>
            <p:nvPr/>
          </p:nvSpPr>
          <p:spPr>
            <a:xfrm>
              <a:off x="6444208" y="2852936"/>
              <a:ext cx="3168352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8" name="Object 2"/>
            <p:cNvGraphicFramePr>
              <a:graphicFrameLocks noChangeAspect="1"/>
            </p:cNvGraphicFramePr>
            <p:nvPr/>
          </p:nvGraphicFramePr>
          <p:xfrm>
            <a:off x="6839198" y="2853432"/>
            <a:ext cx="2522537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8" name="Формула" r:id="rId13" imgW="20726400" imgH="5486400" progId="Equation.3">
                    <p:embed/>
                  </p:oleObj>
                </mc:Choice>
                <mc:Fallback>
                  <p:oleObj name="Формула" r:id="rId13" imgW="20726400" imgH="5486400" progId="Equation.3">
                    <p:embed/>
                    <p:pic>
                      <p:nvPicPr>
                        <p:cNvPr id="0" name="Изображение 1843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839198" y="2853432"/>
                          <a:ext cx="2522537" cy="6588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9" name="Группа 56"/>
          <p:cNvGrpSpPr/>
          <p:nvPr/>
        </p:nvGrpSpPr>
        <p:grpSpPr>
          <a:xfrm>
            <a:off x="1619672" y="2564904"/>
            <a:ext cx="3168352" cy="648072"/>
            <a:chOff x="6547075" y="2708920"/>
            <a:chExt cx="2263107" cy="648072"/>
          </a:xfrm>
        </p:grpSpPr>
        <p:sp>
          <p:nvSpPr>
            <p:cNvPr id="121" name="Прямоугольник 120"/>
            <p:cNvSpPr/>
            <p:nvPr/>
          </p:nvSpPr>
          <p:spPr>
            <a:xfrm>
              <a:off x="6547075" y="2708920"/>
              <a:ext cx="2263107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2" name="Object 2"/>
            <p:cNvGraphicFramePr>
              <a:graphicFrameLocks noChangeAspect="1"/>
            </p:cNvGraphicFramePr>
            <p:nvPr/>
          </p:nvGraphicFramePr>
          <p:xfrm>
            <a:off x="7306593" y="2709416"/>
            <a:ext cx="780142" cy="639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9" name="Формула" r:id="rId15" imgW="9144000" imgH="5181600" progId="Equation.3">
                    <p:embed/>
                  </p:oleObj>
                </mc:Choice>
                <mc:Fallback>
                  <p:oleObj name="Формула" r:id="rId15" imgW="9144000" imgH="5181600" progId="Equation.3">
                    <p:embed/>
                    <p:pic>
                      <p:nvPicPr>
                        <p:cNvPr id="0" name="Изображение 1843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7306593" y="2709416"/>
                          <a:ext cx="780142" cy="6397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5" name="Прямоугольник 124"/>
          <p:cNvSpPr/>
          <p:nvPr/>
        </p:nvSpPr>
        <p:spPr>
          <a:xfrm>
            <a:off x="1619672" y="2564904"/>
            <a:ext cx="316835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395536" y="3356992"/>
            <a:ext cx="8352928" cy="129614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Диагонали параллелограмма АВС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пересекаются в точке О. Выразите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467544" y="3501008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Управляющая кнопка: домой 132">
            <a:hlinkClick r:id="rId1" action="ppaction://hlinksldjump" highlightClick="1"/>
          </p:cNvPr>
          <p:cNvSpPr/>
          <p:nvPr/>
        </p:nvSpPr>
        <p:spPr>
          <a:xfrm>
            <a:off x="8028384" y="3501008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4" name="Object 28"/>
          <p:cNvGraphicFramePr>
            <a:graphicFrameLocks noChangeAspect="1"/>
          </p:cNvGraphicFramePr>
          <p:nvPr/>
        </p:nvGraphicFramePr>
        <p:xfrm>
          <a:off x="1568450" y="4221163"/>
          <a:ext cx="606425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Формула" r:id="rId17" imgW="53340000" imgH="6096000" progId="Equation.3">
                  <p:embed/>
                </p:oleObj>
              </mc:Choice>
              <mc:Fallback>
                <p:oleObj name="Формула" r:id="rId17" imgW="53340000" imgH="6096000" progId="Equation.3">
                  <p:embed/>
                  <p:pic>
                    <p:nvPicPr>
                      <p:cNvPr id="0" name="Изображение 18439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68450" y="4221163"/>
                        <a:ext cx="6064250" cy="674687"/>
                      </a:xfrm>
                      <a:prstGeom prst="rect">
                        <a:avLst/>
                      </a:prstGeom>
                      <a:solidFill>
                        <a:srgbClr val="E2E1C4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3204" name="Picture 20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5796136" y="4869160"/>
            <a:ext cx="2781725" cy="1512168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135" name="Группа 38"/>
          <p:cNvGrpSpPr/>
          <p:nvPr/>
        </p:nvGrpSpPr>
        <p:grpSpPr>
          <a:xfrm>
            <a:off x="1619672" y="4868863"/>
            <a:ext cx="3168352" cy="676275"/>
            <a:chOff x="5004048" y="2852639"/>
            <a:chExt cx="3168352" cy="676275"/>
          </a:xfrm>
        </p:grpSpPr>
        <p:sp>
          <p:nvSpPr>
            <p:cNvPr id="136" name="Прямоугольник 135"/>
            <p:cNvSpPr/>
            <p:nvPr/>
          </p:nvSpPr>
          <p:spPr>
            <a:xfrm>
              <a:off x="5004048" y="2852936"/>
              <a:ext cx="3168352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7" name="Object 2"/>
            <p:cNvGraphicFramePr>
              <a:graphicFrameLocks noChangeAspect="1"/>
            </p:cNvGraphicFramePr>
            <p:nvPr/>
          </p:nvGraphicFramePr>
          <p:xfrm>
            <a:off x="5811788" y="2852639"/>
            <a:ext cx="1506537" cy="67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1" name="Формула" r:id="rId20" imgW="11887200" imgH="5486400" progId="Equation.3">
                    <p:embed/>
                  </p:oleObj>
                </mc:Choice>
                <mc:Fallback>
                  <p:oleObj name="Формула" r:id="rId20" imgW="11887200" imgH="5486400" progId="Equation.3">
                    <p:embed/>
                    <p:pic>
                      <p:nvPicPr>
                        <p:cNvPr id="0" name="Изображение 1844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5811788" y="2852639"/>
                          <a:ext cx="1506537" cy="6762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8" name="Группа 52"/>
          <p:cNvGrpSpPr/>
          <p:nvPr/>
        </p:nvGrpSpPr>
        <p:grpSpPr>
          <a:xfrm>
            <a:off x="1619672" y="4869160"/>
            <a:ext cx="3168352" cy="658813"/>
            <a:chOff x="6444208" y="2852936"/>
            <a:chExt cx="3168352" cy="658813"/>
          </a:xfrm>
        </p:grpSpPr>
        <p:sp>
          <p:nvSpPr>
            <p:cNvPr id="139" name="Прямоугольник 138"/>
            <p:cNvSpPr/>
            <p:nvPr/>
          </p:nvSpPr>
          <p:spPr>
            <a:xfrm>
              <a:off x="6444208" y="2852936"/>
              <a:ext cx="3168352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40" name="Object 2"/>
            <p:cNvGraphicFramePr>
              <a:graphicFrameLocks noChangeAspect="1"/>
            </p:cNvGraphicFramePr>
            <p:nvPr/>
          </p:nvGraphicFramePr>
          <p:xfrm>
            <a:off x="6876256" y="2852936"/>
            <a:ext cx="2447925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2" name="Формула" r:id="rId22" imgW="20116800" imgH="5486400" progId="Equation.3">
                    <p:embed/>
                  </p:oleObj>
                </mc:Choice>
                <mc:Fallback>
                  <p:oleObj name="Формула" r:id="rId22" imgW="20116800" imgH="5486400" progId="Equation.3">
                    <p:embed/>
                    <p:pic>
                      <p:nvPicPr>
                        <p:cNvPr id="0" name="Изображение 1844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876256" y="2852936"/>
                          <a:ext cx="2447925" cy="6588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1" name="Группа 56"/>
          <p:cNvGrpSpPr/>
          <p:nvPr/>
        </p:nvGrpSpPr>
        <p:grpSpPr>
          <a:xfrm>
            <a:off x="1619672" y="4869160"/>
            <a:ext cx="3168352" cy="648072"/>
            <a:chOff x="6547075" y="2708920"/>
            <a:chExt cx="2263107" cy="648072"/>
          </a:xfrm>
        </p:grpSpPr>
        <p:sp>
          <p:nvSpPr>
            <p:cNvPr id="142" name="Прямоугольник 141"/>
            <p:cNvSpPr/>
            <p:nvPr/>
          </p:nvSpPr>
          <p:spPr>
            <a:xfrm>
              <a:off x="6547075" y="2708920"/>
              <a:ext cx="2263107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43" name="Object 2"/>
            <p:cNvGraphicFramePr>
              <a:graphicFrameLocks noChangeAspect="1"/>
            </p:cNvGraphicFramePr>
            <p:nvPr/>
          </p:nvGraphicFramePr>
          <p:xfrm>
            <a:off x="7318588" y="2708920"/>
            <a:ext cx="754062" cy="639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3" name="Формула" r:id="rId23" imgW="8839200" imgH="5181600" progId="Equation.3">
                    <p:embed/>
                  </p:oleObj>
                </mc:Choice>
                <mc:Fallback>
                  <p:oleObj name="Формула" r:id="rId23" imgW="8839200" imgH="5181600" progId="Equation.3">
                    <p:embed/>
                    <p:pic>
                      <p:nvPicPr>
                        <p:cNvPr id="0" name="Изображение 1844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318588" y="2708920"/>
                          <a:ext cx="754062" cy="6397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4" name="Прямоугольник 143"/>
          <p:cNvSpPr/>
          <p:nvPr/>
        </p:nvSpPr>
        <p:spPr>
          <a:xfrm>
            <a:off x="1619672" y="4869160"/>
            <a:ext cx="316835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5" name="Группа 38"/>
          <p:cNvGrpSpPr/>
          <p:nvPr/>
        </p:nvGrpSpPr>
        <p:grpSpPr>
          <a:xfrm>
            <a:off x="1619672" y="5661025"/>
            <a:ext cx="3168352" cy="676275"/>
            <a:chOff x="5004048" y="2852713"/>
            <a:chExt cx="3168352" cy="676275"/>
          </a:xfrm>
        </p:grpSpPr>
        <p:sp>
          <p:nvSpPr>
            <p:cNvPr id="146" name="Прямоугольник 145"/>
            <p:cNvSpPr/>
            <p:nvPr/>
          </p:nvSpPr>
          <p:spPr>
            <a:xfrm>
              <a:off x="5004048" y="2852936"/>
              <a:ext cx="3168352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47" name="Object 2"/>
            <p:cNvGraphicFramePr>
              <a:graphicFrameLocks noChangeAspect="1"/>
            </p:cNvGraphicFramePr>
            <p:nvPr/>
          </p:nvGraphicFramePr>
          <p:xfrm>
            <a:off x="5810200" y="2852713"/>
            <a:ext cx="1506538" cy="67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4" name="Формула" r:id="rId24" imgW="11887200" imgH="5486400" progId="Equation.3">
                    <p:embed/>
                  </p:oleObj>
                </mc:Choice>
                <mc:Fallback>
                  <p:oleObj name="Формула" r:id="rId24" imgW="11887200" imgH="5486400" progId="Equation.3">
                    <p:embed/>
                    <p:pic>
                      <p:nvPicPr>
                        <p:cNvPr id="0" name="Изображение 1844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5810200" y="2852713"/>
                          <a:ext cx="1506538" cy="6762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8" name="Группа 52"/>
          <p:cNvGrpSpPr/>
          <p:nvPr/>
        </p:nvGrpSpPr>
        <p:grpSpPr>
          <a:xfrm>
            <a:off x="1619672" y="5661248"/>
            <a:ext cx="3168352" cy="658813"/>
            <a:chOff x="6444208" y="2852713"/>
            <a:chExt cx="3168352" cy="658813"/>
          </a:xfrm>
        </p:grpSpPr>
        <p:sp>
          <p:nvSpPr>
            <p:cNvPr id="149" name="Прямоугольник 148"/>
            <p:cNvSpPr/>
            <p:nvPr/>
          </p:nvSpPr>
          <p:spPr>
            <a:xfrm>
              <a:off x="6444208" y="2852936"/>
              <a:ext cx="3168352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0" name="Object 2"/>
            <p:cNvGraphicFramePr>
              <a:graphicFrameLocks noChangeAspect="1"/>
            </p:cNvGraphicFramePr>
            <p:nvPr/>
          </p:nvGraphicFramePr>
          <p:xfrm>
            <a:off x="6856660" y="2852713"/>
            <a:ext cx="2486025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5" name="Формула" r:id="rId26" imgW="20421600" imgH="5486400" progId="Equation.3">
                    <p:embed/>
                  </p:oleObj>
                </mc:Choice>
                <mc:Fallback>
                  <p:oleObj name="Формула" r:id="rId26" imgW="20421600" imgH="5486400" progId="Equation.3">
                    <p:embed/>
                    <p:pic>
                      <p:nvPicPr>
                        <p:cNvPr id="0" name="Изображение 184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6856660" y="2852713"/>
                          <a:ext cx="2486025" cy="6588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1" name="Группа 56"/>
          <p:cNvGrpSpPr/>
          <p:nvPr/>
        </p:nvGrpSpPr>
        <p:grpSpPr>
          <a:xfrm>
            <a:off x="1619672" y="5661248"/>
            <a:ext cx="3168352" cy="676275"/>
            <a:chOff x="6547075" y="2691235"/>
            <a:chExt cx="2263107" cy="676275"/>
          </a:xfrm>
        </p:grpSpPr>
        <p:sp>
          <p:nvSpPr>
            <p:cNvPr id="152" name="Прямоугольник 151"/>
            <p:cNvSpPr/>
            <p:nvPr/>
          </p:nvSpPr>
          <p:spPr>
            <a:xfrm>
              <a:off x="6547075" y="2708920"/>
              <a:ext cx="2263107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3" name="Object 2"/>
            <p:cNvGraphicFramePr>
              <a:graphicFrameLocks noChangeAspect="1"/>
            </p:cNvGraphicFramePr>
            <p:nvPr/>
          </p:nvGraphicFramePr>
          <p:xfrm>
            <a:off x="7306594" y="2691235"/>
            <a:ext cx="780142" cy="67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6" name="Формула" r:id="rId28" imgW="9144000" imgH="5486400" progId="Equation.3">
                    <p:embed/>
                  </p:oleObj>
                </mc:Choice>
                <mc:Fallback>
                  <p:oleObj name="Формула" r:id="rId28" imgW="9144000" imgH="5486400" progId="Equation.3">
                    <p:embed/>
                    <p:pic>
                      <p:nvPicPr>
                        <p:cNvPr id="0" name="Изображение 184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7306594" y="2691235"/>
                          <a:ext cx="780142" cy="6762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8" name="Прямоугольник 157"/>
          <p:cNvSpPr/>
          <p:nvPr/>
        </p:nvSpPr>
        <p:spPr>
          <a:xfrm>
            <a:off x="1619672" y="5661248"/>
            <a:ext cx="316835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Овал 160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2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30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163" name="Группа 24"/>
          <p:cNvGrpSpPr/>
          <p:nvPr/>
        </p:nvGrpSpPr>
        <p:grpSpPr>
          <a:xfrm>
            <a:off x="3707904" y="1484784"/>
            <a:ext cx="2160240" cy="4464496"/>
            <a:chOff x="1187624" y="1700808"/>
            <a:chExt cx="2112055" cy="4392488"/>
          </a:xfrm>
        </p:grpSpPr>
        <p:sp>
          <p:nvSpPr>
            <p:cNvPr id="164" name="Овал 163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Овал 168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Равнобедренный треугольник 169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1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31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sp>
        <p:nvSpPr>
          <p:cNvPr id="65" name="Управляющая кнопка: сведения 64">
            <a:hlinkClick r:id="rId32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сведения 65">
            <a:hlinkClick r:id="rId33" action="ppaction://hlinksldjump" highlightClick="1"/>
          </p:cNvPr>
          <p:cNvSpPr/>
          <p:nvPr/>
        </p:nvSpPr>
        <p:spPr>
          <a:xfrm>
            <a:off x="899592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/>
          <p:cNvSpPr txBox="1"/>
          <p:nvPr/>
        </p:nvSpPr>
        <p:spPr>
          <a:xfrm>
            <a:off x="4480788" y="2180862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12" name="TextBox 4"/>
          <p:cNvSpPr txBox="1"/>
          <p:nvPr/>
        </p:nvSpPr>
        <p:spPr>
          <a:xfrm>
            <a:off x="4480788" y="2540902"/>
            <a:ext cx="350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2"/>
              </a:rPr>
              <a:t>Геометрические принадлежности</a:t>
            </a:r>
            <a:endParaRPr lang="ru-RU" dirty="0"/>
          </a:p>
        </p:txBody>
      </p:sp>
      <p:sp>
        <p:nvSpPr>
          <p:cNvPr id="13" name="TextBox 5"/>
          <p:cNvSpPr txBox="1"/>
          <p:nvPr/>
        </p:nvSpPr>
        <p:spPr>
          <a:xfrm>
            <a:off x="4480788" y="2900942"/>
            <a:ext cx="131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3"/>
              </a:rPr>
              <a:t>Школьница</a:t>
            </a:r>
            <a:endParaRPr lang="ru-RU" dirty="0"/>
          </a:p>
        </p:txBody>
      </p:sp>
      <p:pic>
        <p:nvPicPr>
          <p:cNvPr id="14" name="Picture 4" descr="https://image.jimcdn.com/app/cms/image/transf/none/path/s60d79d4dc310b582/image/i35fa31b1e0f59a6e/version/1400601805/image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1028" y="4917166"/>
            <a:ext cx="1872208" cy="1560173"/>
          </a:xfrm>
          <a:prstGeom prst="rect">
            <a:avLst/>
          </a:prstGeom>
          <a:noFill/>
        </p:spPr>
      </p:pic>
      <p:sp>
        <p:nvSpPr>
          <p:cNvPr id="15" name="TextBox 7"/>
          <p:cNvSpPr txBox="1"/>
          <p:nvPr/>
        </p:nvSpPr>
        <p:spPr>
          <a:xfrm>
            <a:off x="4499992" y="3284984"/>
            <a:ext cx="1340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5"/>
              </a:rPr>
              <a:t>Стопка книг</a:t>
            </a:r>
            <a:endParaRPr lang="ru-RU" dirty="0"/>
          </a:p>
        </p:txBody>
      </p:sp>
      <p:sp>
        <p:nvSpPr>
          <p:cNvPr id="17" name="TextBox 9"/>
          <p:cNvSpPr txBox="1"/>
          <p:nvPr/>
        </p:nvSpPr>
        <p:spPr>
          <a:xfrm>
            <a:off x="4480788" y="3981062"/>
            <a:ext cx="88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6"/>
              </a:rPr>
              <a:t>Ученик</a:t>
            </a:r>
            <a:endParaRPr lang="ru-RU" dirty="0"/>
          </a:p>
        </p:txBody>
      </p:sp>
      <p:sp>
        <p:nvSpPr>
          <p:cNvPr id="18" name="TextBox 10"/>
          <p:cNvSpPr txBox="1"/>
          <p:nvPr/>
        </p:nvSpPr>
        <p:spPr>
          <a:xfrm>
            <a:off x="4499992" y="3645024"/>
            <a:ext cx="1504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7"/>
              </a:rPr>
              <a:t>Школьница</a:t>
            </a:r>
            <a:r>
              <a:rPr lang="en-US" dirty="0" smtClean="0"/>
              <a:t>-2</a:t>
            </a:r>
            <a:endParaRPr lang="ru-RU" dirty="0"/>
          </a:p>
        </p:txBody>
      </p:sp>
      <p:pic>
        <p:nvPicPr>
          <p:cNvPr id="19" name="Picture 2" descr="Геометрия 9 класс Мерзляк, Полонский, Рабинович, Якир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21188185">
            <a:off x="630764" y="1374420"/>
            <a:ext cx="3041730" cy="4440481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480788" y="380662"/>
            <a:ext cx="32251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cap="all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ИСТОЧНИКИ</a:t>
            </a:r>
            <a:endParaRPr lang="ru-RU" sz="4400" b="1" cap="all" spc="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Управляющая кнопка: возврат 10">
            <a:hlinkClick r:id="" action="ppaction://hlinkshowjump?jump=lastslideviewed" highlightClick="1"/>
          </p:cNvPr>
          <p:cNvSpPr/>
          <p:nvPr/>
        </p:nvSpPr>
        <p:spPr>
          <a:xfrm>
            <a:off x="8172400" y="6165304"/>
            <a:ext cx="648072" cy="360040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>
            <a:solidFill>
              <a:srgbClr val="7548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 конец 15">
            <a:hlinkClick r:id="" action="ppaction://hlinkshowjump?jump=endshow" highlightClick="1"/>
          </p:cNvPr>
          <p:cNvSpPr/>
          <p:nvPr/>
        </p:nvSpPr>
        <p:spPr>
          <a:xfrm>
            <a:off x="8460432" y="260648"/>
            <a:ext cx="432048" cy="360040"/>
          </a:xfrm>
          <a:prstGeom prst="actionButtonEnd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499992" y="4365104"/>
            <a:ext cx="1070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9"/>
              </a:rPr>
              <a:t>Ученик</a:t>
            </a:r>
            <a:r>
              <a:rPr lang="ru-RU" dirty="0" smtClean="0"/>
              <a:t>-2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04664"/>
            <a:ext cx="5904656" cy="936104"/>
          </a:xfrm>
          <a:prstGeom prst="rect">
            <a:avLst/>
          </a:prstGeom>
          <a:solidFill>
            <a:srgbClr val="754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Координаты вектора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7267" name="Object 3"/>
          <p:cNvGraphicFramePr>
            <a:graphicFrameLocks noChangeAspect="1"/>
          </p:cNvGraphicFramePr>
          <p:nvPr/>
        </p:nvGraphicFramePr>
        <p:xfrm>
          <a:off x="1606748" y="1459384"/>
          <a:ext cx="26003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Формула" r:id="rId1" imgW="15849600" imgH="5181600" progId="Equation.3">
                  <p:embed/>
                </p:oleObj>
              </mc:Choice>
              <mc:Fallback>
                <p:oleObj name="Формула" r:id="rId1" imgW="15849600" imgH="5181600" progId="Equation.3">
                  <p:embed/>
                  <p:pic>
                    <p:nvPicPr>
                      <p:cNvPr id="0" name="Изображение 102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06748" y="1459384"/>
                        <a:ext cx="2600325" cy="7937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67269" name="Object 5"/>
          <p:cNvGraphicFramePr>
            <a:graphicFrameLocks noChangeAspect="1"/>
          </p:cNvGraphicFramePr>
          <p:nvPr/>
        </p:nvGraphicFramePr>
        <p:xfrm>
          <a:off x="5220072" y="2996952"/>
          <a:ext cx="3695700" cy="360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GraphC" r:id="rId3" imgW="6105525" imgH="5943600" progId="GraphCtrl.Document">
                  <p:embed/>
                </p:oleObj>
              </mc:Choice>
              <mc:Fallback>
                <p:oleObj name="GraphC" r:id="rId3" imgW="6105525" imgH="5943600" progId="GraphCtrl.Document">
                  <p:embed/>
                  <p:pic>
                    <p:nvPicPr>
                      <p:cNvPr id="0" name="Изображение 102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20072" y="2996952"/>
                        <a:ext cx="3695700" cy="36099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flipV="1">
            <a:off x="5652120" y="3501008"/>
            <a:ext cx="2880320" cy="1872208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5292080" y="4797152"/>
          <a:ext cx="468313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Формула" r:id="rId5" imgW="3657600" imgH="3962400" progId="Equation.3">
                  <p:embed/>
                </p:oleObj>
              </mc:Choice>
              <mc:Fallback>
                <p:oleObj name="Формула" r:id="rId5" imgW="3657600" imgH="3962400" progId="Equation.3">
                  <p:embed/>
                  <p:pic>
                    <p:nvPicPr>
                      <p:cNvPr id="0" name="Изображение 102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92080" y="4797152"/>
                        <a:ext cx="468313" cy="4730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1" name="Object 7"/>
          <p:cNvGraphicFramePr>
            <a:graphicFrameLocks noChangeAspect="1"/>
          </p:cNvGraphicFramePr>
          <p:nvPr/>
        </p:nvGraphicFramePr>
        <p:xfrm>
          <a:off x="8244408" y="3068960"/>
          <a:ext cx="46831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Формула" r:id="rId7" imgW="3657600" imgH="3962400" progId="Equation.3">
                  <p:embed/>
                </p:oleObj>
              </mc:Choice>
              <mc:Fallback>
                <p:oleObj name="Формула" r:id="rId7" imgW="3657600" imgH="3962400" progId="Equation.3">
                  <p:embed/>
                  <p:pic>
                    <p:nvPicPr>
                      <p:cNvPr id="0" name="Изображение 102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44408" y="3068960"/>
                        <a:ext cx="468312" cy="4730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5652120" y="5373216"/>
            <a:ext cx="0" cy="36004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532440" y="3501008"/>
            <a:ext cx="0" cy="216024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6444208" y="3501008"/>
            <a:ext cx="2088232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5652120" y="5373216"/>
            <a:ext cx="72008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7272" name="Object 8"/>
          <p:cNvGraphicFramePr>
            <a:graphicFrameLocks noChangeAspect="1"/>
          </p:cNvGraphicFramePr>
          <p:nvPr/>
        </p:nvGraphicFramePr>
        <p:xfrm>
          <a:off x="5436096" y="5661248"/>
          <a:ext cx="468312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Формула" r:id="rId9" imgW="3657600" imgH="5181600" progId="Equation.3">
                  <p:embed/>
                </p:oleObj>
              </mc:Choice>
              <mc:Fallback>
                <p:oleObj name="Формула" r:id="rId9" imgW="3657600" imgH="5181600" progId="Equation.3">
                  <p:embed/>
                  <p:pic>
                    <p:nvPicPr>
                      <p:cNvPr id="0" name="Изображение 102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36096" y="5661248"/>
                        <a:ext cx="468312" cy="6191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3" name="Object 9"/>
          <p:cNvGraphicFramePr>
            <a:graphicFrameLocks noChangeAspect="1"/>
          </p:cNvGraphicFramePr>
          <p:nvPr/>
        </p:nvGraphicFramePr>
        <p:xfrm>
          <a:off x="8224838" y="5661025"/>
          <a:ext cx="506412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Формула" r:id="rId11" imgW="3962400" imgH="5181600" progId="Equation.3">
                  <p:embed/>
                </p:oleObj>
              </mc:Choice>
              <mc:Fallback>
                <p:oleObj name="Формула" r:id="rId11" imgW="3962400" imgH="5181600" progId="Equation.3">
                  <p:embed/>
                  <p:pic>
                    <p:nvPicPr>
                      <p:cNvPr id="0" name="Изображение 1029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224838" y="5661025"/>
                        <a:ext cx="506412" cy="6191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4" name="Object 10"/>
          <p:cNvGraphicFramePr>
            <a:graphicFrameLocks noChangeAspect="1"/>
          </p:cNvGraphicFramePr>
          <p:nvPr/>
        </p:nvGraphicFramePr>
        <p:xfrm>
          <a:off x="6353175" y="4941888"/>
          <a:ext cx="50641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Формула" r:id="rId13" imgW="3962400" imgH="5181600" progId="Equation.3">
                  <p:embed/>
                </p:oleObj>
              </mc:Choice>
              <mc:Fallback>
                <p:oleObj name="Формула" r:id="rId13" imgW="3962400" imgH="5181600" progId="Equation.3">
                  <p:embed/>
                  <p:pic>
                    <p:nvPicPr>
                      <p:cNvPr id="0" name="Изображение 1030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353175" y="4941888"/>
                        <a:ext cx="506413" cy="6191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5" name="Object 11"/>
          <p:cNvGraphicFramePr>
            <a:graphicFrameLocks noChangeAspect="1"/>
          </p:cNvGraphicFramePr>
          <p:nvPr/>
        </p:nvGraphicFramePr>
        <p:xfrm>
          <a:off x="5921375" y="3284538"/>
          <a:ext cx="54451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Формула" r:id="rId15" imgW="4267200" imgH="5181600" progId="Equation.3">
                  <p:embed/>
                </p:oleObj>
              </mc:Choice>
              <mc:Fallback>
                <p:oleObj name="Формула" r:id="rId15" imgW="4267200" imgH="5181600" progId="Equation.3">
                  <p:embed/>
                  <p:pic>
                    <p:nvPicPr>
                      <p:cNvPr id="0" name="Изображение 1031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921375" y="3284538"/>
                        <a:ext cx="544513" cy="6191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6" name="Object 12"/>
          <p:cNvGraphicFramePr>
            <a:graphicFrameLocks noChangeAspect="1"/>
          </p:cNvGraphicFramePr>
          <p:nvPr/>
        </p:nvGraphicFramePr>
        <p:xfrm>
          <a:off x="4219575" y="1484313"/>
          <a:ext cx="2300288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Формула" r:id="rId17" imgW="14020800" imgH="5181600" progId="Equation.3">
                  <p:embed/>
                </p:oleObj>
              </mc:Choice>
              <mc:Fallback>
                <p:oleObj name="Формула" r:id="rId17" imgW="14020800" imgH="5181600" progId="Equation.3">
                  <p:embed/>
                  <p:pic>
                    <p:nvPicPr>
                      <p:cNvPr id="0" name="Изображение 1032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219575" y="1484313"/>
                        <a:ext cx="2300288" cy="7937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7" name="Object 13"/>
          <p:cNvGraphicFramePr>
            <a:graphicFrameLocks noChangeAspect="1"/>
          </p:cNvGraphicFramePr>
          <p:nvPr/>
        </p:nvGraphicFramePr>
        <p:xfrm>
          <a:off x="1844675" y="2349500"/>
          <a:ext cx="4700588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Формула" r:id="rId19" imgW="28651200" imgH="6096000" progId="Equation.3">
                  <p:embed/>
                </p:oleObj>
              </mc:Choice>
              <mc:Fallback>
                <p:oleObj name="Формула" r:id="rId19" imgW="28651200" imgH="6096000" progId="Equation.3">
                  <p:embed/>
                  <p:pic>
                    <p:nvPicPr>
                      <p:cNvPr id="0" name="Изображение 1033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844675" y="2349500"/>
                        <a:ext cx="4700588" cy="9334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8" name="Object 14"/>
          <p:cNvGraphicFramePr>
            <a:graphicFrameLocks noChangeAspect="1"/>
          </p:cNvGraphicFramePr>
          <p:nvPr/>
        </p:nvGraphicFramePr>
        <p:xfrm>
          <a:off x="2699792" y="3717032"/>
          <a:ext cx="2398713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Формула" r:id="rId21" imgW="14630400" imgH="6096000" progId="Equation.3">
                  <p:embed/>
                </p:oleObj>
              </mc:Choice>
              <mc:Fallback>
                <p:oleObj name="Формула" r:id="rId21" imgW="14630400" imgH="6096000" progId="Equation.3">
                  <p:embed/>
                  <p:pic>
                    <p:nvPicPr>
                      <p:cNvPr id="0" name="Изображение 1034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699792" y="3717032"/>
                        <a:ext cx="2398713" cy="9334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9" name="Object 15"/>
          <p:cNvGraphicFramePr>
            <a:graphicFrameLocks noChangeAspect="1"/>
          </p:cNvGraphicFramePr>
          <p:nvPr/>
        </p:nvGraphicFramePr>
        <p:xfrm>
          <a:off x="1403648" y="4797152"/>
          <a:ext cx="3698875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Формула" r:id="rId23" imgW="22555200" imgH="7924800" progId="Equation.3">
                  <p:embed/>
                </p:oleObj>
              </mc:Choice>
              <mc:Fallback>
                <p:oleObj name="Формула" r:id="rId23" imgW="22555200" imgH="7924800" progId="Equation.3">
                  <p:embed/>
                  <p:pic>
                    <p:nvPicPr>
                      <p:cNvPr id="0" name="Изображение 1035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403648" y="4797152"/>
                        <a:ext cx="3698875" cy="12144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Рисунок 22" descr="http://pngimg.com/uploads/teacher/teacher_PNG54.png"/>
          <p:cNvPicPr/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323528" y="2636912"/>
            <a:ext cx="2160239" cy="387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Управляющая кнопка: возврат 19">
            <a:hlinkClick r:id="" action="ppaction://hlinkshowjump?jump=lastslideviewed" highlightClick="1"/>
          </p:cNvPr>
          <p:cNvSpPr/>
          <p:nvPr/>
        </p:nvSpPr>
        <p:spPr>
          <a:xfrm>
            <a:off x="7452320" y="6165304"/>
            <a:ext cx="648072" cy="360040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>
            <a:solidFill>
              <a:srgbClr val="7548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56" name="Picture 2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580112" y="4077072"/>
            <a:ext cx="3264768" cy="250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619672" y="404664"/>
            <a:ext cx="5904656" cy="936104"/>
          </a:xfrm>
          <a:prstGeom prst="rect">
            <a:avLst/>
          </a:prstGeom>
          <a:solidFill>
            <a:srgbClr val="754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Сложение векторов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pngimg.com/uploads/teacher/teacher_PNG54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36912"/>
            <a:ext cx="2160239" cy="387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00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pic>
        <p:nvPicPr>
          <p:cNvPr id="300047" name="Picture 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1412776"/>
            <a:ext cx="326466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0048" name="Object 16"/>
          <p:cNvGraphicFramePr>
            <a:graphicFrameLocks noChangeAspect="1"/>
          </p:cNvGraphicFramePr>
          <p:nvPr/>
        </p:nvGraphicFramePr>
        <p:xfrm>
          <a:off x="2170374" y="1474280"/>
          <a:ext cx="1900783" cy="695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Формула" r:id="rId4" imgW="15544800" imgH="6096000" progId="Equation.3">
                  <p:embed/>
                </p:oleObj>
              </mc:Choice>
              <mc:Fallback>
                <p:oleObj name="Формула" r:id="rId4" imgW="15544800" imgH="6096000" progId="Equation.3">
                  <p:embed/>
                  <p:pic>
                    <p:nvPicPr>
                      <p:cNvPr id="0" name="Изображение 2048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70374" y="1474280"/>
                        <a:ext cx="1900783" cy="69549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49" name="Object 17"/>
          <p:cNvGraphicFramePr>
            <a:graphicFrameLocks noChangeAspect="1"/>
          </p:cNvGraphicFramePr>
          <p:nvPr/>
        </p:nvGraphicFramePr>
        <p:xfrm>
          <a:off x="3995936" y="1484784"/>
          <a:ext cx="1490346" cy="695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Формула" r:id="rId6" imgW="12192000" imgH="6096000" progId="Equation.3">
                  <p:embed/>
                </p:oleObj>
              </mc:Choice>
              <mc:Fallback>
                <p:oleObj name="Формула" r:id="rId6" imgW="12192000" imgH="6096000" progId="Equation.3">
                  <p:embed/>
                  <p:pic>
                    <p:nvPicPr>
                      <p:cNvPr id="0" name="Изображение 2049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95936" y="1484784"/>
                        <a:ext cx="1490346" cy="69549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50" name="Object 18"/>
          <p:cNvGraphicFramePr>
            <a:graphicFrameLocks noChangeAspect="1"/>
          </p:cNvGraphicFramePr>
          <p:nvPr/>
        </p:nvGraphicFramePr>
        <p:xfrm>
          <a:off x="1619672" y="2420888"/>
          <a:ext cx="3890962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Формула" r:id="rId8" imgW="29870400" imgH="6096000" progId="Equation.3">
                  <p:embed/>
                </p:oleObj>
              </mc:Choice>
              <mc:Fallback>
                <p:oleObj name="Формула" r:id="rId8" imgW="29870400" imgH="6096000" progId="Equation.3">
                  <p:embed/>
                  <p:pic>
                    <p:nvPicPr>
                      <p:cNvPr id="0" name="Изображение 2050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19672" y="2420888"/>
                        <a:ext cx="3890962" cy="7413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52" name="Object 20"/>
          <p:cNvGraphicFramePr>
            <a:graphicFrameLocks noChangeAspect="1"/>
          </p:cNvGraphicFramePr>
          <p:nvPr/>
        </p:nvGraphicFramePr>
        <p:xfrm>
          <a:off x="3563888" y="3429000"/>
          <a:ext cx="1946151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Формула" r:id="rId10" imgW="17678400" imgH="4267200" progId="Equation.3">
                  <p:embed/>
                </p:oleObj>
              </mc:Choice>
              <mc:Fallback>
                <p:oleObj name="Формула" r:id="rId10" imgW="17678400" imgH="4267200" progId="Equation.3">
                  <p:embed/>
                  <p:pic>
                    <p:nvPicPr>
                      <p:cNvPr id="0" name="Изображение 2051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63888" y="3429000"/>
                        <a:ext cx="1946151" cy="4873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53" name="Object 21"/>
          <p:cNvGraphicFramePr>
            <a:graphicFrameLocks noChangeAspect="1"/>
          </p:cNvGraphicFramePr>
          <p:nvPr/>
        </p:nvGraphicFramePr>
        <p:xfrm>
          <a:off x="3419872" y="4005064"/>
          <a:ext cx="2163762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Формула" r:id="rId12" imgW="17678400" imgH="6096000" progId="Equation.3">
                  <p:embed/>
                </p:oleObj>
              </mc:Choice>
              <mc:Fallback>
                <p:oleObj name="Формула" r:id="rId12" imgW="17678400" imgH="6096000" progId="Equation.3">
                  <p:embed/>
                  <p:pic>
                    <p:nvPicPr>
                      <p:cNvPr id="0" name="Изображение 2052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419872" y="4005064"/>
                        <a:ext cx="2163762" cy="695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54" name="Object 22"/>
          <p:cNvGraphicFramePr>
            <a:graphicFrameLocks noChangeAspect="1"/>
          </p:cNvGraphicFramePr>
          <p:nvPr/>
        </p:nvGraphicFramePr>
        <p:xfrm>
          <a:off x="2699792" y="4797152"/>
          <a:ext cx="2871788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Формула" r:id="rId14" imgW="23469600" imgH="6096000" progId="Equation.3">
                  <p:embed/>
                </p:oleObj>
              </mc:Choice>
              <mc:Fallback>
                <p:oleObj name="Формула" r:id="rId14" imgW="23469600" imgH="6096000" progId="Equation.3">
                  <p:embed/>
                  <p:pic>
                    <p:nvPicPr>
                      <p:cNvPr id="0" name="Изображение 2053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699792" y="4797152"/>
                        <a:ext cx="2871788" cy="695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Управляющая кнопка: возврат 19">
            <a:hlinkClick r:id="" action="ppaction://hlinkshowjump?jump=lastslideviewed" highlightClick="1"/>
          </p:cNvPr>
          <p:cNvSpPr/>
          <p:nvPr/>
        </p:nvSpPr>
        <p:spPr>
          <a:xfrm>
            <a:off x="395536" y="548680"/>
            <a:ext cx="648072" cy="360040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>
            <a:solidFill>
              <a:srgbClr val="7548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0055" name="Object 23"/>
          <p:cNvGraphicFramePr>
            <a:graphicFrameLocks noChangeAspect="1"/>
          </p:cNvGraphicFramePr>
          <p:nvPr/>
        </p:nvGraphicFramePr>
        <p:xfrm>
          <a:off x="1331640" y="5589240"/>
          <a:ext cx="44386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Формула" r:id="rId16" imgW="36271200" imgH="6096000" progId="Equation.3">
                  <p:embed/>
                </p:oleObj>
              </mc:Choice>
              <mc:Fallback>
                <p:oleObj name="Формула" r:id="rId16" imgW="36271200" imgH="6096000" progId="Equation.3">
                  <p:embed/>
                  <p:pic>
                    <p:nvPicPr>
                      <p:cNvPr id="0" name="Изображение 2054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331640" y="5589240"/>
                        <a:ext cx="4438650" cy="695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04664"/>
            <a:ext cx="5904656" cy="936104"/>
          </a:xfrm>
          <a:prstGeom prst="rect">
            <a:avLst/>
          </a:prstGeom>
          <a:solidFill>
            <a:srgbClr val="754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Вычитание векторов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pngimg.com/uploads/teacher/teacher_PNG54.png"/>
          <p:cNvPicPr/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23528" y="2636912"/>
            <a:ext cx="2160239" cy="387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Управляющая кнопка: возврат 19">
            <a:hlinkClick r:id="" action="ppaction://hlinkshowjump?jump=lastslideviewed" highlightClick="1"/>
          </p:cNvPr>
          <p:cNvSpPr/>
          <p:nvPr/>
        </p:nvSpPr>
        <p:spPr>
          <a:xfrm>
            <a:off x="1475656" y="6093296"/>
            <a:ext cx="648072" cy="360040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>
            <a:solidFill>
              <a:srgbClr val="7548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2669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104" y="1412776"/>
            <a:ext cx="338584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26694" name="Object 6"/>
          <p:cNvGraphicFramePr>
            <a:graphicFrameLocks noChangeAspect="1"/>
          </p:cNvGraphicFramePr>
          <p:nvPr/>
        </p:nvGraphicFramePr>
        <p:xfrm>
          <a:off x="2170113" y="1474788"/>
          <a:ext cx="19018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Формула" r:id="rId3" imgW="15544800" imgH="6096000" progId="Equation.3">
                  <p:embed/>
                </p:oleObj>
              </mc:Choice>
              <mc:Fallback>
                <p:oleObj name="Формула" r:id="rId3" imgW="15544800" imgH="6096000" progId="Equation.3">
                  <p:embed/>
                  <p:pic>
                    <p:nvPicPr>
                      <p:cNvPr id="0" name="Изображение 307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70113" y="1474788"/>
                        <a:ext cx="1901825" cy="695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695" name="Object 7"/>
          <p:cNvGraphicFramePr>
            <a:graphicFrameLocks noChangeAspect="1"/>
          </p:cNvGraphicFramePr>
          <p:nvPr/>
        </p:nvGraphicFramePr>
        <p:xfrm>
          <a:off x="3995738" y="1484313"/>
          <a:ext cx="1490662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Формула" r:id="rId5" imgW="12192000" imgH="6096000" progId="Equation.3">
                  <p:embed/>
                </p:oleObj>
              </mc:Choice>
              <mc:Fallback>
                <p:oleObj name="Формула" r:id="rId5" imgW="12192000" imgH="6096000" progId="Equation.3">
                  <p:embed/>
                  <p:pic>
                    <p:nvPicPr>
                      <p:cNvPr id="0" name="Изображение 3073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95738" y="1484313"/>
                        <a:ext cx="1490662" cy="695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696" name="Object 8"/>
          <p:cNvGraphicFramePr>
            <a:graphicFrameLocks noChangeAspect="1"/>
          </p:cNvGraphicFramePr>
          <p:nvPr/>
        </p:nvGraphicFramePr>
        <p:xfrm>
          <a:off x="1619250" y="2420938"/>
          <a:ext cx="3890963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Формула" r:id="rId7" imgW="29870400" imgH="6096000" progId="Equation.3">
                  <p:embed/>
                </p:oleObj>
              </mc:Choice>
              <mc:Fallback>
                <p:oleObj name="Формула" r:id="rId7" imgW="29870400" imgH="6096000" progId="Equation.3">
                  <p:embed/>
                  <p:pic>
                    <p:nvPicPr>
                      <p:cNvPr id="0" name="Изображение 3074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19250" y="2420938"/>
                        <a:ext cx="3890963" cy="7413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697" name="Object 9"/>
          <p:cNvGraphicFramePr>
            <a:graphicFrameLocks noChangeAspect="1"/>
          </p:cNvGraphicFramePr>
          <p:nvPr/>
        </p:nvGraphicFramePr>
        <p:xfrm>
          <a:off x="4139952" y="4437112"/>
          <a:ext cx="3760450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Формула" r:id="rId9" imgW="22860000" imgH="6096000" progId="Equation.3">
                  <p:embed/>
                </p:oleObj>
              </mc:Choice>
              <mc:Fallback>
                <p:oleObj name="Формула" r:id="rId9" imgW="22860000" imgH="6096000" progId="Equation.3">
                  <p:embed/>
                  <p:pic>
                    <p:nvPicPr>
                      <p:cNvPr id="0" name="Изображение 3075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39952" y="4437112"/>
                        <a:ext cx="3760450" cy="93610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Четырёхугольник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ромб.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вектор, равный данному: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домой 6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6" y="1412776"/>
            <a:ext cx="4320480" cy="2880320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95536" y="170080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636912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357301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4509120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339752" y="1628800"/>
            <a:ext cx="864096" cy="792088"/>
            <a:chOff x="2555776" y="3645024"/>
            <a:chExt cx="864096" cy="79208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55776" y="3645024"/>
              <a:ext cx="864096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2627784" y="3703826"/>
            <a:ext cx="750317" cy="6127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" name="Формула" r:id="rId3" imgW="5791200" imgH="5181600" progId="Equation.3">
                    <p:embed/>
                  </p:oleObj>
                </mc:Choice>
                <mc:Fallback>
                  <p:oleObj name="Формула" r:id="rId3" imgW="5791200" imgH="5181600" progId="Equation.3">
                    <p:embed/>
                    <p:pic>
                      <p:nvPicPr>
                        <p:cNvPr id="0" name="Изображение 40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627784" y="3703826"/>
                          <a:ext cx="750317" cy="61271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Прямоугольник 15"/>
          <p:cNvSpPr/>
          <p:nvPr/>
        </p:nvSpPr>
        <p:spPr>
          <a:xfrm>
            <a:off x="1187624" y="1628800"/>
            <a:ext cx="108012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1259632" y="1700808"/>
          <a:ext cx="97631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Формула" r:id="rId5" imgW="9144000" imgH="5486400" progId="Equation.3">
                  <p:embed/>
                </p:oleObj>
              </mc:Choice>
              <mc:Fallback>
                <p:oleObj name="Формула" r:id="rId5" imgW="9144000" imgH="5486400" progId="Equation.3">
                  <p:embed/>
                  <p:pic>
                    <p:nvPicPr>
                      <p:cNvPr id="0" name="Изображение 4097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9632" y="1700808"/>
                        <a:ext cx="976312" cy="6127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Группа 18"/>
          <p:cNvGrpSpPr/>
          <p:nvPr/>
        </p:nvGrpSpPr>
        <p:grpSpPr>
          <a:xfrm>
            <a:off x="5724128" y="4437112"/>
            <a:ext cx="864096" cy="792088"/>
            <a:chOff x="2555776" y="3645024"/>
            <a:chExt cx="864096" cy="792088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2555776" y="3645024"/>
              <a:ext cx="864096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2"/>
            <p:cNvGraphicFramePr>
              <a:graphicFrameLocks noChangeAspect="1"/>
            </p:cNvGraphicFramePr>
            <p:nvPr/>
          </p:nvGraphicFramePr>
          <p:xfrm>
            <a:off x="2627784" y="3703826"/>
            <a:ext cx="750317" cy="6127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Формула" r:id="rId7" imgW="5791200" imgH="5181600" progId="Equation.3">
                    <p:embed/>
                  </p:oleObj>
                </mc:Choice>
                <mc:Fallback>
                  <p:oleObj name="Формула" r:id="rId7" imgW="5791200" imgH="5181600" progId="Equation.3">
                    <p:embed/>
                    <p:pic>
                      <p:nvPicPr>
                        <p:cNvPr id="0" name="Изображение 40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627784" y="3703826"/>
                          <a:ext cx="750317" cy="61271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Прямоугольник 17"/>
          <p:cNvSpPr/>
          <p:nvPr/>
        </p:nvSpPr>
        <p:spPr>
          <a:xfrm>
            <a:off x="5724128" y="4437112"/>
            <a:ext cx="86409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2339752" y="2564904"/>
            <a:ext cx="864096" cy="792088"/>
            <a:chOff x="2555776" y="3645024"/>
            <a:chExt cx="864096" cy="792088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555776" y="3645024"/>
              <a:ext cx="864096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2"/>
            <p:cNvGraphicFramePr>
              <a:graphicFrameLocks noChangeAspect="1"/>
            </p:cNvGraphicFramePr>
            <p:nvPr/>
          </p:nvGraphicFramePr>
          <p:xfrm>
            <a:off x="2608387" y="3703117"/>
            <a:ext cx="790575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" name="Формула" r:id="rId8" imgW="6096000" imgH="5181600" progId="Equation.3">
                    <p:embed/>
                  </p:oleObj>
                </mc:Choice>
                <mc:Fallback>
                  <p:oleObj name="Формула" r:id="rId8" imgW="6096000" imgH="5181600" progId="Equation.3">
                    <p:embed/>
                    <p:pic>
                      <p:nvPicPr>
                        <p:cNvPr id="0" name="Изображение 409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608387" y="3703117"/>
                          <a:ext cx="790575" cy="6127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Прямоугольник 24"/>
          <p:cNvSpPr/>
          <p:nvPr/>
        </p:nvSpPr>
        <p:spPr>
          <a:xfrm>
            <a:off x="1187624" y="2564904"/>
            <a:ext cx="108012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Object 2"/>
          <p:cNvGraphicFramePr>
            <a:graphicFrameLocks noChangeAspect="1"/>
          </p:cNvGraphicFramePr>
          <p:nvPr/>
        </p:nvGraphicFramePr>
        <p:xfrm>
          <a:off x="1243013" y="2637284"/>
          <a:ext cx="10096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Формула" r:id="rId10" imgW="9448800" imgH="5486400" progId="Equation.3">
                  <p:embed/>
                </p:oleObj>
              </mc:Choice>
              <mc:Fallback>
                <p:oleObj name="Формула" r:id="rId10" imgW="9448800" imgH="5486400" progId="Equation.3">
                  <p:embed/>
                  <p:pic>
                    <p:nvPicPr>
                      <p:cNvPr id="0" name="Изображение 4100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43013" y="2637284"/>
                        <a:ext cx="1009650" cy="6127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Группа 27"/>
          <p:cNvGrpSpPr/>
          <p:nvPr/>
        </p:nvGrpSpPr>
        <p:grpSpPr>
          <a:xfrm>
            <a:off x="6732240" y="5373216"/>
            <a:ext cx="864096" cy="792088"/>
            <a:chOff x="2555776" y="3645024"/>
            <a:chExt cx="864096" cy="792088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2555776" y="3645024"/>
              <a:ext cx="864096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Object 2"/>
            <p:cNvGraphicFramePr>
              <a:graphicFrameLocks noChangeAspect="1"/>
            </p:cNvGraphicFramePr>
            <p:nvPr/>
          </p:nvGraphicFramePr>
          <p:xfrm>
            <a:off x="2608387" y="3703117"/>
            <a:ext cx="790575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" name="Формула" r:id="rId12" imgW="6096000" imgH="5181600" progId="Equation.3">
                    <p:embed/>
                  </p:oleObj>
                </mc:Choice>
                <mc:Fallback>
                  <p:oleObj name="Формула" r:id="rId12" imgW="6096000" imgH="5181600" progId="Equation.3">
                    <p:embed/>
                    <p:pic>
                      <p:nvPicPr>
                        <p:cNvPr id="0" name="Изображение 410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608387" y="3703117"/>
                          <a:ext cx="790575" cy="6127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Группа 30"/>
          <p:cNvGrpSpPr/>
          <p:nvPr/>
        </p:nvGrpSpPr>
        <p:grpSpPr>
          <a:xfrm>
            <a:off x="2339752" y="3501008"/>
            <a:ext cx="864096" cy="792088"/>
            <a:chOff x="2555776" y="3645024"/>
            <a:chExt cx="864096" cy="792088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2555776" y="3645024"/>
              <a:ext cx="864096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3" name="Object 2"/>
            <p:cNvGraphicFramePr>
              <a:graphicFrameLocks noChangeAspect="1"/>
            </p:cNvGraphicFramePr>
            <p:nvPr/>
          </p:nvGraphicFramePr>
          <p:xfrm>
            <a:off x="2589337" y="3685034"/>
            <a:ext cx="830262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name="Формула" r:id="rId14" imgW="6400800" imgH="5486400" progId="Equation.3">
                    <p:embed/>
                  </p:oleObj>
                </mc:Choice>
                <mc:Fallback>
                  <p:oleObj name="Формула" r:id="rId14" imgW="6400800" imgH="5486400" progId="Equation.3">
                    <p:embed/>
                    <p:pic>
                      <p:nvPicPr>
                        <p:cNvPr id="0" name="Изображение 410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589337" y="3685034"/>
                          <a:ext cx="830262" cy="647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Прямоугольник 33"/>
          <p:cNvSpPr/>
          <p:nvPr/>
        </p:nvSpPr>
        <p:spPr>
          <a:xfrm>
            <a:off x="1187624" y="3501008"/>
            <a:ext cx="108012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Object 2"/>
          <p:cNvGraphicFramePr>
            <a:graphicFrameLocks noChangeAspect="1"/>
          </p:cNvGraphicFramePr>
          <p:nvPr/>
        </p:nvGraphicFramePr>
        <p:xfrm>
          <a:off x="1258888" y="3572768"/>
          <a:ext cx="97631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Формула" r:id="rId16" imgW="9144000" imgH="5486400" progId="Equation.3">
                  <p:embed/>
                </p:oleObj>
              </mc:Choice>
              <mc:Fallback>
                <p:oleObj name="Формула" r:id="rId16" imgW="9144000" imgH="5486400" progId="Equation.3">
                  <p:embed/>
                  <p:pic>
                    <p:nvPicPr>
                      <p:cNvPr id="0" name="Изображение 4103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258888" y="3572768"/>
                        <a:ext cx="976312" cy="6127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Группа 36"/>
          <p:cNvGrpSpPr/>
          <p:nvPr/>
        </p:nvGrpSpPr>
        <p:grpSpPr>
          <a:xfrm>
            <a:off x="5724128" y="5373216"/>
            <a:ext cx="864096" cy="792088"/>
            <a:chOff x="2555776" y="3645024"/>
            <a:chExt cx="864096" cy="792088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2555776" y="3645024"/>
              <a:ext cx="864096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2"/>
            <p:cNvGraphicFramePr>
              <a:graphicFrameLocks noChangeAspect="1"/>
            </p:cNvGraphicFramePr>
            <p:nvPr/>
          </p:nvGraphicFramePr>
          <p:xfrm>
            <a:off x="2589337" y="3685034"/>
            <a:ext cx="830262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5" name="Формула" r:id="rId18" imgW="6400800" imgH="5486400" progId="Equation.3">
                    <p:embed/>
                  </p:oleObj>
                </mc:Choice>
                <mc:Fallback>
                  <p:oleObj name="Формула" r:id="rId18" imgW="6400800" imgH="5486400" progId="Equation.3">
                    <p:embed/>
                    <p:pic>
                      <p:nvPicPr>
                        <p:cNvPr id="0" name="Изображение 410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589337" y="3685034"/>
                          <a:ext cx="830262" cy="647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" name="Группа 40"/>
          <p:cNvGrpSpPr/>
          <p:nvPr/>
        </p:nvGrpSpPr>
        <p:grpSpPr>
          <a:xfrm>
            <a:off x="4716016" y="4437112"/>
            <a:ext cx="864096" cy="792088"/>
            <a:chOff x="2555776" y="3645024"/>
            <a:chExt cx="864096" cy="792088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2555776" y="3645024"/>
              <a:ext cx="864096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2"/>
            <p:cNvGraphicFramePr>
              <a:graphicFrameLocks noChangeAspect="1"/>
            </p:cNvGraphicFramePr>
            <p:nvPr/>
          </p:nvGraphicFramePr>
          <p:xfrm>
            <a:off x="2588990" y="3702125"/>
            <a:ext cx="830262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" name="Формула" r:id="rId19" imgW="6400800" imgH="5181600" progId="Equation.3">
                    <p:embed/>
                  </p:oleObj>
                </mc:Choice>
                <mc:Fallback>
                  <p:oleObj name="Формула" r:id="rId19" imgW="6400800" imgH="5181600" progId="Equation.3">
                    <p:embed/>
                    <p:pic>
                      <p:nvPicPr>
                        <p:cNvPr id="0" name="Изображение 410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2588990" y="3702125"/>
                          <a:ext cx="830262" cy="6127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5" name="Группа 44"/>
          <p:cNvGrpSpPr/>
          <p:nvPr/>
        </p:nvGrpSpPr>
        <p:grpSpPr>
          <a:xfrm>
            <a:off x="6732240" y="4437112"/>
            <a:ext cx="864096" cy="792088"/>
            <a:chOff x="2555776" y="3645024"/>
            <a:chExt cx="864096" cy="792088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2555776" y="3645024"/>
              <a:ext cx="864096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7" name="Object 2"/>
            <p:cNvGraphicFramePr>
              <a:graphicFrameLocks noChangeAspect="1"/>
            </p:cNvGraphicFramePr>
            <p:nvPr/>
          </p:nvGraphicFramePr>
          <p:xfrm>
            <a:off x="2608511" y="3684662"/>
            <a:ext cx="790575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7" name="Формула" r:id="rId21" imgW="6096000" imgH="5486400" progId="Equation.3">
                    <p:embed/>
                  </p:oleObj>
                </mc:Choice>
                <mc:Fallback>
                  <p:oleObj name="Формула" r:id="rId21" imgW="6096000" imgH="5486400" progId="Equation.3">
                    <p:embed/>
                    <p:pic>
                      <p:nvPicPr>
                        <p:cNvPr id="0" name="Изображение 410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2608511" y="3684662"/>
                          <a:ext cx="790575" cy="647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9" name="Группа 48"/>
          <p:cNvGrpSpPr/>
          <p:nvPr/>
        </p:nvGrpSpPr>
        <p:grpSpPr>
          <a:xfrm>
            <a:off x="2339752" y="4437112"/>
            <a:ext cx="864096" cy="792088"/>
            <a:chOff x="2555776" y="3645024"/>
            <a:chExt cx="864096" cy="792088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2555776" y="3645024"/>
              <a:ext cx="864096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" name="Object 2"/>
            <p:cNvGraphicFramePr>
              <a:graphicFrameLocks noChangeAspect="1"/>
            </p:cNvGraphicFramePr>
            <p:nvPr/>
          </p:nvGraphicFramePr>
          <p:xfrm>
            <a:off x="2608387" y="3684414"/>
            <a:ext cx="790575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8" name="Формула" r:id="rId23" imgW="6096000" imgH="5486400" progId="Equation.3">
                    <p:embed/>
                  </p:oleObj>
                </mc:Choice>
                <mc:Fallback>
                  <p:oleObj name="Формула" r:id="rId23" imgW="6096000" imgH="5486400" progId="Equation.3">
                    <p:embed/>
                    <p:pic>
                      <p:nvPicPr>
                        <p:cNvPr id="0" name="Изображение 410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2608387" y="3684414"/>
                          <a:ext cx="790575" cy="647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" name="Прямоугольник 51"/>
          <p:cNvSpPr/>
          <p:nvPr/>
        </p:nvSpPr>
        <p:spPr>
          <a:xfrm>
            <a:off x="1187624" y="4437112"/>
            <a:ext cx="108012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3" name="Object 2"/>
          <p:cNvGraphicFramePr>
            <a:graphicFrameLocks noChangeAspect="1"/>
          </p:cNvGraphicFramePr>
          <p:nvPr/>
        </p:nvGraphicFramePr>
        <p:xfrm>
          <a:off x="1290638" y="4508252"/>
          <a:ext cx="9112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Формула" r:id="rId25" imgW="8534400" imgH="5486400" progId="Equation.3">
                  <p:embed/>
                </p:oleObj>
              </mc:Choice>
              <mc:Fallback>
                <p:oleObj name="Формула" r:id="rId25" imgW="8534400" imgH="5486400" progId="Equation.3">
                  <p:embed/>
                  <p:pic>
                    <p:nvPicPr>
                      <p:cNvPr id="0" name="Изображение 4108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290638" y="4508252"/>
                        <a:ext cx="911225" cy="6127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" name="Группа 54"/>
          <p:cNvGrpSpPr/>
          <p:nvPr/>
        </p:nvGrpSpPr>
        <p:grpSpPr>
          <a:xfrm>
            <a:off x="7740352" y="5373216"/>
            <a:ext cx="864096" cy="792088"/>
            <a:chOff x="2555776" y="3645024"/>
            <a:chExt cx="864096" cy="792088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2555776" y="3645024"/>
              <a:ext cx="864096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7" name="Object 2"/>
            <p:cNvGraphicFramePr>
              <a:graphicFrameLocks noChangeAspect="1"/>
            </p:cNvGraphicFramePr>
            <p:nvPr/>
          </p:nvGraphicFramePr>
          <p:xfrm>
            <a:off x="2608387" y="3684414"/>
            <a:ext cx="790575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0" name="Формула" r:id="rId27" imgW="6096000" imgH="5486400" progId="Equation.3">
                    <p:embed/>
                  </p:oleObj>
                </mc:Choice>
                <mc:Fallback>
                  <p:oleObj name="Формула" r:id="rId27" imgW="6096000" imgH="5486400" progId="Equation.3">
                    <p:embed/>
                    <p:pic>
                      <p:nvPicPr>
                        <p:cNvPr id="0" name="Изображение 410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2608387" y="3684414"/>
                          <a:ext cx="790575" cy="647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Прямоугольник 26"/>
          <p:cNvSpPr/>
          <p:nvPr/>
        </p:nvSpPr>
        <p:spPr>
          <a:xfrm>
            <a:off x="6732240" y="5373216"/>
            <a:ext cx="86409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724128" y="5373216"/>
            <a:ext cx="86409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7740352" y="5373216"/>
            <a:ext cx="86409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1" name="Группа 60"/>
          <p:cNvGrpSpPr/>
          <p:nvPr/>
        </p:nvGrpSpPr>
        <p:grpSpPr>
          <a:xfrm>
            <a:off x="7740352" y="4437112"/>
            <a:ext cx="882948" cy="792088"/>
            <a:chOff x="2555776" y="3645024"/>
            <a:chExt cx="882948" cy="792088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2555776" y="3645024"/>
              <a:ext cx="864096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3" name="Object 2"/>
            <p:cNvGraphicFramePr>
              <a:graphicFrameLocks noChangeAspect="1"/>
            </p:cNvGraphicFramePr>
            <p:nvPr/>
          </p:nvGraphicFramePr>
          <p:xfrm>
            <a:off x="2568774" y="3684662"/>
            <a:ext cx="869950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1" name="Формула" r:id="rId28" imgW="6705600" imgH="5486400" progId="Equation.3">
                    <p:embed/>
                  </p:oleObj>
                </mc:Choice>
                <mc:Fallback>
                  <p:oleObj name="Формула" r:id="rId28" imgW="6705600" imgH="5486400" progId="Equation.3">
                    <p:embed/>
                    <p:pic>
                      <p:nvPicPr>
                        <p:cNvPr id="0" name="Изображение 411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2568774" y="3684662"/>
                          <a:ext cx="869950" cy="647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4" name="Группа 63"/>
          <p:cNvGrpSpPr/>
          <p:nvPr/>
        </p:nvGrpSpPr>
        <p:grpSpPr>
          <a:xfrm>
            <a:off x="4716016" y="5373216"/>
            <a:ext cx="864096" cy="792088"/>
            <a:chOff x="2555776" y="3645024"/>
            <a:chExt cx="864096" cy="792088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2555776" y="3645024"/>
              <a:ext cx="864096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6" name="Object 2"/>
            <p:cNvGraphicFramePr>
              <a:graphicFrameLocks noChangeAspect="1"/>
            </p:cNvGraphicFramePr>
            <p:nvPr/>
          </p:nvGraphicFramePr>
          <p:xfrm>
            <a:off x="2627660" y="3685183"/>
            <a:ext cx="750888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2" name="Формула" r:id="rId30" imgW="5791200" imgH="5486400" progId="Equation.3">
                    <p:embed/>
                  </p:oleObj>
                </mc:Choice>
                <mc:Fallback>
                  <p:oleObj name="Формула" r:id="rId30" imgW="5791200" imgH="5486400" progId="Equation.3">
                    <p:embed/>
                    <p:pic>
                      <p:nvPicPr>
                        <p:cNvPr id="0" name="Изображение 411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2627660" y="3685183"/>
                          <a:ext cx="750888" cy="647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Прямоугольник 47"/>
          <p:cNvSpPr/>
          <p:nvPr/>
        </p:nvSpPr>
        <p:spPr>
          <a:xfrm>
            <a:off x="7740352" y="4437112"/>
            <a:ext cx="86409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4716016" y="4437112"/>
            <a:ext cx="86409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4716016" y="5373216"/>
            <a:ext cx="86409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732240" y="4437112"/>
            <a:ext cx="86409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 flipH="1">
            <a:off x="204774" y="5661248"/>
            <a:ext cx="625719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32" cstate="email"/>
          <a:srcRect/>
          <a:stretch>
            <a:fillRect/>
          </a:stretch>
        </p:blipFill>
        <p:spPr bwMode="auto">
          <a:xfrm flipH="1">
            <a:off x="179512" y="5445224"/>
            <a:ext cx="601327" cy="1202094"/>
          </a:xfrm>
          <a:prstGeom prst="rect">
            <a:avLst/>
          </a:prstGeom>
          <a:noFill/>
        </p:spPr>
      </p:pic>
      <p:pic>
        <p:nvPicPr>
          <p:cNvPr id="72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33" cstate="email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координаты вектора        , если: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0080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5536" y="278092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95536" y="386104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5436096" y="1628800"/>
            <a:ext cx="3240360" cy="792088"/>
            <a:chOff x="1331640" y="3645024"/>
            <a:chExt cx="3240360" cy="792088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1331640" y="3645024"/>
              <a:ext cx="324036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2" name="Object 2"/>
            <p:cNvGraphicFramePr>
              <a:graphicFrameLocks noChangeAspect="1"/>
            </p:cNvGraphicFramePr>
            <p:nvPr/>
          </p:nvGraphicFramePr>
          <p:xfrm>
            <a:off x="1835696" y="3645024"/>
            <a:ext cx="2249487" cy="788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" name="Формула" r:id="rId2" imgW="15849600" imgH="6096000" progId="Equation.3">
                    <p:embed/>
                  </p:oleObj>
                </mc:Choice>
                <mc:Fallback>
                  <p:oleObj name="Формула" r:id="rId2" imgW="15849600" imgH="6096000" progId="Equation.3">
                    <p:embed/>
                    <p:pic>
                      <p:nvPicPr>
                        <p:cNvPr id="0" name="Изображение 51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835696" y="3645024"/>
                          <a:ext cx="2249487" cy="7889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Прямоугольник 62"/>
          <p:cNvSpPr/>
          <p:nvPr/>
        </p:nvSpPr>
        <p:spPr>
          <a:xfrm>
            <a:off x="1187624" y="1628800"/>
            <a:ext cx="410445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5" name="Object 2"/>
          <p:cNvGraphicFramePr>
            <a:graphicFrameLocks noChangeAspect="1"/>
          </p:cNvGraphicFramePr>
          <p:nvPr/>
        </p:nvGraphicFramePr>
        <p:xfrm>
          <a:off x="1911350" y="1733550"/>
          <a:ext cx="2668588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Формула" r:id="rId4" imgW="24993600" imgH="5181600" progId="Equation.3">
                  <p:embed/>
                </p:oleObj>
              </mc:Choice>
              <mc:Fallback>
                <p:oleObj name="Формула" r:id="rId4" imgW="24993600" imgH="5181600" progId="Equation.3">
                  <p:embed/>
                  <p:pic>
                    <p:nvPicPr>
                      <p:cNvPr id="0" name="Изображение 5121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11350" y="1733550"/>
                        <a:ext cx="2668588" cy="5794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Прямоугольник 65"/>
          <p:cNvSpPr/>
          <p:nvPr/>
        </p:nvSpPr>
        <p:spPr>
          <a:xfrm>
            <a:off x="1187624" y="1628800"/>
            <a:ext cx="410445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сведения 32">
            <a:hlinkClick r:id="rId6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95536" y="494116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Object 2"/>
          <p:cNvGraphicFramePr>
            <a:graphicFrameLocks noChangeAspect="1"/>
          </p:cNvGraphicFramePr>
          <p:nvPr/>
        </p:nvGraphicFramePr>
        <p:xfrm>
          <a:off x="6156176" y="476672"/>
          <a:ext cx="646558" cy="501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Формула" r:id="rId7" imgW="6096000" imgH="5181600" progId="Equation.3">
                  <p:embed/>
                </p:oleObj>
              </mc:Choice>
              <mc:Fallback>
                <p:oleObj name="Формула" r:id="rId7" imgW="6096000" imgH="5181600" progId="Equation.3">
                  <p:embed/>
                  <p:pic>
                    <p:nvPicPr>
                      <p:cNvPr id="0" name="Изображение 5122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56176" y="476672"/>
                        <a:ext cx="646558" cy="501148"/>
                      </a:xfrm>
                      <a:prstGeom prst="rect">
                        <a:avLst/>
                      </a:prstGeom>
                      <a:solidFill>
                        <a:srgbClr val="D0DBA9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Группа 39"/>
          <p:cNvGrpSpPr/>
          <p:nvPr/>
        </p:nvGrpSpPr>
        <p:grpSpPr>
          <a:xfrm>
            <a:off x="5436096" y="2708275"/>
            <a:ext cx="3240360" cy="792733"/>
            <a:chOff x="1331640" y="3644379"/>
            <a:chExt cx="3240360" cy="792733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1331640" y="3645024"/>
              <a:ext cx="324036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2"/>
            <p:cNvGraphicFramePr>
              <a:graphicFrameLocks noChangeAspect="1"/>
            </p:cNvGraphicFramePr>
            <p:nvPr/>
          </p:nvGraphicFramePr>
          <p:xfrm>
            <a:off x="2051869" y="3644379"/>
            <a:ext cx="1817688" cy="788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" name="Формула" r:id="rId9" imgW="12801600" imgH="6096000" progId="Equation.3">
                    <p:embed/>
                  </p:oleObj>
                </mc:Choice>
                <mc:Fallback>
                  <p:oleObj name="Формула" r:id="rId9" imgW="12801600" imgH="6096000" progId="Equation.3">
                    <p:embed/>
                    <p:pic>
                      <p:nvPicPr>
                        <p:cNvPr id="0" name="Изображение 512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051869" y="3644379"/>
                          <a:ext cx="1817688" cy="7889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Прямоугольник 43"/>
          <p:cNvSpPr/>
          <p:nvPr/>
        </p:nvSpPr>
        <p:spPr>
          <a:xfrm>
            <a:off x="1187624" y="2708920"/>
            <a:ext cx="410445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5" name="Object 2"/>
          <p:cNvGraphicFramePr>
            <a:graphicFrameLocks noChangeAspect="1"/>
          </p:cNvGraphicFramePr>
          <p:nvPr/>
        </p:nvGraphicFramePr>
        <p:xfrm>
          <a:off x="1895475" y="2813050"/>
          <a:ext cx="2700338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Формула" r:id="rId11" imgW="25298400" imgH="5181600" progId="Equation.3">
                  <p:embed/>
                </p:oleObj>
              </mc:Choice>
              <mc:Fallback>
                <p:oleObj name="Формула" r:id="rId11" imgW="25298400" imgH="5181600" progId="Equation.3">
                  <p:embed/>
                  <p:pic>
                    <p:nvPicPr>
                      <p:cNvPr id="0" name="Изображение 5124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95475" y="2813050"/>
                        <a:ext cx="2700338" cy="5794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Прямоугольник 45"/>
          <p:cNvSpPr/>
          <p:nvPr/>
        </p:nvSpPr>
        <p:spPr>
          <a:xfrm>
            <a:off x="1187624" y="2708920"/>
            <a:ext cx="410445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7" name="Группа 46"/>
          <p:cNvGrpSpPr/>
          <p:nvPr/>
        </p:nvGrpSpPr>
        <p:grpSpPr>
          <a:xfrm>
            <a:off x="5436096" y="3789040"/>
            <a:ext cx="3240360" cy="792088"/>
            <a:chOff x="1331640" y="3645024"/>
            <a:chExt cx="3240360" cy="792088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1331640" y="3645024"/>
              <a:ext cx="324036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2"/>
            <p:cNvGraphicFramePr>
              <a:graphicFrameLocks noChangeAspect="1"/>
            </p:cNvGraphicFramePr>
            <p:nvPr/>
          </p:nvGraphicFramePr>
          <p:xfrm>
            <a:off x="2009007" y="3645347"/>
            <a:ext cx="1903412" cy="788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6" name="Формула" r:id="rId13" imgW="13411200" imgH="6096000" progId="Equation.3">
                    <p:embed/>
                  </p:oleObj>
                </mc:Choice>
                <mc:Fallback>
                  <p:oleObj name="Формула" r:id="rId13" imgW="13411200" imgH="6096000" progId="Equation.3">
                    <p:embed/>
                    <p:pic>
                      <p:nvPicPr>
                        <p:cNvPr id="0" name="Изображение 51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009007" y="3645347"/>
                          <a:ext cx="1903412" cy="7889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Прямоугольник 49"/>
          <p:cNvSpPr/>
          <p:nvPr/>
        </p:nvSpPr>
        <p:spPr>
          <a:xfrm>
            <a:off x="1187624" y="3789040"/>
            <a:ext cx="410445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Object 2"/>
          <p:cNvGraphicFramePr>
            <a:graphicFrameLocks noChangeAspect="1"/>
          </p:cNvGraphicFramePr>
          <p:nvPr/>
        </p:nvGraphicFramePr>
        <p:xfrm>
          <a:off x="1733550" y="3894138"/>
          <a:ext cx="3025775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Формула" r:id="rId15" imgW="28346400" imgH="5181600" progId="Equation.3">
                  <p:embed/>
                </p:oleObj>
              </mc:Choice>
              <mc:Fallback>
                <p:oleObj name="Формула" r:id="rId15" imgW="28346400" imgH="5181600" progId="Equation.3">
                  <p:embed/>
                  <p:pic>
                    <p:nvPicPr>
                      <p:cNvPr id="0" name="Изображение 5126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733550" y="3894138"/>
                        <a:ext cx="3025775" cy="5794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1187624" y="3789040"/>
            <a:ext cx="410445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5" name="Группа 54"/>
          <p:cNvGrpSpPr/>
          <p:nvPr/>
        </p:nvGrpSpPr>
        <p:grpSpPr>
          <a:xfrm>
            <a:off x="5436096" y="4797152"/>
            <a:ext cx="3240360" cy="792088"/>
            <a:chOff x="1331640" y="3645024"/>
            <a:chExt cx="3240360" cy="792088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1331640" y="3645024"/>
              <a:ext cx="324036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3" name="Object 2"/>
            <p:cNvGraphicFramePr>
              <a:graphicFrameLocks noChangeAspect="1"/>
            </p:cNvGraphicFramePr>
            <p:nvPr/>
          </p:nvGraphicFramePr>
          <p:xfrm>
            <a:off x="2009007" y="3645297"/>
            <a:ext cx="1903412" cy="788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8" name="Формула" r:id="rId17" imgW="13411200" imgH="6096000" progId="Equation.3">
                    <p:embed/>
                  </p:oleObj>
                </mc:Choice>
                <mc:Fallback>
                  <p:oleObj name="Формула" r:id="rId17" imgW="13411200" imgH="6096000" progId="Equation.3">
                    <p:embed/>
                    <p:pic>
                      <p:nvPicPr>
                        <p:cNvPr id="0" name="Изображение 512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009007" y="3645297"/>
                          <a:ext cx="1903412" cy="7889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4" name="Прямоугольник 73"/>
          <p:cNvSpPr/>
          <p:nvPr/>
        </p:nvSpPr>
        <p:spPr>
          <a:xfrm>
            <a:off x="1187624" y="4797152"/>
            <a:ext cx="410445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6" name="Object 2"/>
          <p:cNvGraphicFramePr>
            <a:graphicFrameLocks noChangeAspect="1"/>
          </p:cNvGraphicFramePr>
          <p:nvPr/>
        </p:nvGraphicFramePr>
        <p:xfrm>
          <a:off x="1862138" y="4902200"/>
          <a:ext cx="2767012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Формула" r:id="rId19" imgW="25908000" imgH="5181600" progId="Equation.3">
                  <p:embed/>
                </p:oleObj>
              </mc:Choice>
              <mc:Fallback>
                <p:oleObj name="Формула" r:id="rId19" imgW="25908000" imgH="5181600" progId="Equation.3">
                  <p:embed/>
                  <p:pic>
                    <p:nvPicPr>
                      <p:cNvPr id="0" name="Изображение 5128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862138" y="4902200"/>
                        <a:ext cx="2767012" cy="5794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Прямоугольник 76"/>
          <p:cNvSpPr/>
          <p:nvPr/>
        </p:nvSpPr>
        <p:spPr>
          <a:xfrm>
            <a:off x="1187624" y="4797152"/>
            <a:ext cx="410445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87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Даны точки А, В, С и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                 . 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84482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38"/>
          <p:cNvGrpSpPr/>
          <p:nvPr/>
        </p:nvGrpSpPr>
        <p:grpSpPr>
          <a:xfrm>
            <a:off x="1403648" y="1844824"/>
            <a:ext cx="6912768" cy="864096"/>
            <a:chOff x="5004048" y="2852936"/>
            <a:chExt cx="6912768" cy="864096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5004048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" name="Object 2"/>
            <p:cNvGraphicFramePr>
              <a:graphicFrameLocks noChangeAspect="1"/>
            </p:cNvGraphicFramePr>
            <p:nvPr/>
          </p:nvGraphicFramePr>
          <p:xfrm>
            <a:off x="7253238" y="3014712"/>
            <a:ext cx="2628900" cy="601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" name="Формула" r:id="rId2" imgW="20726400" imgH="4876800" progId="Equation.3">
                    <p:embed/>
                  </p:oleObj>
                </mc:Choice>
                <mc:Fallback>
                  <p:oleObj name="Формула" r:id="rId2" imgW="20726400" imgH="4876800" progId="Equation.3">
                    <p:embed/>
                    <p:pic>
                      <p:nvPicPr>
                        <p:cNvPr id="0" name="Изображение 61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7253238" y="3014712"/>
                          <a:ext cx="2628900" cy="6016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Группа 52"/>
          <p:cNvGrpSpPr/>
          <p:nvPr/>
        </p:nvGrpSpPr>
        <p:grpSpPr>
          <a:xfrm>
            <a:off x="1403648" y="1844824"/>
            <a:ext cx="6912768" cy="864096"/>
            <a:chOff x="4211960" y="2852936"/>
            <a:chExt cx="6912768" cy="864096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4211960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6" name="Object 2"/>
            <p:cNvGraphicFramePr>
              <a:graphicFrameLocks noChangeAspect="1"/>
            </p:cNvGraphicFramePr>
            <p:nvPr/>
          </p:nvGraphicFramePr>
          <p:xfrm>
            <a:off x="5364187" y="2941687"/>
            <a:ext cx="4635500" cy="733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Формула" r:id="rId4" imgW="38100000" imgH="6096000" progId="Equation.3">
                    <p:embed/>
                  </p:oleObj>
                </mc:Choice>
                <mc:Fallback>
                  <p:oleObj name="Формула" r:id="rId4" imgW="38100000" imgH="6096000" progId="Equation.3">
                    <p:embed/>
                    <p:pic>
                      <p:nvPicPr>
                        <p:cNvPr id="0" name="Изображение 61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364187" y="2941687"/>
                          <a:ext cx="4635500" cy="7334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Группа 56"/>
          <p:cNvGrpSpPr/>
          <p:nvPr/>
        </p:nvGrpSpPr>
        <p:grpSpPr>
          <a:xfrm>
            <a:off x="1403648" y="1844824"/>
            <a:ext cx="6912768" cy="864096"/>
            <a:chOff x="5004048" y="2708920"/>
            <a:chExt cx="4937691" cy="864096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5004048" y="2708920"/>
              <a:ext cx="4937691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9" name="Object 2"/>
            <p:cNvGraphicFramePr>
              <a:graphicFrameLocks noChangeAspect="1"/>
            </p:cNvGraphicFramePr>
            <p:nvPr/>
          </p:nvGraphicFramePr>
          <p:xfrm>
            <a:off x="5213612" y="2834184"/>
            <a:ext cx="4518705" cy="639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Формула" r:id="rId6" imgW="53035200" imgH="5181600" progId="Equation.3">
                    <p:embed/>
                  </p:oleObj>
                </mc:Choice>
                <mc:Fallback>
                  <p:oleObj name="Формула" r:id="rId6" imgW="53035200" imgH="5181600" progId="Equation.3">
                    <p:embed/>
                    <p:pic>
                      <p:nvPicPr>
                        <p:cNvPr id="0" name="Изображение 61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213612" y="2834184"/>
                          <a:ext cx="4518705" cy="6397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Прямоугольник 59"/>
          <p:cNvSpPr/>
          <p:nvPr/>
        </p:nvSpPr>
        <p:spPr>
          <a:xfrm>
            <a:off x="1403648" y="1844824"/>
            <a:ext cx="6912768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11560" y="314096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611560" y="4437112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6488" name="Object 24"/>
          <p:cNvGraphicFramePr>
            <a:graphicFrameLocks noChangeAspect="1"/>
          </p:cNvGraphicFramePr>
          <p:nvPr/>
        </p:nvGraphicFramePr>
        <p:xfrm>
          <a:off x="5436096" y="764704"/>
          <a:ext cx="1368152" cy="467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Формула" r:id="rId8" imgW="14630400" imgH="5486400" progId="Equation.3">
                  <p:embed/>
                </p:oleObj>
              </mc:Choice>
              <mc:Fallback>
                <p:oleObj name="Формула" r:id="rId8" imgW="14630400" imgH="5486400" progId="Equation.3">
                  <p:embed/>
                  <p:pic>
                    <p:nvPicPr>
                      <p:cNvPr id="0" name="Изображение 6147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36096" y="764704"/>
                        <a:ext cx="1368152" cy="467720"/>
                      </a:xfrm>
                      <a:prstGeom prst="rect">
                        <a:avLst/>
                      </a:prstGeom>
                      <a:solidFill>
                        <a:srgbClr val="D0DBA9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Группа 38"/>
          <p:cNvGrpSpPr/>
          <p:nvPr/>
        </p:nvGrpSpPr>
        <p:grpSpPr>
          <a:xfrm>
            <a:off x="1403648" y="3140968"/>
            <a:ext cx="6912768" cy="864096"/>
            <a:chOff x="5004048" y="2852936"/>
            <a:chExt cx="6912768" cy="864096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5004048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5" name="Object 2"/>
            <p:cNvGraphicFramePr>
              <a:graphicFrameLocks noChangeAspect="1"/>
            </p:cNvGraphicFramePr>
            <p:nvPr/>
          </p:nvGraphicFramePr>
          <p:xfrm>
            <a:off x="7253238" y="3014712"/>
            <a:ext cx="2628900" cy="601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" name="Формула" r:id="rId10" imgW="20726400" imgH="4876800" progId="Equation.3">
                    <p:embed/>
                  </p:oleObj>
                </mc:Choice>
                <mc:Fallback>
                  <p:oleObj name="Формула" r:id="rId10" imgW="20726400" imgH="4876800" progId="Equation.3">
                    <p:embed/>
                    <p:pic>
                      <p:nvPicPr>
                        <p:cNvPr id="0" name="Изображение 61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253238" y="3014712"/>
                          <a:ext cx="2628900" cy="6016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" name="Группа 52"/>
          <p:cNvGrpSpPr/>
          <p:nvPr/>
        </p:nvGrpSpPr>
        <p:grpSpPr>
          <a:xfrm>
            <a:off x="1403648" y="3140968"/>
            <a:ext cx="6912768" cy="864096"/>
            <a:chOff x="4211960" y="2852936"/>
            <a:chExt cx="6912768" cy="864096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4211960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2"/>
            <p:cNvGraphicFramePr>
              <a:graphicFrameLocks noChangeAspect="1"/>
            </p:cNvGraphicFramePr>
            <p:nvPr/>
          </p:nvGraphicFramePr>
          <p:xfrm>
            <a:off x="4419625" y="2940943"/>
            <a:ext cx="6526212" cy="733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" name="Формула" r:id="rId12" imgW="53644800" imgH="6096000" progId="Equation.3">
                    <p:embed/>
                  </p:oleObj>
                </mc:Choice>
                <mc:Fallback>
                  <p:oleObj name="Формула" r:id="rId12" imgW="53644800" imgH="6096000" progId="Equation.3">
                    <p:embed/>
                    <p:pic>
                      <p:nvPicPr>
                        <p:cNvPr id="0" name="Изображение 61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419625" y="2940943"/>
                          <a:ext cx="6526212" cy="7334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9" name="Группа 56"/>
          <p:cNvGrpSpPr/>
          <p:nvPr/>
        </p:nvGrpSpPr>
        <p:grpSpPr>
          <a:xfrm>
            <a:off x="1403648" y="3140968"/>
            <a:ext cx="6912768" cy="864096"/>
            <a:chOff x="5004048" y="2708920"/>
            <a:chExt cx="4937691" cy="864096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5004048" y="2708920"/>
              <a:ext cx="4937691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2" name="Object 2"/>
            <p:cNvGraphicFramePr>
              <a:graphicFrameLocks noChangeAspect="1"/>
            </p:cNvGraphicFramePr>
            <p:nvPr/>
          </p:nvGraphicFramePr>
          <p:xfrm>
            <a:off x="5084344" y="2833440"/>
            <a:ext cx="4778375" cy="639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1" name="Формула" r:id="rId14" imgW="56083200" imgH="5181600" progId="Equation.3">
                    <p:embed/>
                  </p:oleObj>
                </mc:Choice>
                <mc:Fallback>
                  <p:oleObj name="Формула" r:id="rId14" imgW="56083200" imgH="5181600" progId="Equation.3">
                    <p:embed/>
                    <p:pic>
                      <p:nvPicPr>
                        <p:cNvPr id="0" name="Изображение 61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084344" y="2833440"/>
                          <a:ext cx="4778375" cy="6397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Прямоугольник 52"/>
          <p:cNvSpPr/>
          <p:nvPr/>
        </p:nvSpPr>
        <p:spPr>
          <a:xfrm>
            <a:off x="1403648" y="3140968"/>
            <a:ext cx="6912768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4" name="Группа 38"/>
          <p:cNvGrpSpPr/>
          <p:nvPr/>
        </p:nvGrpSpPr>
        <p:grpSpPr>
          <a:xfrm>
            <a:off x="1403648" y="4437112"/>
            <a:ext cx="6912768" cy="864096"/>
            <a:chOff x="5004048" y="2852936"/>
            <a:chExt cx="6912768" cy="864096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5004048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1" name="Object 2"/>
            <p:cNvGraphicFramePr>
              <a:graphicFrameLocks noChangeAspect="1"/>
            </p:cNvGraphicFramePr>
            <p:nvPr/>
          </p:nvGraphicFramePr>
          <p:xfrm>
            <a:off x="7253238" y="3014712"/>
            <a:ext cx="2628900" cy="601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2" name="Формула" r:id="rId16" imgW="20726400" imgH="4876800" progId="Equation.3">
                    <p:embed/>
                  </p:oleObj>
                </mc:Choice>
                <mc:Fallback>
                  <p:oleObj name="Формула" r:id="rId16" imgW="20726400" imgH="4876800" progId="Equation.3">
                    <p:embed/>
                    <p:pic>
                      <p:nvPicPr>
                        <p:cNvPr id="0" name="Изображение 615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7253238" y="3014712"/>
                          <a:ext cx="2628900" cy="6016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2" name="Группа 52"/>
          <p:cNvGrpSpPr/>
          <p:nvPr/>
        </p:nvGrpSpPr>
        <p:grpSpPr>
          <a:xfrm>
            <a:off x="1403648" y="4437112"/>
            <a:ext cx="6912768" cy="864096"/>
            <a:chOff x="4211960" y="2852936"/>
            <a:chExt cx="6912768" cy="864096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4211960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4" name="Object 2"/>
            <p:cNvGraphicFramePr>
              <a:graphicFrameLocks noChangeAspect="1"/>
            </p:cNvGraphicFramePr>
            <p:nvPr/>
          </p:nvGraphicFramePr>
          <p:xfrm>
            <a:off x="4622825" y="2941787"/>
            <a:ext cx="6119812" cy="733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3" name="Формула" r:id="rId18" imgW="50292000" imgH="6096000" progId="Equation.3">
                    <p:embed/>
                  </p:oleObj>
                </mc:Choice>
                <mc:Fallback>
                  <p:oleObj name="Формула" r:id="rId18" imgW="50292000" imgH="6096000" progId="Equation.3">
                    <p:embed/>
                    <p:pic>
                      <p:nvPicPr>
                        <p:cNvPr id="0" name="Изображение 615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4622825" y="2941787"/>
                          <a:ext cx="6119812" cy="7334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5" name="Группа 56"/>
          <p:cNvGrpSpPr/>
          <p:nvPr/>
        </p:nvGrpSpPr>
        <p:grpSpPr>
          <a:xfrm>
            <a:off x="1403648" y="4437112"/>
            <a:ext cx="6912768" cy="864096"/>
            <a:chOff x="5004048" y="2708920"/>
            <a:chExt cx="4937691" cy="864096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5004048" y="2708920"/>
              <a:ext cx="4937691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7" name="Object 2"/>
            <p:cNvGraphicFramePr>
              <a:graphicFrameLocks noChangeAspect="1"/>
            </p:cNvGraphicFramePr>
            <p:nvPr/>
          </p:nvGraphicFramePr>
          <p:xfrm>
            <a:off x="5213612" y="2834184"/>
            <a:ext cx="4518705" cy="639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4" name="Формула" r:id="rId20" imgW="53035200" imgH="5181600" progId="Equation.3">
                    <p:embed/>
                  </p:oleObj>
                </mc:Choice>
                <mc:Fallback>
                  <p:oleObj name="Формула" r:id="rId20" imgW="53035200" imgH="5181600" progId="Equation.3">
                    <p:embed/>
                    <p:pic>
                      <p:nvPicPr>
                        <p:cNvPr id="0" name="Изображение 615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5213612" y="2834184"/>
                          <a:ext cx="4518705" cy="6397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" name="Прямоугольник 67"/>
          <p:cNvSpPr/>
          <p:nvPr/>
        </p:nvSpPr>
        <p:spPr>
          <a:xfrm>
            <a:off x="1403648" y="4437112"/>
            <a:ext cx="6912768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73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  <p:sp>
        <p:nvSpPr>
          <p:cNvPr id="72" name="Управляющая кнопка: сведения 71">
            <a:hlinkClick r:id="rId24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Прямоугольник 120"/>
          <p:cNvSpPr/>
          <p:nvPr/>
        </p:nvSpPr>
        <p:spPr>
          <a:xfrm>
            <a:off x="539552" y="1268760"/>
            <a:ext cx="5040560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395536" y="3284984"/>
            <a:ext cx="8352928" cy="792088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координаты вектора         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39552" y="4365104"/>
            <a:ext cx="5040560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352928" cy="792088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координаты вектора         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720080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539552" y="3429000"/>
            <a:ext cx="720080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Управляющая кнопка: домой 85">
            <a:hlinkClick r:id="rId1" action="ppaction://hlinksldjump" highlightClick="1"/>
          </p:cNvPr>
          <p:cNvSpPr/>
          <p:nvPr/>
        </p:nvSpPr>
        <p:spPr>
          <a:xfrm>
            <a:off x="8028384" y="3429000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Управляющая кнопка: настраиваемая 68">
            <a:hlinkClick r:id="" action="ppaction://noaction" highlightClick="1"/>
          </p:cNvPr>
          <p:cNvSpPr/>
          <p:nvPr/>
        </p:nvSpPr>
        <p:spPr>
          <a:xfrm>
            <a:off x="1115616" y="4221088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028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22" name="Управляющая кнопка: настраиваемая 121">
            <a:hlinkClick r:id="" action="ppaction://noaction" highlightClick="1"/>
          </p:cNvPr>
          <p:cNvSpPr/>
          <p:nvPr/>
        </p:nvSpPr>
        <p:spPr>
          <a:xfrm>
            <a:off x="1115616" y="1124744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3" name="Object 10"/>
          <p:cNvGraphicFramePr>
            <a:graphicFrameLocks noChangeAspect="1"/>
          </p:cNvGraphicFramePr>
          <p:nvPr/>
        </p:nvGraphicFramePr>
        <p:xfrm>
          <a:off x="1475656" y="1628800"/>
          <a:ext cx="24717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Формула" r:id="rId2" imgW="23469600" imgH="5181600" progId="Equation.3">
                  <p:embed/>
                </p:oleObj>
              </mc:Choice>
              <mc:Fallback>
                <p:oleObj name="Формула" r:id="rId2" imgW="23469600" imgH="5181600" progId="Equation.3">
                  <p:embed/>
                  <p:pic>
                    <p:nvPicPr>
                      <p:cNvPr id="0" name="Изображение 7168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75656" y="1628800"/>
                        <a:ext cx="2471737" cy="4730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ct 18"/>
          <p:cNvGraphicFramePr>
            <a:graphicFrameLocks noChangeAspect="1"/>
          </p:cNvGraphicFramePr>
          <p:nvPr/>
        </p:nvGraphicFramePr>
        <p:xfrm>
          <a:off x="1475656" y="2132856"/>
          <a:ext cx="2386013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Формула" r:id="rId4" imgW="23469600" imgH="6096000" progId="Equation.3">
                  <p:embed/>
                </p:oleObj>
              </mc:Choice>
              <mc:Fallback>
                <p:oleObj name="Формула" r:id="rId4" imgW="23469600" imgH="6096000" progId="Equation.3">
                  <p:embed/>
                  <p:pic>
                    <p:nvPicPr>
                      <p:cNvPr id="0" name="Изображение 7169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5656" y="2132856"/>
                        <a:ext cx="2386013" cy="6048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028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653326" name="Object 14"/>
          <p:cNvGraphicFramePr>
            <a:graphicFrameLocks noChangeAspect="1"/>
          </p:cNvGraphicFramePr>
          <p:nvPr/>
        </p:nvGraphicFramePr>
        <p:xfrm>
          <a:off x="6572250" y="404813"/>
          <a:ext cx="6778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Формула" r:id="rId6" imgW="6400800" imgH="5181600" progId="Equation.3">
                  <p:embed/>
                </p:oleObj>
              </mc:Choice>
              <mc:Fallback>
                <p:oleObj name="Формула" r:id="rId6" imgW="6400800" imgH="5181600" progId="Equation.3">
                  <p:embed/>
                  <p:pic>
                    <p:nvPicPr>
                      <p:cNvPr id="0" name="Изображение 7170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72250" y="404813"/>
                        <a:ext cx="677863" cy="501650"/>
                      </a:xfrm>
                      <a:prstGeom prst="rect">
                        <a:avLst/>
                      </a:prstGeom>
                      <a:solidFill>
                        <a:srgbClr val="D0DBA9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3327" name="Picture 1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24128" y="1124744"/>
            <a:ext cx="2592288" cy="2060209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graphicFrame>
        <p:nvGraphicFramePr>
          <p:cNvPr id="653328" name="Object 16"/>
          <p:cNvGraphicFramePr>
            <a:graphicFrameLocks noChangeAspect="1"/>
          </p:cNvGraphicFramePr>
          <p:nvPr/>
        </p:nvGraphicFramePr>
        <p:xfrm>
          <a:off x="1475656" y="2564904"/>
          <a:ext cx="167322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Формула" r:id="rId9" imgW="16459200" imgH="6096000" progId="Equation.3">
                  <p:embed/>
                </p:oleObj>
              </mc:Choice>
              <mc:Fallback>
                <p:oleObj name="Формула" r:id="rId9" imgW="16459200" imgH="6096000" progId="Equation.3">
                  <p:embed/>
                  <p:pic>
                    <p:nvPicPr>
                      <p:cNvPr id="0" name="Изображение 7171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75656" y="2564904"/>
                        <a:ext cx="1673225" cy="6048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3329" name="Picture 17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724128" y="4149080"/>
            <a:ext cx="2652704" cy="2304256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graphicFrame>
        <p:nvGraphicFramePr>
          <p:cNvPr id="653330" name="Object 18"/>
          <p:cNvGraphicFramePr>
            <a:graphicFrameLocks noChangeAspect="1"/>
          </p:cNvGraphicFramePr>
          <p:nvPr/>
        </p:nvGraphicFramePr>
        <p:xfrm>
          <a:off x="1475656" y="4725144"/>
          <a:ext cx="29210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Формула" r:id="rId12" imgW="27736800" imgH="5181600" progId="Equation.3">
                  <p:embed/>
                </p:oleObj>
              </mc:Choice>
              <mc:Fallback>
                <p:oleObj name="Формула" r:id="rId12" imgW="27736800" imgH="5181600" progId="Equation.3">
                  <p:embed/>
                  <p:pic>
                    <p:nvPicPr>
                      <p:cNvPr id="0" name="Изображение 7172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75656" y="4725144"/>
                        <a:ext cx="2921000" cy="4730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3331" name="Object 19"/>
          <p:cNvGraphicFramePr>
            <a:graphicFrameLocks noChangeAspect="1"/>
          </p:cNvGraphicFramePr>
          <p:nvPr/>
        </p:nvGraphicFramePr>
        <p:xfrm>
          <a:off x="1475656" y="5301208"/>
          <a:ext cx="2820988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Формула" r:id="rId14" imgW="27736800" imgH="6096000" progId="Equation.3">
                  <p:embed/>
                </p:oleObj>
              </mc:Choice>
              <mc:Fallback>
                <p:oleObj name="Формула" r:id="rId14" imgW="27736800" imgH="6096000" progId="Equation.3">
                  <p:embed/>
                  <p:pic>
                    <p:nvPicPr>
                      <p:cNvPr id="0" name="Изображение 7173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475656" y="5301208"/>
                        <a:ext cx="2820988" cy="6048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3332" name="Object 20"/>
          <p:cNvGraphicFramePr>
            <a:graphicFrameLocks noChangeAspect="1"/>
          </p:cNvGraphicFramePr>
          <p:nvPr/>
        </p:nvGraphicFramePr>
        <p:xfrm>
          <a:off x="6588224" y="3429000"/>
          <a:ext cx="6778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Формула" r:id="rId16" imgW="6400800" imgH="5181600" progId="Equation.3">
                  <p:embed/>
                </p:oleObj>
              </mc:Choice>
              <mc:Fallback>
                <p:oleObj name="Формула" r:id="rId16" imgW="6400800" imgH="5181600" progId="Equation.3">
                  <p:embed/>
                  <p:pic>
                    <p:nvPicPr>
                      <p:cNvPr id="0" name="Изображение 7174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588224" y="3429000"/>
                        <a:ext cx="677863" cy="501650"/>
                      </a:xfrm>
                      <a:prstGeom prst="rect">
                        <a:avLst/>
                      </a:prstGeom>
                      <a:solidFill>
                        <a:srgbClr val="D0DBA9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3333" name="Object 21"/>
          <p:cNvGraphicFramePr>
            <a:graphicFrameLocks noChangeAspect="1"/>
          </p:cNvGraphicFramePr>
          <p:nvPr/>
        </p:nvGraphicFramePr>
        <p:xfrm>
          <a:off x="1475656" y="5733256"/>
          <a:ext cx="207645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Формула" r:id="rId18" imgW="20421600" imgH="6096000" progId="Equation.3">
                  <p:embed/>
                </p:oleObj>
              </mc:Choice>
              <mc:Fallback>
                <p:oleObj name="Формула" r:id="rId18" imgW="20421600" imgH="6096000" progId="Equation.3">
                  <p:embed/>
                  <p:pic>
                    <p:nvPicPr>
                      <p:cNvPr id="0" name="Изображение 7175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475656" y="5733256"/>
                        <a:ext cx="2076450" cy="6048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Овал 43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46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  <p:sp>
        <p:nvSpPr>
          <p:cNvPr id="28" name="Управляющая кнопка: сведения 27">
            <a:hlinkClick r:id="rId22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5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5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5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5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1424</Words>
  <Application>WPS Presentation</Application>
  <PresentationFormat>Экран (4:3)</PresentationFormat>
  <Paragraphs>262</Paragraphs>
  <Slides>21</Slides>
  <Notes>15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204</vt:i4>
      </vt:variant>
      <vt:variant>
        <vt:lpstr>幻灯片标题</vt:lpstr>
      </vt:variant>
      <vt:variant>
        <vt:i4>21</vt:i4>
      </vt:variant>
    </vt:vector>
  </HeadingPairs>
  <TitlesOfParts>
    <vt:vector size="233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talic</cp:lastModifiedBy>
  <cp:revision>684</cp:revision>
  <dcterms:created xsi:type="dcterms:W3CDTF">2019-05-22T06:30:00Z</dcterms:created>
  <dcterms:modified xsi:type="dcterms:W3CDTF">2025-02-16T15:57:27Z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8275AC7A39A74745A3BF993588684745_12</vt:lpwstr>
  </property>
  <property fmtid="{D5CDD505-2E9C-101B-9397-08002B2CF9AE}" pid="3" name="KSOProductBuildVer">
    <vt:lpwstr>1049-12.2.0.19805</vt:lpwstr>
  </property>
</Properties>
</file>