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handoutMasterIdLst>
    <p:handoutMasterId r:id="rId21"/>
  </p:handoutMasterIdLst>
  <p:sldIdLst>
    <p:sldId id="256" r:id="rId3"/>
    <p:sldId id="265" r:id="rId4"/>
    <p:sldId id="309" r:id="rId5"/>
    <p:sldId id="311" r:id="rId7"/>
    <p:sldId id="312" r:id="rId8"/>
    <p:sldId id="313" r:id="rId9"/>
    <p:sldId id="314" r:id="rId10"/>
    <p:sldId id="315" r:id="rId11"/>
    <p:sldId id="322" r:id="rId12"/>
    <p:sldId id="318" r:id="rId13"/>
    <p:sldId id="317" r:id="rId14"/>
    <p:sldId id="319" r:id="rId15"/>
    <p:sldId id="321" r:id="rId16"/>
    <p:sldId id="323" r:id="rId17"/>
    <p:sldId id="324" r:id="rId18"/>
    <p:sldId id="325" r:id="rId19"/>
    <p:sldId id="32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5C3D"/>
    <a:srgbClr val="339966"/>
    <a:srgbClr val="C2FEEA"/>
    <a:srgbClr val="ABE472"/>
    <a:srgbClr val="85D7AE"/>
    <a:srgbClr val="FFFF99"/>
    <a:srgbClr val="3B4931"/>
    <a:srgbClr val="1D4F5D"/>
    <a:srgbClr val="337944"/>
    <a:srgbClr val="708B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343" autoAdjust="0"/>
  </p:normalViewPr>
  <p:slideViewPr>
    <p:cSldViewPr showGuides="1">
      <p:cViewPr varScale="1">
        <p:scale>
          <a:sx n="78" d="100"/>
          <a:sy n="78" d="100"/>
        </p:scale>
        <p:origin x="176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3" d="100"/>
          <a:sy n="73" d="100"/>
        </p:scale>
        <p:origin x="-3816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handoutMaster" Target="handoutMasters/handoutMaster1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4" Type="http://schemas.openxmlformats.org/officeDocument/2006/relationships/image" Target="../media/image12.wmf"/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10.vml.rels><?xml version="1.0" encoding="UTF-8" standalone="yes"?>
<Relationships xmlns="http://schemas.openxmlformats.org/package/2006/relationships"><Relationship Id="rId9" Type="http://schemas.openxmlformats.org/officeDocument/2006/relationships/image" Target="../media/image90.wmf"/><Relationship Id="rId8" Type="http://schemas.openxmlformats.org/officeDocument/2006/relationships/image" Target="../media/image89.wmf"/><Relationship Id="rId7" Type="http://schemas.openxmlformats.org/officeDocument/2006/relationships/image" Target="../media/image88.wmf"/><Relationship Id="rId6" Type="http://schemas.openxmlformats.org/officeDocument/2006/relationships/image" Target="../media/image87.wmf"/><Relationship Id="rId5" Type="http://schemas.openxmlformats.org/officeDocument/2006/relationships/image" Target="../media/image86.wmf"/><Relationship Id="rId4" Type="http://schemas.openxmlformats.org/officeDocument/2006/relationships/image" Target="../media/image85.wmf"/><Relationship Id="rId3" Type="http://schemas.openxmlformats.org/officeDocument/2006/relationships/image" Target="../media/image84.wmf"/><Relationship Id="rId2" Type="http://schemas.openxmlformats.org/officeDocument/2006/relationships/image" Target="../media/image83.wmf"/><Relationship Id="rId15" Type="http://schemas.openxmlformats.org/officeDocument/2006/relationships/image" Target="../media/image96.wmf"/><Relationship Id="rId14" Type="http://schemas.openxmlformats.org/officeDocument/2006/relationships/image" Target="../media/image95.wmf"/><Relationship Id="rId13" Type="http://schemas.openxmlformats.org/officeDocument/2006/relationships/image" Target="../media/image94.wmf"/><Relationship Id="rId12" Type="http://schemas.openxmlformats.org/officeDocument/2006/relationships/image" Target="../media/image93.wmf"/><Relationship Id="rId11" Type="http://schemas.openxmlformats.org/officeDocument/2006/relationships/image" Target="../media/image92.wmf"/><Relationship Id="rId10" Type="http://schemas.openxmlformats.org/officeDocument/2006/relationships/image" Target="../media/image91.wmf"/><Relationship Id="rId1" Type="http://schemas.openxmlformats.org/officeDocument/2006/relationships/image" Target="../media/image82.wmf"/></Relationships>
</file>

<file path=ppt/drawings/_rels/vmlDrawing11.vml.rels><?xml version="1.0" encoding="UTF-8" standalone="yes"?>
<Relationships xmlns="http://schemas.openxmlformats.org/package/2006/relationships"><Relationship Id="rId9" Type="http://schemas.openxmlformats.org/officeDocument/2006/relationships/image" Target="../media/image103.wmf"/><Relationship Id="rId8" Type="http://schemas.openxmlformats.org/officeDocument/2006/relationships/image" Target="../media/image102.wmf"/><Relationship Id="rId7" Type="http://schemas.openxmlformats.org/officeDocument/2006/relationships/image" Target="../media/image101.wmf"/><Relationship Id="rId6" Type="http://schemas.openxmlformats.org/officeDocument/2006/relationships/image" Target="../media/image100.wmf"/><Relationship Id="rId5" Type="http://schemas.openxmlformats.org/officeDocument/2006/relationships/image" Target="../media/image99.wmf"/><Relationship Id="rId4" Type="http://schemas.openxmlformats.org/officeDocument/2006/relationships/image" Target="../media/image98.wmf"/><Relationship Id="rId3" Type="http://schemas.openxmlformats.org/officeDocument/2006/relationships/image" Target="../media/image85.wmf"/><Relationship Id="rId2" Type="http://schemas.openxmlformats.org/officeDocument/2006/relationships/image" Target="../media/image84.wmf"/><Relationship Id="rId14" Type="http://schemas.openxmlformats.org/officeDocument/2006/relationships/image" Target="../media/image108.wmf"/><Relationship Id="rId13" Type="http://schemas.openxmlformats.org/officeDocument/2006/relationships/image" Target="../media/image107.wmf"/><Relationship Id="rId12" Type="http://schemas.openxmlformats.org/officeDocument/2006/relationships/image" Target="../media/image106.wmf"/><Relationship Id="rId11" Type="http://schemas.openxmlformats.org/officeDocument/2006/relationships/image" Target="../media/image105.wmf"/><Relationship Id="rId10" Type="http://schemas.openxmlformats.org/officeDocument/2006/relationships/image" Target="../media/image104.wmf"/><Relationship Id="rId1" Type="http://schemas.openxmlformats.org/officeDocument/2006/relationships/image" Target="../media/image97.wmf"/></Relationships>
</file>

<file path=ppt/drawings/_rels/vmlDrawing12.vml.rels><?xml version="1.0" encoding="UTF-8" standalone="yes"?>
<Relationships xmlns="http://schemas.openxmlformats.org/package/2006/relationships"><Relationship Id="rId9" Type="http://schemas.openxmlformats.org/officeDocument/2006/relationships/image" Target="../media/image116.wmf"/><Relationship Id="rId8" Type="http://schemas.openxmlformats.org/officeDocument/2006/relationships/image" Target="../media/image115.wmf"/><Relationship Id="rId7" Type="http://schemas.openxmlformats.org/officeDocument/2006/relationships/image" Target="../media/image114.wmf"/><Relationship Id="rId6" Type="http://schemas.openxmlformats.org/officeDocument/2006/relationships/image" Target="../media/image113.wmf"/><Relationship Id="rId5" Type="http://schemas.openxmlformats.org/officeDocument/2006/relationships/image" Target="../media/image49.wmf"/><Relationship Id="rId4" Type="http://schemas.openxmlformats.org/officeDocument/2006/relationships/image" Target="../media/image112.wmf"/><Relationship Id="rId3" Type="http://schemas.openxmlformats.org/officeDocument/2006/relationships/image" Target="../media/image111.wmf"/><Relationship Id="rId2" Type="http://schemas.openxmlformats.org/officeDocument/2006/relationships/image" Target="../media/image110.wmf"/><Relationship Id="rId10" Type="http://schemas.openxmlformats.org/officeDocument/2006/relationships/image" Target="../media/image117.wmf"/><Relationship Id="rId1" Type="http://schemas.openxmlformats.org/officeDocument/2006/relationships/image" Target="../media/image109.wmf"/></Relationships>
</file>

<file path=ppt/drawings/_rels/vmlDrawing1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wmf"/><Relationship Id="rId7" Type="http://schemas.openxmlformats.org/officeDocument/2006/relationships/image" Target="../media/image124.wmf"/><Relationship Id="rId6" Type="http://schemas.openxmlformats.org/officeDocument/2006/relationships/image" Target="../media/image123.wmf"/><Relationship Id="rId5" Type="http://schemas.openxmlformats.org/officeDocument/2006/relationships/image" Target="../media/image122.wmf"/><Relationship Id="rId4" Type="http://schemas.openxmlformats.org/officeDocument/2006/relationships/image" Target="../media/image121.wmf"/><Relationship Id="rId3" Type="http://schemas.openxmlformats.org/officeDocument/2006/relationships/image" Target="../media/image120.wmf"/><Relationship Id="rId2" Type="http://schemas.openxmlformats.org/officeDocument/2006/relationships/image" Target="../media/image119.wmf"/><Relationship Id="rId1" Type="http://schemas.openxmlformats.org/officeDocument/2006/relationships/image" Target="../media/image118.wmf"/></Relationships>
</file>

<file path=ppt/drawings/_rels/vmlDrawing1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wmf"/><Relationship Id="rId7" Type="http://schemas.openxmlformats.org/officeDocument/2006/relationships/image" Target="../media/image130.wmf"/><Relationship Id="rId6" Type="http://schemas.openxmlformats.org/officeDocument/2006/relationships/image" Target="../media/image129.wmf"/><Relationship Id="rId5" Type="http://schemas.openxmlformats.org/officeDocument/2006/relationships/image" Target="../media/image122.wmf"/><Relationship Id="rId4" Type="http://schemas.openxmlformats.org/officeDocument/2006/relationships/image" Target="../media/image121.wmf"/><Relationship Id="rId3" Type="http://schemas.openxmlformats.org/officeDocument/2006/relationships/image" Target="../media/image128.wmf"/><Relationship Id="rId2" Type="http://schemas.openxmlformats.org/officeDocument/2006/relationships/image" Target="../media/image127.wmf"/><Relationship Id="rId1" Type="http://schemas.openxmlformats.org/officeDocument/2006/relationships/image" Target="../media/image126.wmf"/></Relationships>
</file>

<file path=ppt/drawings/_rels/vmlDrawing15.vml.rels><?xml version="1.0" encoding="UTF-8" standalone="yes"?>
<Relationships xmlns="http://schemas.openxmlformats.org/package/2006/relationships"><Relationship Id="rId7" Type="http://schemas.openxmlformats.org/officeDocument/2006/relationships/image" Target="../media/image136.wmf"/><Relationship Id="rId6" Type="http://schemas.openxmlformats.org/officeDocument/2006/relationships/image" Target="../media/image135.wmf"/><Relationship Id="rId5" Type="http://schemas.openxmlformats.org/officeDocument/2006/relationships/image" Target="../media/image122.wmf"/><Relationship Id="rId4" Type="http://schemas.openxmlformats.org/officeDocument/2006/relationships/image" Target="../media/image121.wmf"/><Relationship Id="rId3" Type="http://schemas.openxmlformats.org/officeDocument/2006/relationships/image" Target="../media/image134.wmf"/><Relationship Id="rId2" Type="http://schemas.openxmlformats.org/officeDocument/2006/relationships/image" Target="../media/image133.wmf"/><Relationship Id="rId1" Type="http://schemas.openxmlformats.org/officeDocument/2006/relationships/image" Target="../media/image132.wmf"/></Relationships>
</file>

<file path=ppt/drawings/_rels/vmlDrawing2.vml.rels><?xml version="1.0" encoding="UTF-8" standalone="yes"?>
<Relationships xmlns="http://schemas.openxmlformats.org/package/2006/relationships"><Relationship Id="rId7" Type="http://schemas.openxmlformats.org/officeDocument/2006/relationships/image" Target="../media/image19.wmf"/><Relationship Id="rId6" Type="http://schemas.openxmlformats.org/officeDocument/2006/relationships/image" Target="../media/image18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7" Type="http://schemas.openxmlformats.org/officeDocument/2006/relationships/image" Target="../media/image26.wmf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7" Type="http://schemas.openxmlformats.org/officeDocument/2006/relationships/image" Target="../media/image34.wmf"/><Relationship Id="rId6" Type="http://schemas.openxmlformats.org/officeDocument/2006/relationships/image" Target="../media/image33.wmf"/><Relationship Id="rId5" Type="http://schemas.openxmlformats.org/officeDocument/2006/relationships/image" Target="../media/image32.wmf"/><Relationship Id="rId4" Type="http://schemas.openxmlformats.org/officeDocument/2006/relationships/image" Target="../media/image31.wmf"/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5.vml.rels><?xml version="1.0" encoding="UTF-8" standalone="yes"?>
<Relationships xmlns="http://schemas.openxmlformats.org/package/2006/relationships"><Relationship Id="rId4" Type="http://schemas.openxmlformats.org/officeDocument/2006/relationships/image" Target="../media/image38.wmf"/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6.vml.rels><?xml version="1.0" encoding="UTF-8" standalone="yes"?>
<Relationships xmlns="http://schemas.openxmlformats.org/package/2006/relationships"><Relationship Id="rId7" Type="http://schemas.openxmlformats.org/officeDocument/2006/relationships/image" Target="../media/image45.wmf"/><Relationship Id="rId6" Type="http://schemas.openxmlformats.org/officeDocument/2006/relationships/image" Target="../media/image44.wmf"/><Relationship Id="rId5" Type="http://schemas.openxmlformats.org/officeDocument/2006/relationships/image" Target="../media/image43.wmf"/><Relationship Id="rId4" Type="http://schemas.openxmlformats.org/officeDocument/2006/relationships/image" Target="../media/image42.wmf"/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7" Type="http://schemas.openxmlformats.org/officeDocument/2006/relationships/image" Target="../media/image52.wmf"/><Relationship Id="rId6" Type="http://schemas.openxmlformats.org/officeDocument/2006/relationships/image" Target="../media/image51.wmf"/><Relationship Id="rId5" Type="http://schemas.openxmlformats.org/officeDocument/2006/relationships/image" Target="../media/image50.wmf"/><Relationship Id="rId4" Type="http://schemas.openxmlformats.org/officeDocument/2006/relationships/image" Target="../media/image49.wmf"/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drawings/_rels/vmlDrawing8.vml.rels><?xml version="1.0" encoding="UTF-8" standalone="yes"?>
<Relationships xmlns="http://schemas.openxmlformats.org/package/2006/relationships"><Relationship Id="rId9" Type="http://schemas.openxmlformats.org/officeDocument/2006/relationships/image" Target="../media/image61.wmf"/><Relationship Id="rId8" Type="http://schemas.openxmlformats.org/officeDocument/2006/relationships/image" Target="../media/image60.wmf"/><Relationship Id="rId7" Type="http://schemas.openxmlformats.org/officeDocument/2006/relationships/image" Target="../media/image59.wmf"/><Relationship Id="rId6" Type="http://schemas.openxmlformats.org/officeDocument/2006/relationships/image" Target="../media/image58.wmf"/><Relationship Id="rId5" Type="http://schemas.openxmlformats.org/officeDocument/2006/relationships/image" Target="../media/image57.wmf"/><Relationship Id="rId4" Type="http://schemas.openxmlformats.org/officeDocument/2006/relationships/image" Target="../media/image56.wmf"/><Relationship Id="rId3" Type="http://schemas.openxmlformats.org/officeDocument/2006/relationships/image" Target="../media/image55.wmf"/><Relationship Id="rId2" Type="http://schemas.openxmlformats.org/officeDocument/2006/relationships/image" Target="../media/image54.wmf"/><Relationship Id="rId15" Type="http://schemas.openxmlformats.org/officeDocument/2006/relationships/image" Target="../media/image67.wmf"/><Relationship Id="rId14" Type="http://schemas.openxmlformats.org/officeDocument/2006/relationships/image" Target="../media/image66.wmf"/><Relationship Id="rId13" Type="http://schemas.openxmlformats.org/officeDocument/2006/relationships/image" Target="../media/image65.wmf"/><Relationship Id="rId12" Type="http://schemas.openxmlformats.org/officeDocument/2006/relationships/image" Target="../media/image64.wmf"/><Relationship Id="rId11" Type="http://schemas.openxmlformats.org/officeDocument/2006/relationships/image" Target="../media/image63.wmf"/><Relationship Id="rId10" Type="http://schemas.openxmlformats.org/officeDocument/2006/relationships/image" Target="../media/image62.wmf"/><Relationship Id="rId1" Type="http://schemas.openxmlformats.org/officeDocument/2006/relationships/image" Target="../media/image53.wmf"/></Relationships>
</file>

<file path=ppt/drawings/_rels/vmlDrawing9.vml.rels><?xml version="1.0" encoding="UTF-8" standalone="yes"?>
<Relationships xmlns="http://schemas.openxmlformats.org/package/2006/relationships"><Relationship Id="rId9" Type="http://schemas.openxmlformats.org/officeDocument/2006/relationships/image" Target="../media/image75.wmf"/><Relationship Id="rId8" Type="http://schemas.openxmlformats.org/officeDocument/2006/relationships/image" Target="../media/image74.wmf"/><Relationship Id="rId7" Type="http://schemas.openxmlformats.org/officeDocument/2006/relationships/image" Target="../media/image73.wmf"/><Relationship Id="rId6" Type="http://schemas.openxmlformats.org/officeDocument/2006/relationships/image" Target="../media/image72.wmf"/><Relationship Id="rId5" Type="http://schemas.openxmlformats.org/officeDocument/2006/relationships/image" Target="../media/image71.wmf"/><Relationship Id="rId4" Type="http://schemas.openxmlformats.org/officeDocument/2006/relationships/image" Target="../media/image56.wmf"/><Relationship Id="rId3" Type="http://schemas.openxmlformats.org/officeDocument/2006/relationships/image" Target="../media/image55.wmf"/><Relationship Id="rId2" Type="http://schemas.openxmlformats.org/officeDocument/2006/relationships/image" Target="../media/image70.wmf"/><Relationship Id="rId15" Type="http://schemas.openxmlformats.org/officeDocument/2006/relationships/image" Target="../media/image81.wmf"/><Relationship Id="rId14" Type="http://schemas.openxmlformats.org/officeDocument/2006/relationships/image" Target="../media/image80.wmf"/><Relationship Id="rId13" Type="http://schemas.openxmlformats.org/officeDocument/2006/relationships/image" Target="../media/image79.wmf"/><Relationship Id="rId12" Type="http://schemas.openxmlformats.org/officeDocument/2006/relationships/image" Target="../media/image78.wmf"/><Relationship Id="rId11" Type="http://schemas.openxmlformats.org/officeDocument/2006/relationships/image" Target="../media/image77.wmf"/><Relationship Id="rId10" Type="http://schemas.openxmlformats.org/officeDocument/2006/relationships/image" Target="../media/image76.wmf"/><Relationship Id="rId1" Type="http://schemas.openxmlformats.org/officeDocument/2006/relationships/image" Target="../media/image6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499EF8-680E-4BFA-A99C-230A3FA747FA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176A86-92FA-442D-B3CF-5BC236E5321B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6B756C-BE35-4708-82F3-2E942E6108A7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7C54F8-AC36-44AD-A799-73E4D6C6570C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dirty="0"/>
              <a:t>1. Нажать на мини-изображение девочки в правом нижнем углу. 2 Для визуализации ответа – нажать на прямоугольник с примером (дважды) 3.</a:t>
            </a:r>
            <a:r>
              <a:rPr lang="ru-RU" baseline="0" dirty="0"/>
              <a:t> </a:t>
            </a:r>
            <a:r>
              <a:rPr lang="ru-RU" baseline="0"/>
              <a:t>При завершении работы со слайдом нажимаем на мини-изображение в правом нижнем углу</a:t>
            </a:r>
            <a:endParaRPr lang="ru-RU"/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C54F8-AC36-44AD-A799-73E4D6C6570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dirty="0"/>
              <a:t>1. Нажать на мини-изображение мальчика в правом нижнем углу. 2 Для визуализации ответов – нажимаем на прямоугольник,</a:t>
            </a:r>
            <a:r>
              <a:rPr lang="ru-RU" baseline="0" dirty="0"/>
              <a:t> который закрывает правильный ответ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C54F8-AC36-44AD-A799-73E4D6C6570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dirty="0"/>
              <a:t>1. Нажать на мини-изображение мальчика в правом нижнем углу. 2 Для визуализации ответов – нажимаем на прямоугольник,</a:t>
            </a:r>
            <a:r>
              <a:rPr lang="ru-RU" baseline="0" dirty="0"/>
              <a:t> который закрывает правильный ответ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C54F8-AC36-44AD-A799-73E4D6C6570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Алгоритм действий:</a:t>
            </a:r>
            <a:endParaRPr lang="ru-RU" dirty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defRPr/>
            </a:pPr>
            <a:r>
              <a:rPr lang="ru-RU" dirty="0"/>
              <a:t>Нажать на мини-изображение мальчика в правом нижнем углу. </a:t>
            </a:r>
            <a:endParaRPr lang="ru-RU" dirty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defRPr/>
            </a:pPr>
            <a:r>
              <a:rPr lang="ru-RU" dirty="0"/>
              <a:t>Нажать на блок с надписью «Рисунок» – визуализация рисунка к задаче.</a:t>
            </a:r>
            <a:endParaRPr lang="ru-RU" dirty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defRPr/>
            </a:pPr>
            <a:r>
              <a:rPr lang="ru-RU" dirty="0"/>
              <a:t>Кнопка «Ответ – для визуализации ответа, после решения задачи учеником на доске.</a:t>
            </a:r>
            <a:endParaRPr lang="ru-RU" dirty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defRPr/>
            </a:pPr>
            <a:r>
              <a:rPr lang="ru-RU" dirty="0"/>
              <a:t>ИЛИ сначала</a:t>
            </a:r>
            <a:r>
              <a:rPr lang="ru-RU" baseline="0" dirty="0"/>
              <a:t> последовательно нажимаем на кнопку «Проверка» – визуализация последовательности решения.</a:t>
            </a:r>
            <a:endParaRPr lang="ru-RU" baseline="0" dirty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defRPr/>
            </a:pPr>
            <a:r>
              <a:rPr lang="ru-RU" dirty="0"/>
              <a:t>Нажать на мини-изображение мальчика в правом нижнем углу. 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C54F8-AC36-44AD-A799-73E4D6C6570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Алгоритм действий:</a:t>
            </a:r>
            <a:endParaRPr lang="ru-RU" dirty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defRPr/>
            </a:pPr>
            <a:r>
              <a:rPr lang="ru-RU" dirty="0"/>
              <a:t>Нажать на мини-изображение мальчика в правом нижнем углу. </a:t>
            </a:r>
            <a:endParaRPr lang="ru-RU" dirty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defRPr/>
            </a:pPr>
            <a:r>
              <a:rPr lang="ru-RU" dirty="0"/>
              <a:t>Нажать на блок с надписью «Рисунок» – визуализация рисунка к задаче.</a:t>
            </a:r>
            <a:endParaRPr lang="ru-RU" dirty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defRPr/>
            </a:pPr>
            <a:r>
              <a:rPr lang="ru-RU" dirty="0"/>
              <a:t>Кнопка «Ответ – для визуализации ответа, после решения задачи учеником на доске.</a:t>
            </a:r>
            <a:endParaRPr lang="ru-RU" dirty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defRPr/>
            </a:pPr>
            <a:r>
              <a:rPr lang="ru-RU" dirty="0"/>
              <a:t>ИЛИ сначала</a:t>
            </a:r>
            <a:r>
              <a:rPr lang="ru-RU" baseline="0" dirty="0"/>
              <a:t> последовательно нажимаем на кнопку «Проверка» – визуализация последовательности решения.</a:t>
            </a:r>
            <a:endParaRPr lang="ru-RU" baseline="0" dirty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defRPr/>
            </a:pPr>
            <a:r>
              <a:rPr lang="ru-RU" dirty="0"/>
              <a:t>Нажать на мини-изображение мальчика в правом нижнем углу. </a:t>
            </a:r>
            <a:endParaRPr lang="ru-RU" dirty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defRPr/>
            </a:pP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C54F8-AC36-44AD-A799-73E4D6C6570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Алгоритм действий:</a:t>
            </a:r>
            <a:endParaRPr lang="ru-RU" dirty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defRPr/>
            </a:pPr>
            <a:r>
              <a:rPr lang="ru-RU" dirty="0"/>
              <a:t>Нажать на мини-изображение мальчика в правом нижнем углу. </a:t>
            </a:r>
            <a:endParaRPr lang="ru-RU" dirty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defRPr/>
            </a:pPr>
            <a:r>
              <a:rPr lang="ru-RU" dirty="0"/>
              <a:t>Нажать на блок с надписью «Рисунок» – визуализация рисунка к задаче.</a:t>
            </a:r>
            <a:endParaRPr lang="ru-RU" dirty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defRPr/>
            </a:pPr>
            <a:r>
              <a:rPr lang="ru-RU" dirty="0"/>
              <a:t>Кнопка «Ответ – для визуализации ответа, после решения задачи учеником на доске.</a:t>
            </a:r>
            <a:endParaRPr lang="ru-RU" dirty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defRPr/>
            </a:pPr>
            <a:r>
              <a:rPr lang="ru-RU" dirty="0"/>
              <a:t>ИЛИ сначала</a:t>
            </a:r>
            <a:r>
              <a:rPr lang="ru-RU" baseline="0" dirty="0"/>
              <a:t> последовательно нажимаем на кнопку «Проверка» – визуализация последовательности решения.</a:t>
            </a:r>
            <a:endParaRPr lang="ru-RU" baseline="0" dirty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defRPr/>
            </a:pPr>
            <a:r>
              <a:rPr lang="ru-RU" dirty="0"/>
              <a:t>Нажать на мини-изображение мальчика в правом нижнем углу.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C54F8-AC36-44AD-A799-73E4D6C6570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Алгоритм действий:</a:t>
            </a:r>
            <a:endParaRPr lang="ru-RU" dirty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defRPr/>
            </a:pPr>
            <a:r>
              <a:rPr lang="ru-RU" dirty="0"/>
              <a:t>Нажать на мини-изображение мальчика в правом нижнем углу. </a:t>
            </a:r>
            <a:endParaRPr lang="ru-RU" dirty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defRPr/>
            </a:pPr>
            <a:r>
              <a:rPr lang="ru-RU" dirty="0"/>
              <a:t>Нажать на блок с надписью «Рисунок» – визуализация рисунка к задаче.</a:t>
            </a:r>
            <a:endParaRPr lang="ru-RU" dirty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defRPr/>
            </a:pPr>
            <a:r>
              <a:rPr lang="ru-RU" dirty="0"/>
              <a:t>Кнопка «Ответ – для визуализации ответа, после решения задачи учеником на доске.</a:t>
            </a:r>
            <a:endParaRPr lang="ru-RU" dirty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defRPr/>
            </a:pPr>
            <a:r>
              <a:rPr lang="ru-RU" dirty="0"/>
              <a:t>ИЛИ сначала</a:t>
            </a:r>
            <a:r>
              <a:rPr lang="ru-RU" baseline="0" dirty="0"/>
              <a:t> последовательно нажимаем на кнопку «Проверка» – визуализация последовательности решения.</a:t>
            </a:r>
            <a:endParaRPr lang="ru-RU" baseline="0" dirty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defRPr/>
            </a:pPr>
            <a:r>
              <a:rPr lang="ru-RU" dirty="0"/>
              <a:t>Нажать на мини-изображение мальчика в правом нижнем углу.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C54F8-AC36-44AD-A799-73E4D6C6570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dirty="0"/>
              <a:t>1. Нажать на мини-изображение девочки в правом нижнем углу. 2 Для визуализации ответа – нажать на прямоугольник с примером (дважды) 3.</a:t>
            </a:r>
            <a:r>
              <a:rPr lang="ru-RU" baseline="0" dirty="0"/>
              <a:t> При завершении работы со слайдом нажимаем на мини-изображение в правом нижнем углу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C54F8-AC36-44AD-A799-73E4D6C6570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dirty="0"/>
              <a:t>1. Нажать на мини-изображение девочки в правом нижнем углу. 2 Для визуализации ответа – нажать на прямоугольник с примером (последовательно ТРИ раза) Выполнена настройка тройной анимированной </a:t>
            </a:r>
            <a:r>
              <a:rPr lang="ru-RU" dirty="0" err="1"/>
              <a:t>сорбонки</a:t>
            </a:r>
            <a:r>
              <a:rPr lang="ru-RU" dirty="0"/>
              <a:t>. 3.</a:t>
            </a:r>
            <a:r>
              <a:rPr lang="ru-RU" baseline="0" dirty="0"/>
              <a:t> При завершении работы со слайдом нажимаем на мини-изображение в правом нижнем углу. 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C54F8-AC36-44AD-A799-73E4D6C6570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dirty="0"/>
              <a:t>1. Нажать на мини-изображение девочки в правом нижнем углу. 2 Для визуализации ответа – нажать на прямоугольник с примером (дважды) 3.</a:t>
            </a:r>
            <a:r>
              <a:rPr lang="ru-RU" baseline="0" dirty="0"/>
              <a:t> При завершении работы со слайдом нажимаем на мини-изображение в правом нижнем углу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C54F8-AC36-44AD-A799-73E4D6C6570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dirty="0"/>
              <a:t>1. Нажать на мини-изображение девочки в правом нижнем углу. 2 Для визуализации ответа – нажать на прямоугольник с примером 3.</a:t>
            </a:r>
            <a:r>
              <a:rPr lang="ru-RU" baseline="0" dirty="0"/>
              <a:t> При завершении работы со слайдом нажимаем на мини-изображение в правом нижнем углу. 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C54F8-AC36-44AD-A799-73E4D6C6570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dirty="0"/>
              <a:t>1. Нажать на мини-изображение девочки в правом нижнем углу. 2 Для визуализации ответа – нажать на прямоугольник с примером 3.</a:t>
            </a:r>
            <a:r>
              <a:rPr lang="ru-RU" baseline="0" dirty="0"/>
              <a:t> При завершении работы со слайдом нажимаем на мини-изображение в правом нижнем углу. 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C54F8-AC36-44AD-A799-73E4D6C6570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Алгоритм действий:</a:t>
            </a:r>
            <a:endParaRPr lang="ru-RU" dirty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defRPr/>
            </a:pPr>
            <a:r>
              <a:rPr lang="ru-RU" dirty="0"/>
              <a:t>Нажать на мини-изображение девочка в правом нижнем углу. </a:t>
            </a:r>
            <a:endParaRPr lang="ru-RU" dirty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defRPr/>
            </a:pPr>
            <a:r>
              <a:rPr lang="ru-RU" dirty="0"/>
              <a:t>Нажать на блок с надписью «Рисунок» – визуализация рисунка к задаче.</a:t>
            </a:r>
            <a:endParaRPr lang="ru-RU" dirty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defRPr/>
            </a:pPr>
            <a:r>
              <a:rPr lang="ru-RU" dirty="0"/>
              <a:t>Кнопка «Ответ – для визуализации ответа, после решения задачи учеником на доске.</a:t>
            </a:r>
            <a:endParaRPr lang="ru-RU" dirty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defRPr/>
            </a:pPr>
            <a:r>
              <a:rPr lang="ru-RU" dirty="0"/>
              <a:t>ИЛИ сначала</a:t>
            </a:r>
            <a:r>
              <a:rPr lang="ru-RU" baseline="0" dirty="0"/>
              <a:t> последовательно нажимаем на кнопку «Проверка» – визуализация последовательности решения.</a:t>
            </a:r>
            <a:endParaRPr lang="ru-RU" baseline="0" dirty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defRPr/>
            </a:pPr>
            <a:r>
              <a:rPr lang="ru-RU" dirty="0"/>
              <a:t>Нажать на мини-изображение девочка в правом нижнем углу. </a:t>
            </a:r>
            <a:endParaRPr lang="ru-RU" dirty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defRPr/>
            </a:pP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C54F8-AC36-44AD-A799-73E4D6C6570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dirty="0"/>
              <a:t>1. Нажать на мини-изображение мальчика в правом нижнем углу. 2 Для визуализации ответов – нажимаем на прямоугольник,</a:t>
            </a:r>
            <a:r>
              <a:rPr lang="ru-RU" baseline="0" dirty="0"/>
              <a:t> который закрывает правильный ответ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C54F8-AC36-44AD-A799-73E4D6C6570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dirty="0"/>
              <a:t>1. Нажать на мини-изображение мальчика в правом нижнем углу. 2 Для визуализации ответов – нажимаем на прямоугольник,</a:t>
            </a:r>
            <a:r>
              <a:rPr lang="ru-RU" baseline="0" dirty="0"/>
              <a:t> который закрывает правильный ответ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C54F8-AC36-44AD-A799-73E4D6C6570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jpeg"/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www.attorneygeneral.jus.gov.on.ca/english/about/pubs/police_oversight_review/image/triangle-bg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45" y="0"/>
            <a:ext cx="9141055" cy="638132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 userDrawn="1"/>
        </p:nvSpPr>
        <p:spPr>
          <a:xfrm>
            <a:off x="596718" y="404664"/>
            <a:ext cx="82477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Дидактический материал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3203848" y="1268760"/>
            <a:ext cx="55883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905"/>
                <a:solidFill>
                  <a:srgbClr val="586D2D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ГЕОМЕТРИЯ - 9</a:t>
            </a:r>
            <a:endParaRPr lang="ru-RU" sz="5400" b="1" cap="none" spc="0" dirty="0">
              <a:ln w="1905"/>
              <a:solidFill>
                <a:srgbClr val="586D2D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4" descr="https://stuklopechat.com/images/obrazovanie/binarnie-otnosheniya-i-ih-svojstva_3.jpg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80312" y="2276872"/>
            <a:ext cx="1615317" cy="1619945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 userDrawn="1"/>
        </p:nvSpPr>
        <p:spPr>
          <a:xfrm>
            <a:off x="3484322" y="6165304"/>
            <a:ext cx="555209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ru-RU" sz="1600" b="1" cap="none" spc="0" dirty="0" err="1">
                <a:ln w="1905"/>
                <a:solidFill>
                  <a:srgbClr val="9966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Каратанова</a:t>
            </a:r>
            <a:r>
              <a:rPr lang="ru-RU" sz="1600" b="1" cap="none" spc="0" dirty="0">
                <a:ln w="1905"/>
                <a:solidFill>
                  <a:srgbClr val="9966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Марина Николаевна</a:t>
            </a:r>
            <a:endParaRPr lang="ru-RU" sz="1600" b="1" cap="none" spc="0" dirty="0">
              <a:ln w="1905"/>
              <a:solidFill>
                <a:srgbClr val="996633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600" b="1" dirty="0">
                <a:ln w="1905"/>
                <a:solidFill>
                  <a:srgbClr val="9966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МКОУ СОШ №256 ГО ЗАТО г.Фокино Приморский край</a:t>
            </a:r>
            <a:endParaRPr lang="ru-RU" sz="1600" b="1" cap="none" spc="0" dirty="0">
              <a:ln w="1905"/>
              <a:solidFill>
                <a:srgbClr val="996633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4" descr="https://image.jimcdn.com/app/cms/image/transf/none/path/s60d79d4dc310b582/image/i35fa31b1e0f59a6e/version/1400601805/image.png"/>
          <p:cNvPicPr>
            <a:picLocks noChangeAspect="1" noChangeArrowheads="1"/>
          </p:cNvPicPr>
          <p:nvPr userDrawn="1"/>
        </p:nvPicPr>
        <p:blipFill>
          <a:blip r:embed="rId4" cstate="print"/>
          <a:srcRect l="11812" t="17718" r="8454" b="15837"/>
          <a:stretch>
            <a:fillRect/>
          </a:stretch>
        </p:blipFill>
        <p:spPr bwMode="auto">
          <a:xfrm>
            <a:off x="0" y="5297827"/>
            <a:ext cx="1872208" cy="1560173"/>
          </a:xfrm>
          <a:prstGeom prst="rect">
            <a:avLst/>
          </a:prstGeom>
          <a:noFill/>
        </p:spPr>
      </p:pic>
      <p:pic>
        <p:nvPicPr>
          <p:cNvPr id="14" name="Picture 2" descr="https://png.pngtree.com/png_detail/18/09/10/pngtree-character-png-clipart_1866173.jpg"/>
          <p:cNvPicPr>
            <a:picLocks noChangeAspect="1" noChangeArrowheads="1"/>
          </p:cNvPicPr>
          <p:nvPr userDrawn="1"/>
        </p:nvPicPr>
        <p:blipFill>
          <a:blip r:embed="rId5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395536" y="3511844"/>
            <a:ext cx="2448272" cy="3346156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 userDrawn="1"/>
        </p:nvSpPr>
        <p:spPr>
          <a:xfrm>
            <a:off x="2987824" y="4365104"/>
            <a:ext cx="6037550" cy="160043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/>
            <a:r>
              <a:rPr lang="ru-RU" sz="5400" b="1" cap="all" spc="0" dirty="0">
                <a:ln w="0"/>
                <a:solidFill>
                  <a:srgbClr val="1D4F5D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ПРАВИЛЬНЫЕ</a:t>
            </a:r>
            <a:endParaRPr lang="ru-RU" sz="5400" b="1" cap="all" spc="0" dirty="0">
              <a:ln w="0"/>
              <a:solidFill>
                <a:srgbClr val="1D4F5D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4400" b="1" cap="all" spc="0" dirty="0">
                <a:ln w="0"/>
                <a:solidFill>
                  <a:srgbClr val="1D4F5D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МНОГОУГОЛЬНИКИ</a:t>
            </a:r>
            <a:endParaRPr lang="ru-RU" sz="4400" b="1" cap="all" spc="0" dirty="0">
              <a:ln w="0"/>
              <a:solidFill>
                <a:srgbClr val="1D4F5D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44F00-9EAA-48C0-B378-1F0F2CCBE42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A2213-CB8D-4E5B-B0D4-785C638E77E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44F00-9EAA-48C0-B378-1F0F2CCBE42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A2213-CB8D-4E5B-B0D4-785C638E77E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44F00-9EAA-48C0-B378-1F0F2CCBE42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A2213-CB8D-4E5B-B0D4-785C638E77E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44F00-9EAA-48C0-B378-1F0F2CCBE42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A2213-CB8D-4E5B-B0D4-785C638E77E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s://get.wallhere.com/photo/cells-light-texture-shape-lines-symmetry-684314.jpg"/>
          <p:cNvPicPr>
            <a:picLocks noChangeAspect="1" noChangeArrowheads="1"/>
          </p:cNvPicPr>
          <p:nvPr userDrawn="1"/>
        </p:nvPicPr>
        <p:blipFill>
          <a:blip r:embed="rId2" cstate="print"/>
          <a:srcRect l="17326" b="79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 userDrawn="1"/>
        </p:nvSpPr>
        <p:spPr>
          <a:xfrm>
            <a:off x="179512" y="188640"/>
            <a:ext cx="8784976" cy="6480720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4" descr="https://stuklopechat.com/images/obrazovanie/binarnie-otnosheniya-i-ih-svojstva_3.jpg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329802">
            <a:off x="61103" y="5177142"/>
            <a:ext cx="1615317" cy="161994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s://get.wallhere.com/photo/cells-light-texture-shape-lines-symmetry-684314.jpg"/>
          <p:cNvPicPr>
            <a:picLocks noChangeAspect="1" noChangeArrowheads="1"/>
          </p:cNvPicPr>
          <p:nvPr userDrawn="1"/>
        </p:nvPicPr>
        <p:blipFill>
          <a:blip r:embed="rId2" cstate="print"/>
          <a:srcRect l="17326" b="79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 userDrawn="1"/>
        </p:nvSpPr>
        <p:spPr>
          <a:xfrm>
            <a:off x="179512" y="188640"/>
            <a:ext cx="8784976" cy="6480720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4" descr="https://image.jimcdn.com/app/cms/image/transf/none/path/s60d79d4dc310b582/image/i35fa31b1e0f59a6e/version/1400601805/image.png"/>
          <p:cNvPicPr>
            <a:picLocks noChangeAspect="1" noChangeArrowheads="1"/>
          </p:cNvPicPr>
          <p:nvPr userDrawn="1"/>
        </p:nvPicPr>
        <p:blipFill>
          <a:blip r:embed="rId3" cstate="print"/>
          <a:srcRect l="11812" t="17718" r="8454" b="15837"/>
          <a:stretch>
            <a:fillRect/>
          </a:stretch>
        </p:blipFill>
        <p:spPr bwMode="auto">
          <a:xfrm>
            <a:off x="0" y="5297827"/>
            <a:ext cx="1872208" cy="1560173"/>
          </a:xfrm>
          <a:prstGeom prst="rect">
            <a:avLst/>
          </a:prstGeom>
          <a:noFill/>
        </p:spPr>
      </p:pic>
      <p:pic>
        <p:nvPicPr>
          <p:cNvPr id="6" name="Picture 2" descr="https://png.pngtree.com/png_detail/18/09/10/pngtree-character-png-clipart_1866173.jpg"/>
          <p:cNvPicPr>
            <a:picLocks noChangeAspect="1" noChangeArrowheads="1"/>
          </p:cNvPicPr>
          <p:nvPr userDrawn="1"/>
        </p:nvPicPr>
        <p:blipFill>
          <a:blip r:embed="rId4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395536" y="3511844"/>
            <a:ext cx="2448272" cy="3346156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s://get.wallhere.com/photo/cells-light-texture-shape-lines-symmetry-684314.jpg"/>
          <p:cNvPicPr>
            <a:picLocks noChangeAspect="1" noChangeArrowheads="1"/>
          </p:cNvPicPr>
          <p:nvPr userDrawn="1"/>
        </p:nvPicPr>
        <p:blipFill>
          <a:blip r:embed="rId2" cstate="print"/>
          <a:srcRect l="17326" b="79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 userDrawn="1"/>
        </p:nvSpPr>
        <p:spPr>
          <a:xfrm>
            <a:off x="179512" y="188640"/>
            <a:ext cx="8784976" cy="6480720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44F00-9EAA-48C0-B378-1F0F2CCBE42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A2213-CB8D-4E5B-B0D4-785C638E77E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44F00-9EAA-48C0-B378-1F0F2CCBE42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A2213-CB8D-4E5B-B0D4-785C638E77E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44F00-9EAA-48C0-B378-1F0F2CCBE420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A2213-CB8D-4E5B-B0D4-785C638E77E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44F00-9EAA-48C0-B378-1F0F2CCBE420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A2213-CB8D-4E5B-B0D4-785C638E77E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44F00-9EAA-48C0-B378-1F0F2CCBE420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A2213-CB8D-4E5B-B0D4-785C638E77E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44F00-9EAA-48C0-B378-1F0F2CCBE42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A2213-CB8D-4E5B-B0D4-785C638E77E6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50.bin"/><Relationship Id="rId8" Type="http://schemas.openxmlformats.org/officeDocument/2006/relationships/image" Target="../media/image56.wmf"/><Relationship Id="rId7" Type="http://schemas.openxmlformats.org/officeDocument/2006/relationships/oleObject" Target="../embeddings/oleObject49.bin"/><Relationship Id="rId6" Type="http://schemas.openxmlformats.org/officeDocument/2006/relationships/image" Target="../media/image55.wmf"/><Relationship Id="rId5" Type="http://schemas.openxmlformats.org/officeDocument/2006/relationships/oleObject" Target="../embeddings/oleObject48.bin"/><Relationship Id="rId4" Type="http://schemas.openxmlformats.org/officeDocument/2006/relationships/image" Target="../media/image54.wmf"/><Relationship Id="rId34" Type="http://schemas.openxmlformats.org/officeDocument/2006/relationships/notesSlide" Target="../notesSlides/notesSlide8.xml"/><Relationship Id="rId33" Type="http://schemas.openxmlformats.org/officeDocument/2006/relationships/vmlDrawing" Target="../drawings/vmlDrawing8.vml"/><Relationship Id="rId32" Type="http://schemas.openxmlformats.org/officeDocument/2006/relationships/slideLayout" Target="../slideLayouts/slideLayout4.xml"/><Relationship Id="rId31" Type="http://schemas.openxmlformats.org/officeDocument/2006/relationships/image" Target="../media/image68.jpeg"/><Relationship Id="rId30" Type="http://schemas.openxmlformats.org/officeDocument/2006/relationships/image" Target="../media/image67.wmf"/><Relationship Id="rId3" Type="http://schemas.openxmlformats.org/officeDocument/2006/relationships/oleObject" Target="../embeddings/oleObject47.bin"/><Relationship Id="rId29" Type="http://schemas.openxmlformats.org/officeDocument/2006/relationships/oleObject" Target="../embeddings/oleObject60.bin"/><Relationship Id="rId28" Type="http://schemas.openxmlformats.org/officeDocument/2006/relationships/image" Target="../media/image66.wmf"/><Relationship Id="rId27" Type="http://schemas.openxmlformats.org/officeDocument/2006/relationships/oleObject" Target="../embeddings/oleObject59.bin"/><Relationship Id="rId26" Type="http://schemas.openxmlformats.org/officeDocument/2006/relationships/image" Target="../media/image65.wmf"/><Relationship Id="rId25" Type="http://schemas.openxmlformats.org/officeDocument/2006/relationships/oleObject" Target="../embeddings/oleObject58.bin"/><Relationship Id="rId24" Type="http://schemas.openxmlformats.org/officeDocument/2006/relationships/image" Target="../media/image64.wmf"/><Relationship Id="rId23" Type="http://schemas.openxmlformats.org/officeDocument/2006/relationships/oleObject" Target="../embeddings/oleObject57.bin"/><Relationship Id="rId22" Type="http://schemas.openxmlformats.org/officeDocument/2006/relationships/image" Target="../media/image63.wmf"/><Relationship Id="rId21" Type="http://schemas.openxmlformats.org/officeDocument/2006/relationships/oleObject" Target="../embeddings/oleObject56.bin"/><Relationship Id="rId20" Type="http://schemas.openxmlformats.org/officeDocument/2006/relationships/image" Target="../media/image62.wmf"/><Relationship Id="rId2" Type="http://schemas.openxmlformats.org/officeDocument/2006/relationships/image" Target="../media/image53.wmf"/><Relationship Id="rId19" Type="http://schemas.openxmlformats.org/officeDocument/2006/relationships/oleObject" Target="../embeddings/oleObject55.bin"/><Relationship Id="rId18" Type="http://schemas.openxmlformats.org/officeDocument/2006/relationships/image" Target="../media/image61.wmf"/><Relationship Id="rId17" Type="http://schemas.openxmlformats.org/officeDocument/2006/relationships/oleObject" Target="../embeddings/oleObject54.bin"/><Relationship Id="rId16" Type="http://schemas.openxmlformats.org/officeDocument/2006/relationships/image" Target="../media/image60.wmf"/><Relationship Id="rId15" Type="http://schemas.openxmlformats.org/officeDocument/2006/relationships/oleObject" Target="../embeddings/oleObject53.bin"/><Relationship Id="rId14" Type="http://schemas.openxmlformats.org/officeDocument/2006/relationships/image" Target="../media/image59.wmf"/><Relationship Id="rId13" Type="http://schemas.openxmlformats.org/officeDocument/2006/relationships/oleObject" Target="../embeddings/oleObject52.bin"/><Relationship Id="rId12" Type="http://schemas.openxmlformats.org/officeDocument/2006/relationships/image" Target="../media/image58.wmf"/><Relationship Id="rId11" Type="http://schemas.openxmlformats.org/officeDocument/2006/relationships/oleObject" Target="../embeddings/oleObject51.bin"/><Relationship Id="rId10" Type="http://schemas.openxmlformats.org/officeDocument/2006/relationships/image" Target="../media/image57.wmf"/><Relationship Id="rId1" Type="http://schemas.openxmlformats.org/officeDocument/2006/relationships/oleObject" Target="../embeddings/oleObject46.bin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65.bin"/><Relationship Id="rId8" Type="http://schemas.openxmlformats.org/officeDocument/2006/relationships/image" Target="../media/image56.wmf"/><Relationship Id="rId7" Type="http://schemas.openxmlformats.org/officeDocument/2006/relationships/oleObject" Target="../embeddings/oleObject64.bin"/><Relationship Id="rId6" Type="http://schemas.openxmlformats.org/officeDocument/2006/relationships/image" Target="../media/image55.wmf"/><Relationship Id="rId5" Type="http://schemas.openxmlformats.org/officeDocument/2006/relationships/oleObject" Target="../embeddings/oleObject63.bin"/><Relationship Id="rId4" Type="http://schemas.openxmlformats.org/officeDocument/2006/relationships/image" Target="../media/image70.wmf"/><Relationship Id="rId34" Type="http://schemas.openxmlformats.org/officeDocument/2006/relationships/notesSlide" Target="../notesSlides/notesSlide9.xml"/><Relationship Id="rId33" Type="http://schemas.openxmlformats.org/officeDocument/2006/relationships/vmlDrawing" Target="../drawings/vmlDrawing9.vml"/><Relationship Id="rId32" Type="http://schemas.openxmlformats.org/officeDocument/2006/relationships/slideLayout" Target="../slideLayouts/slideLayout4.xml"/><Relationship Id="rId31" Type="http://schemas.openxmlformats.org/officeDocument/2006/relationships/image" Target="../media/image68.jpeg"/><Relationship Id="rId30" Type="http://schemas.openxmlformats.org/officeDocument/2006/relationships/image" Target="../media/image81.wmf"/><Relationship Id="rId3" Type="http://schemas.openxmlformats.org/officeDocument/2006/relationships/oleObject" Target="../embeddings/oleObject62.bin"/><Relationship Id="rId29" Type="http://schemas.openxmlformats.org/officeDocument/2006/relationships/oleObject" Target="../embeddings/oleObject75.bin"/><Relationship Id="rId28" Type="http://schemas.openxmlformats.org/officeDocument/2006/relationships/image" Target="../media/image80.wmf"/><Relationship Id="rId27" Type="http://schemas.openxmlformats.org/officeDocument/2006/relationships/oleObject" Target="../embeddings/oleObject74.bin"/><Relationship Id="rId26" Type="http://schemas.openxmlformats.org/officeDocument/2006/relationships/image" Target="../media/image79.wmf"/><Relationship Id="rId25" Type="http://schemas.openxmlformats.org/officeDocument/2006/relationships/oleObject" Target="../embeddings/oleObject73.bin"/><Relationship Id="rId24" Type="http://schemas.openxmlformats.org/officeDocument/2006/relationships/image" Target="../media/image78.wmf"/><Relationship Id="rId23" Type="http://schemas.openxmlformats.org/officeDocument/2006/relationships/oleObject" Target="../embeddings/oleObject72.bin"/><Relationship Id="rId22" Type="http://schemas.openxmlformats.org/officeDocument/2006/relationships/image" Target="../media/image77.wmf"/><Relationship Id="rId21" Type="http://schemas.openxmlformats.org/officeDocument/2006/relationships/oleObject" Target="../embeddings/oleObject71.bin"/><Relationship Id="rId20" Type="http://schemas.openxmlformats.org/officeDocument/2006/relationships/image" Target="../media/image76.wmf"/><Relationship Id="rId2" Type="http://schemas.openxmlformats.org/officeDocument/2006/relationships/image" Target="../media/image69.wmf"/><Relationship Id="rId19" Type="http://schemas.openxmlformats.org/officeDocument/2006/relationships/oleObject" Target="../embeddings/oleObject70.bin"/><Relationship Id="rId18" Type="http://schemas.openxmlformats.org/officeDocument/2006/relationships/image" Target="../media/image75.wmf"/><Relationship Id="rId17" Type="http://schemas.openxmlformats.org/officeDocument/2006/relationships/oleObject" Target="../embeddings/oleObject69.bin"/><Relationship Id="rId16" Type="http://schemas.openxmlformats.org/officeDocument/2006/relationships/image" Target="../media/image74.wmf"/><Relationship Id="rId15" Type="http://schemas.openxmlformats.org/officeDocument/2006/relationships/oleObject" Target="../embeddings/oleObject68.bin"/><Relationship Id="rId14" Type="http://schemas.openxmlformats.org/officeDocument/2006/relationships/image" Target="../media/image73.wmf"/><Relationship Id="rId13" Type="http://schemas.openxmlformats.org/officeDocument/2006/relationships/oleObject" Target="../embeddings/oleObject67.bin"/><Relationship Id="rId12" Type="http://schemas.openxmlformats.org/officeDocument/2006/relationships/image" Target="../media/image72.wmf"/><Relationship Id="rId11" Type="http://schemas.openxmlformats.org/officeDocument/2006/relationships/oleObject" Target="../embeddings/oleObject66.bin"/><Relationship Id="rId10" Type="http://schemas.openxmlformats.org/officeDocument/2006/relationships/image" Target="../media/image71.wmf"/><Relationship Id="rId1" Type="http://schemas.openxmlformats.org/officeDocument/2006/relationships/oleObject" Target="../embeddings/oleObject61.bin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80.bin"/><Relationship Id="rId8" Type="http://schemas.openxmlformats.org/officeDocument/2006/relationships/image" Target="../media/image85.wmf"/><Relationship Id="rId7" Type="http://schemas.openxmlformats.org/officeDocument/2006/relationships/oleObject" Target="../embeddings/oleObject79.bin"/><Relationship Id="rId6" Type="http://schemas.openxmlformats.org/officeDocument/2006/relationships/image" Target="../media/image84.wmf"/><Relationship Id="rId5" Type="http://schemas.openxmlformats.org/officeDocument/2006/relationships/oleObject" Target="../embeddings/oleObject78.bin"/><Relationship Id="rId4" Type="http://schemas.openxmlformats.org/officeDocument/2006/relationships/image" Target="../media/image83.wmf"/><Relationship Id="rId35" Type="http://schemas.openxmlformats.org/officeDocument/2006/relationships/notesSlide" Target="../notesSlides/notesSlide10.xml"/><Relationship Id="rId34" Type="http://schemas.openxmlformats.org/officeDocument/2006/relationships/vmlDrawing" Target="../drawings/vmlDrawing10.vml"/><Relationship Id="rId33" Type="http://schemas.openxmlformats.org/officeDocument/2006/relationships/slideLayout" Target="../slideLayouts/slideLayout4.xml"/><Relationship Id="rId32" Type="http://schemas.openxmlformats.org/officeDocument/2006/relationships/image" Target="../media/image68.jpeg"/><Relationship Id="rId31" Type="http://schemas.openxmlformats.org/officeDocument/2006/relationships/slide" Target="slide2.xml"/><Relationship Id="rId30" Type="http://schemas.openxmlformats.org/officeDocument/2006/relationships/image" Target="../media/image96.wmf"/><Relationship Id="rId3" Type="http://schemas.openxmlformats.org/officeDocument/2006/relationships/oleObject" Target="../embeddings/oleObject77.bin"/><Relationship Id="rId29" Type="http://schemas.openxmlformats.org/officeDocument/2006/relationships/oleObject" Target="../embeddings/oleObject90.bin"/><Relationship Id="rId28" Type="http://schemas.openxmlformats.org/officeDocument/2006/relationships/image" Target="../media/image95.wmf"/><Relationship Id="rId27" Type="http://schemas.openxmlformats.org/officeDocument/2006/relationships/oleObject" Target="../embeddings/oleObject89.bin"/><Relationship Id="rId26" Type="http://schemas.openxmlformats.org/officeDocument/2006/relationships/image" Target="../media/image94.wmf"/><Relationship Id="rId25" Type="http://schemas.openxmlformats.org/officeDocument/2006/relationships/oleObject" Target="../embeddings/oleObject88.bin"/><Relationship Id="rId24" Type="http://schemas.openxmlformats.org/officeDocument/2006/relationships/image" Target="../media/image93.wmf"/><Relationship Id="rId23" Type="http://schemas.openxmlformats.org/officeDocument/2006/relationships/oleObject" Target="../embeddings/oleObject87.bin"/><Relationship Id="rId22" Type="http://schemas.openxmlformats.org/officeDocument/2006/relationships/image" Target="../media/image92.wmf"/><Relationship Id="rId21" Type="http://schemas.openxmlformats.org/officeDocument/2006/relationships/oleObject" Target="../embeddings/oleObject86.bin"/><Relationship Id="rId20" Type="http://schemas.openxmlformats.org/officeDocument/2006/relationships/image" Target="../media/image91.wmf"/><Relationship Id="rId2" Type="http://schemas.openxmlformats.org/officeDocument/2006/relationships/image" Target="../media/image82.wmf"/><Relationship Id="rId19" Type="http://schemas.openxmlformats.org/officeDocument/2006/relationships/oleObject" Target="../embeddings/oleObject85.bin"/><Relationship Id="rId18" Type="http://schemas.openxmlformats.org/officeDocument/2006/relationships/image" Target="../media/image90.wmf"/><Relationship Id="rId17" Type="http://schemas.openxmlformats.org/officeDocument/2006/relationships/oleObject" Target="../embeddings/oleObject84.bin"/><Relationship Id="rId16" Type="http://schemas.openxmlformats.org/officeDocument/2006/relationships/image" Target="../media/image89.wmf"/><Relationship Id="rId15" Type="http://schemas.openxmlformats.org/officeDocument/2006/relationships/oleObject" Target="../embeddings/oleObject83.bin"/><Relationship Id="rId14" Type="http://schemas.openxmlformats.org/officeDocument/2006/relationships/image" Target="../media/image88.wmf"/><Relationship Id="rId13" Type="http://schemas.openxmlformats.org/officeDocument/2006/relationships/oleObject" Target="../embeddings/oleObject82.bin"/><Relationship Id="rId12" Type="http://schemas.openxmlformats.org/officeDocument/2006/relationships/image" Target="../media/image87.wmf"/><Relationship Id="rId11" Type="http://schemas.openxmlformats.org/officeDocument/2006/relationships/oleObject" Target="../embeddings/oleObject81.bin"/><Relationship Id="rId10" Type="http://schemas.openxmlformats.org/officeDocument/2006/relationships/image" Target="../media/image86.wmf"/><Relationship Id="rId1" Type="http://schemas.openxmlformats.org/officeDocument/2006/relationships/oleObject" Target="../embeddings/oleObject76.bin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95.bin"/><Relationship Id="rId8" Type="http://schemas.openxmlformats.org/officeDocument/2006/relationships/image" Target="../media/image98.wmf"/><Relationship Id="rId7" Type="http://schemas.openxmlformats.org/officeDocument/2006/relationships/oleObject" Target="../embeddings/oleObject94.bin"/><Relationship Id="rId6" Type="http://schemas.openxmlformats.org/officeDocument/2006/relationships/image" Target="../media/image85.wmf"/><Relationship Id="rId5" Type="http://schemas.openxmlformats.org/officeDocument/2006/relationships/oleObject" Target="../embeddings/oleObject93.bin"/><Relationship Id="rId4" Type="http://schemas.openxmlformats.org/officeDocument/2006/relationships/image" Target="../media/image84.wmf"/><Relationship Id="rId33" Type="http://schemas.openxmlformats.org/officeDocument/2006/relationships/notesSlide" Target="../notesSlides/notesSlide11.xml"/><Relationship Id="rId32" Type="http://schemas.openxmlformats.org/officeDocument/2006/relationships/vmlDrawing" Target="../drawings/vmlDrawing11.vml"/><Relationship Id="rId31" Type="http://schemas.openxmlformats.org/officeDocument/2006/relationships/slideLayout" Target="../slideLayouts/slideLayout4.xml"/><Relationship Id="rId30" Type="http://schemas.openxmlformats.org/officeDocument/2006/relationships/image" Target="../media/image68.jpeg"/><Relationship Id="rId3" Type="http://schemas.openxmlformats.org/officeDocument/2006/relationships/oleObject" Target="../embeddings/oleObject92.bin"/><Relationship Id="rId29" Type="http://schemas.openxmlformats.org/officeDocument/2006/relationships/slide" Target="slide2.xml"/><Relationship Id="rId28" Type="http://schemas.openxmlformats.org/officeDocument/2006/relationships/image" Target="../media/image108.wmf"/><Relationship Id="rId27" Type="http://schemas.openxmlformats.org/officeDocument/2006/relationships/oleObject" Target="../embeddings/oleObject104.bin"/><Relationship Id="rId26" Type="http://schemas.openxmlformats.org/officeDocument/2006/relationships/image" Target="../media/image107.wmf"/><Relationship Id="rId25" Type="http://schemas.openxmlformats.org/officeDocument/2006/relationships/oleObject" Target="../embeddings/oleObject103.bin"/><Relationship Id="rId24" Type="http://schemas.openxmlformats.org/officeDocument/2006/relationships/image" Target="../media/image106.wmf"/><Relationship Id="rId23" Type="http://schemas.openxmlformats.org/officeDocument/2006/relationships/oleObject" Target="../embeddings/oleObject102.bin"/><Relationship Id="rId22" Type="http://schemas.openxmlformats.org/officeDocument/2006/relationships/image" Target="../media/image105.wmf"/><Relationship Id="rId21" Type="http://schemas.openxmlformats.org/officeDocument/2006/relationships/oleObject" Target="../embeddings/oleObject101.bin"/><Relationship Id="rId20" Type="http://schemas.openxmlformats.org/officeDocument/2006/relationships/image" Target="../media/image104.wmf"/><Relationship Id="rId2" Type="http://schemas.openxmlformats.org/officeDocument/2006/relationships/image" Target="../media/image97.wmf"/><Relationship Id="rId19" Type="http://schemas.openxmlformats.org/officeDocument/2006/relationships/oleObject" Target="../embeddings/oleObject100.bin"/><Relationship Id="rId18" Type="http://schemas.openxmlformats.org/officeDocument/2006/relationships/image" Target="../media/image103.wmf"/><Relationship Id="rId17" Type="http://schemas.openxmlformats.org/officeDocument/2006/relationships/oleObject" Target="../embeddings/oleObject99.bin"/><Relationship Id="rId16" Type="http://schemas.openxmlformats.org/officeDocument/2006/relationships/image" Target="../media/image102.wmf"/><Relationship Id="rId15" Type="http://schemas.openxmlformats.org/officeDocument/2006/relationships/oleObject" Target="../embeddings/oleObject98.bin"/><Relationship Id="rId14" Type="http://schemas.openxmlformats.org/officeDocument/2006/relationships/image" Target="../media/image101.wmf"/><Relationship Id="rId13" Type="http://schemas.openxmlformats.org/officeDocument/2006/relationships/oleObject" Target="../embeddings/oleObject97.bin"/><Relationship Id="rId12" Type="http://schemas.openxmlformats.org/officeDocument/2006/relationships/image" Target="../media/image100.wmf"/><Relationship Id="rId11" Type="http://schemas.openxmlformats.org/officeDocument/2006/relationships/oleObject" Target="../embeddings/oleObject96.bin"/><Relationship Id="rId10" Type="http://schemas.openxmlformats.org/officeDocument/2006/relationships/image" Target="../media/image99.wmf"/><Relationship Id="rId1" Type="http://schemas.openxmlformats.org/officeDocument/2006/relationships/oleObject" Target="../embeddings/oleObject91.bin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2.wmf"/><Relationship Id="rId8" Type="http://schemas.openxmlformats.org/officeDocument/2006/relationships/oleObject" Target="../embeddings/oleObject108.bin"/><Relationship Id="rId7" Type="http://schemas.openxmlformats.org/officeDocument/2006/relationships/image" Target="../media/image111.wmf"/><Relationship Id="rId6" Type="http://schemas.openxmlformats.org/officeDocument/2006/relationships/oleObject" Target="../embeddings/oleObject107.bin"/><Relationship Id="rId5" Type="http://schemas.openxmlformats.org/officeDocument/2006/relationships/image" Target="../media/image110.wmf"/><Relationship Id="rId4" Type="http://schemas.openxmlformats.org/officeDocument/2006/relationships/oleObject" Target="../embeddings/oleObject106.bin"/><Relationship Id="rId3" Type="http://schemas.openxmlformats.org/officeDocument/2006/relationships/image" Target="../media/image109.wmf"/><Relationship Id="rId25" Type="http://schemas.openxmlformats.org/officeDocument/2006/relationships/notesSlide" Target="../notesSlides/notesSlide12.xml"/><Relationship Id="rId24" Type="http://schemas.openxmlformats.org/officeDocument/2006/relationships/vmlDrawing" Target="../drawings/vmlDrawing12.vml"/><Relationship Id="rId23" Type="http://schemas.openxmlformats.org/officeDocument/2006/relationships/slideLayout" Target="../slideLayouts/slideLayout4.xml"/><Relationship Id="rId22" Type="http://schemas.openxmlformats.org/officeDocument/2006/relationships/image" Target="../media/image68.jpeg"/><Relationship Id="rId21" Type="http://schemas.openxmlformats.org/officeDocument/2006/relationships/image" Target="../media/image117.wmf"/><Relationship Id="rId20" Type="http://schemas.openxmlformats.org/officeDocument/2006/relationships/oleObject" Target="../embeddings/oleObject114.bin"/><Relationship Id="rId2" Type="http://schemas.openxmlformats.org/officeDocument/2006/relationships/oleObject" Target="../embeddings/oleObject105.bin"/><Relationship Id="rId19" Type="http://schemas.openxmlformats.org/officeDocument/2006/relationships/image" Target="../media/image116.wmf"/><Relationship Id="rId18" Type="http://schemas.openxmlformats.org/officeDocument/2006/relationships/oleObject" Target="../embeddings/oleObject113.bin"/><Relationship Id="rId17" Type="http://schemas.openxmlformats.org/officeDocument/2006/relationships/image" Target="../media/image115.wmf"/><Relationship Id="rId16" Type="http://schemas.openxmlformats.org/officeDocument/2006/relationships/oleObject" Target="../embeddings/oleObject112.bin"/><Relationship Id="rId15" Type="http://schemas.openxmlformats.org/officeDocument/2006/relationships/image" Target="../media/image114.wmf"/><Relationship Id="rId14" Type="http://schemas.openxmlformats.org/officeDocument/2006/relationships/oleObject" Target="../embeddings/oleObject111.bin"/><Relationship Id="rId13" Type="http://schemas.openxmlformats.org/officeDocument/2006/relationships/image" Target="../media/image113.wmf"/><Relationship Id="rId12" Type="http://schemas.openxmlformats.org/officeDocument/2006/relationships/oleObject" Target="../embeddings/oleObject110.bin"/><Relationship Id="rId11" Type="http://schemas.openxmlformats.org/officeDocument/2006/relationships/image" Target="../media/image49.wmf"/><Relationship Id="rId10" Type="http://schemas.openxmlformats.org/officeDocument/2006/relationships/oleObject" Target="../embeddings/oleObject109.bin"/><Relationship Id="rId1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1.wmf"/><Relationship Id="rId8" Type="http://schemas.openxmlformats.org/officeDocument/2006/relationships/oleObject" Target="../embeddings/oleObject118.bin"/><Relationship Id="rId7" Type="http://schemas.openxmlformats.org/officeDocument/2006/relationships/image" Target="../media/image120.wmf"/><Relationship Id="rId6" Type="http://schemas.openxmlformats.org/officeDocument/2006/relationships/oleObject" Target="../embeddings/oleObject117.bin"/><Relationship Id="rId5" Type="http://schemas.openxmlformats.org/officeDocument/2006/relationships/image" Target="../media/image119.wmf"/><Relationship Id="rId4" Type="http://schemas.openxmlformats.org/officeDocument/2006/relationships/oleObject" Target="../embeddings/oleObject116.bin"/><Relationship Id="rId3" Type="http://schemas.openxmlformats.org/officeDocument/2006/relationships/image" Target="../media/image118.wmf"/><Relationship Id="rId21" Type="http://schemas.openxmlformats.org/officeDocument/2006/relationships/notesSlide" Target="../notesSlides/notesSlide13.xml"/><Relationship Id="rId20" Type="http://schemas.openxmlformats.org/officeDocument/2006/relationships/vmlDrawing" Target="../drawings/vmlDrawing13.vml"/><Relationship Id="rId2" Type="http://schemas.openxmlformats.org/officeDocument/2006/relationships/oleObject" Target="../embeddings/oleObject115.bin"/><Relationship Id="rId19" Type="http://schemas.openxmlformats.org/officeDocument/2006/relationships/slideLayout" Target="../slideLayouts/slideLayout4.xml"/><Relationship Id="rId18" Type="http://schemas.openxmlformats.org/officeDocument/2006/relationships/image" Target="../media/image68.jpeg"/><Relationship Id="rId17" Type="http://schemas.openxmlformats.org/officeDocument/2006/relationships/image" Target="../media/image125.wmf"/><Relationship Id="rId16" Type="http://schemas.openxmlformats.org/officeDocument/2006/relationships/oleObject" Target="../embeddings/oleObject122.bin"/><Relationship Id="rId15" Type="http://schemas.openxmlformats.org/officeDocument/2006/relationships/image" Target="../media/image124.wmf"/><Relationship Id="rId14" Type="http://schemas.openxmlformats.org/officeDocument/2006/relationships/oleObject" Target="../embeddings/oleObject121.bin"/><Relationship Id="rId13" Type="http://schemas.openxmlformats.org/officeDocument/2006/relationships/image" Target="../media/image123.wmf"/><Relationship Id="rId12" Type="http://schemas.openxmlformats.org/officeDocument/2006/relationships/oleObject" Target="../embeddings/oleObject120.bin"/><Relationship Id="rId11" Type="http://schemas.openxmlformats.org/officeDocument/2006/relationships/image" Target="../media/image122.wmf"/><Relationship Id="rId10" Type="http://schemas.openxmlformats.org/officeDocument/2006/relationships/oleObject" Target="../embeddings/oleObject119.bin"/><Relationship Id="rId1" Type="http://schemas.openxmlformats.org/officeDocument/2006/relationships/slide" Target="slide2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1.wmf"/><Relationship Id="rId8" Type="http://schemas.openxmlformats.org/officeDocument/2006/relationships/oleObject" Target="../embeddings/oleObject126.bin"/><Relationship Id="rId7" Type="http://schemas.openxmlformats.org/officeDocument/2006/relationships/image" Target="../media/image128.wmf"/><Relationship Id="rId6" Type="http://schemas.openxmlformats.org/officeDocument/2006/relationships/oleObject" Target="../embeddings/oleObject125.bin"/><Relationship Id="rId5" Type="http://schemas.openxmlformats.org/officeDocument/2006/relationships/image" Target="../media/image127.wmf"/><Relationship Id="rId4" Type="http://schemas.openxmlformats.org/officeDocument/2006/relationships/oleObject" Target="../embeddings/oleObject124.bin"/><Relationship Id="rId3" Type="http://schemas.openxmlformats.org/officeDocument/2006/relationships/image" Target="../media/image126.wmf"/><Relationship Id="rId21" Type="http://schemas.openxmlformats.org/officeDocument/2006/relationships/notesSlide" Target="../notesSlides/notesSlide14.xml"/><Relationship Id="rId20" Type="http://schemas.openxmlformats.org/officeDocument/2006/relationships/vmlDrawing" Target="../drawings/vmlDrawing14.vml"/><Relationship Id="rId2" Type="http://schemas.openxmlformats.org/officeDocument/2006/relationships/oleObject" Target="../embeddings/oleObject123.bin"/><Relationship Id="rId19" Type="http://schemas.openxmlformats.org/officeDocument/2006/relationships/slideLayout" Target="../slideLayouts/slideLayout4.xml"/><Relationship Id="rId18" Type="http://schemas.openxmlformats.org/officeDocument/2006/relationships/image" Target="../media/image68.jpeg"/><Relationship Id="rId17" Type="http://schemas.openxmlformats.org/officeDocument/2006/relationships/image" Target="../media/image131.wmf"/><Relationship Id="rId16" Type="http://schemas.openxmlformats.org/officeDocument/2006/relationships/oleObject" Target="../embeddings/oleObject130.bin"/><Relationship Id="rId15" Type="http://schemas.openxmlformats.org/officeDocument/2006/relationships/image" Target="../media/image130.wmf"/><Relationship Id="rId14" Type="http://schemas.openxmlformats.org/officeDocument/2006/relationships/oleObject" Target="../embeddings/oleObject129.bin"/><Relationship Id="rId13" Type="http://schemas.openxmlformats.org/officeDocument/2006/relationships/image" Target="../media/image129.wmf"/><Relationship Id="rId12" Type="http://schemas.openxmlformats.org/officeDocument/2006/relationships/oleObject" Target="../embeddings/oleObject128.bin"/><Relationship Id="rId11" Type="http://schemas.openxmlformats.org/officeDocument/2006/relationships/image" Target="../media/image122.wmf"/><Relationship Id="rId10" Type="http://schemas.openxmlformats.org/officeDocument/2006/relationships/oleObject" Target="../embeddings/oleObject127.bin"/><Relationship Id="rId1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1.wmf"/><Relationship Id="rId8" Type="http://schemas.openxmlformats.org/officeDocument/2006/relationships/oleObject" Target="../embeddings/oleObject134.bin"/><Relationship Id="rId7" Type="http://schemas.openxmlformats.org/officeDocument/2006/relationships/image" Target="../media/image134.wmf"/><Relationship Id="rId6" Type="http://schemas.openxmlformats.org/officeDocument/2006/relationships/oleObject" Target="../embeddings/oleObject133.bin"/><Relationship Id="rId5" Type="http://schemas.openxmlformats.org/officeDocument/2006/relationships/image" Target="../media/image133.wmf"/><Relationship Id="rId4" Type="http://schemas.openxmlformats.org/officeDocument/2006/relationships/oleObject" Target="../embeddings/oleObject132.bin"/><Relationship Id="rId3" Type="http://schemas.openxmlformats.org/officeDocument/2006/relationships/image" Target="../media/image132.wmf"/><Relationship Id="rId2" Type="http://schemas.openxmlformats.org/officeDocument/2006/relationships/oleObject" Target="../embeddings/oleObject131.bin"/><Relationship Id="rId19" Type="http://schemas.openxmlformats.org/officeDocument/2006/relationships/notesSlide" Target="../notesSlides/notesSlide15.xml"/><Relationship Id="rId18" Type="http://schemas.openxmlformats.org/officeDocument/2006/relationships/vmlDrawing" Target="../drawings/vmlDrawing15.vml"/><Relationship Id="rId17" Type="http://schemas.openxmlformats.org/officeDocument/2006/relationships/slideLayout" Target="../slideLayouts/slideLayout4.xml"/><Relationship Id="rId16" Type="http://schemas.openxmlformats.org/officeDocument/2006/relationships/image" Target="../media/image68.jpeg"/><Relationship Id="rId15" Type="http://schemas.openxmlformats.org/officeDocument/2006/relationships/image" Target="../media/image136.wmf"/><Relationship Id="rId14" Type="http://schemas.openxmlformats.org/officeDocument/2006/relationships/oleObject" Target="../embeddings/oleObject137.bin"/><Relationship Id="rId13" Type="http://schemas.openxmlformats.org/officeDocument/2006/relationships/image" Target="../media/image135.wmf"/><Relationship Id="rId12" Type="http://schemas.openxmlformats.org/officeDocument/2006/relationships/oleObject" Target="../embeddings/oleObject136.bin"/><Relationship Id="rId11" Type="http://schemas.openxmlformats.org/officeDocument/2006/relationships/image" Target="../media/image122.wmf"/><Relationship Id="rId10" Type="http://schemas.openxmlformats.org/officeDocument/2006/relationships/oleObject" Target="../embeddings/oleObject135.bin"/><Relationship Id="rId1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" Target="slide5.xml"/><Relationship Id="rId8" Type="http://schemas.openxmlformats.org/officeDocument/2006/relationships/slide" Target="slide4.xml"/><Relationship Id="rId7" Type="http://schemas.openxmlformats.org/officeDocument/2006/relationships/slide" Target="slide3.xml"/><Relationship Id="rId6" Type="http://schemas.openxmlformats.org/officeDocument/2006/relationships/slide" Target="slide17.xml"/><Relationship Id="rId5" Type="http://schemas.openxmlformats.org/officeDocument/2006/relationships/slide" Target="slide16.xml"/><Relationship Id="rId4" Type="http://schemas.openxmlformats.org/officeDocument/2006/relationships/slide" Target="slide15.xml"/><Relationship Id="rId3" Type="http://schemas.openxmlformats.org/officeDocument/2006/relationships/slide" Target="slide14.xml"/><Relationship Id="rId2" Type="http://schemas.openxmlformats.org/officeDocument/2006/relationships/slide" Target="slide13.xml"/><Relationship Id="rId14" Type="http://schemas.openxmlformats.org/officeDocument/2006/relationships/slideLayout" Target="../slideLayouts/slideLayout3.xml"/><Relationship Id="rId13" Type="http://schemas.openxmlformats.org/officeDocument/2006/relationships/slide" Target="slide9.xml"/><Relationship Id="rId12" Type="http://schemas.openxmlformats.org/officeDocument/2006/relationships/slide" Target="slide8.xml"/><Relationship Id="rId11" Type="http://schemas.openxmlformats.org/officeDocument/2006/relationships/slide" Target="slide7.xml"/><Relationship Id="rId10" Type="http://schemas.openxmlformats.org/officeDocument/2006/relationships/slide" Target="slide6.xml"/><Relationship Id="rId1" Type="http://schemas.openxmlformats.org/officeDocument/2006/relationships/slide" Target="slide10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png"/><Relationship Id="rId8" Type="http://schemas.openxmlformats.org/officeDocument/2006/relationships/image" Target="../media/image10.png"/><Relationship Id="rId7" Type="http://schemas.openxmlformats.org/officeDocument/2006/relationships/image" Target="../media/image9.wmf"/><Relationship Id="rId6" Type="http://schemas.openxmlformats.org/officeDocument/2006/relationships/oleObject" Target="../embeddings/oleObject3.bin"/><Relationship Id="rId5" Type="http://schemas.openxmlformats.org/officeDocument/2006/relationships/image" Target="../media/image8.wmf"/><Relationship Id="rId4" Type="http://schemas.openxmlformats.org/officeDocument/2006/relationships/oleObject" Target="../embeddings/oleObject2.bin"/><Relationship Id="rId3" Type="http://schemas.openxmlformats.org/officeDocument/2006/relationships/slide" Target="slide2.xml"/><Relationship Id="rId2" Type="http://schemas.openxmlformats.org/officeDocument/2006/relationships/image" Target="../media/image7.wmf"/><Relationship Id="rId14" Type="http://schemas.openxmlformats.org/officeDocument/2006/relationships/notesSlide" Target="../notesSlides/notesSlide1.xml"/><Relationship Id="rId13" Type="http://schemas.openxmlformats.org/officeDocument/2006/relationships/vmlDrawing" Target="../drawings/vmlDrawing1.vml"/><Relationship Id="rId12" Type="http://schemas.openxmlformats.org/officeDocument/2006/relationships/slideLayout" Target="../slideLayouts/slideLayout4.xml"/><Relationship Id="rId11" Type="http://schemas.openxmlformats.org/officeDocument/2006/relationships/image" Target="../media/image12.wmf"/><Relationship Id="rId10" Type="http://schemas.openxmlformats.org/officeDocument/2006/relationships/oleObject" Target="../embeddings/oleObject4.bin"/><Relationship Id="rId1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.wmf"/><Relationship Id="rId8" Type="http://schemas.openxmlformats.org/officeDocument/2006/relationships/oleObject" Target="../embeddings/oleObject8.bin"/><Relationship Id="rId7" Type="http://schemas.openxmlformats.org/officeDocument/2006/relationships/image" Target="../media/image15.wmf"/><Relationship Id="rId6" Type="http://schemas.openxmlformats.org/officeDocument/2006/relationships/oleObject" Target="../embeddings/oleObject7.bin"/><Relationship Id="rId5" Type="http://schemas.openxmlformats.org/officeDocument/2006/relationships/image" Target="../media/image14.wmf"/><Relationship Id="rId4" Type="http://schemas.openxmlformats.org/officeDocument/2006/relationships/oleObject" Target="../embeddings/oleObject6.bin"/><Relationship Id="rId3" Type="http://schemas.openxmlformats.org/officeDocument/2006/relationships/image" Target="../media/image13.wmf"/><Relationship Id="rId20" Type="http://schemas.openxmlformats.org/officeDocument/2006/relationships/notesSlide" Target="../notesSlides/notesSlide2.xml"/><Relationship Id="rId2" Type="http://schemas.openxmlformats.org/officeDocument/2006/relationships/oleObject" Target="../embeddings/oleObject5.bin"/><Relationship Id="rId19" Type="http://schemas.openxmlformats.org/officeDocument/2006/relationships/vmlDrawing" Target="../drawings/vmlDrawing2.vml"/><Relationship Id="rId18" Type="http://schemas.openxmlformats.org/officeDocument/2006/relationships/slideLayout" Target="../slideLayouts/slideLayout4.xml"/><Relationship Id="rId17" Type="http://schemas.openxmlformats.org/officeDocument/2006/relationships/image" Target="../media/image19.wmf"/><Relationship Id="rId16" Type="http://schemas.openxmlformats.org/officeDocument/2006/relationships/oleObject" Target="../embeddings/oleObject11.bin"/><Relationship Id="rId15" Type="http://schemas.openxmlformats.org/officeDocument/2006/relationships/image" Target="../media/image11.png"/><Relationship Id="rId14" Type="http://schemas.openxmlformats.org/officeDocument/2006/relationships/image" Target="../media/image10.png"/><Relationship Id="rId13" Type="http://schemas.openxmlformats.org/officeDocument/2006/relationships/image" Target="../media/image18.wmf"/><Relationship Id="rId12" Type="http://schemas.openxmlformats.org/officeDocument/2006/relationships/oleObject" Target="../embeddings/oleObject10.bin"/><Relationship Id="rId11" Type="http://schemas.openxmlformats.org/officeDocument/2006/relationships/image" Target="../media/image17.wmf"/><Relationship Id="rId10" Type="http://schemas.openxmlformats.org/officeDocument/2006/relationships/oleObject" Target="../embeddings/oleObject9.bin"/><Relationship Id="rId1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23.wmf"/><Relationship Id="rId8" Type="http://schemas.openxmlformats.org/officeDocument/2006/relationships/oleObject" Target="../embeddings/oleObject15.bin"/><Relationship Id="rId7" Type="http://schemas.openxmlformats.org/officeDocument/2006/relationships/image" Target="../media/image22.wmf"/><Relationship Id="rId6" Type="http://schemas.openxmlformats.org/officeDocument/2006/relationships/oleObject" Target="../embeddings/oleObject14.bin"/><Relationship Id="rId5" Type="http://schemas.openxmlformats.org/officeDocument/2006/relationships/image" Target="../media/image21.wmf"/><Relationship Id="rId4" Type="http://schemas.openxmlformats.org/officeDocument/2006/relationships/oleObject" Target="../embeddings/oleObject13.bin"/><Relationship Id="rId3" Type="http://schemas.openxmlformats.org/officeDocument/2006/relationships/slide" Target="slide2.xml"/><Relationship Id="rId22" Type="http://schemas.openxmlformats.org/officeDocument/2006/relationships/notesSlide" Target="../notesSlides/notesSlide3.xml"/><Relationship Id="rId21" Type="http://schemas.openxmlformats.org/officeDocument/2006/relationships/vmlDrawing" Target="../drawings/vmlDrawing3.vml"/><Relationship Id="rId20" Type="http://schemas.openxmlformats.org/officeDocument/2006/relationships/slideLayout" Target="../slideLayouts/slideLayout4.xml"/><Relationship Id="rId2" Type="http://schemas.openxmlformats.org/officeDocument/2006/relationships/image" Target="../media/image20.wmf"/><Relationship Id="rId19" Type="http://schemas.openxmlformats.org/officeDocument/2006/relationships/image" Target="../media/image11.png"/><Relationship Id="rId18" Type="http://schemas.openxmlformats.org/officeDocument/2006/relationships/image" Target="../media/image10.png"/><Relationship Id="rId17" Type="http://schemas.openxmlformats.org/officeDocument/2006/relationships/image" Target="../media/image27.wmf"/><Relationship Id="rId16" Type="http://schemas.openxmlformats.org/officeDocument/2006/relationships/oleObject" Target="../embeddings/oleObject19.bin"/><Relationship Id="rId15" Type="http://schemas.openxmlformats.org/officeDocument/2006/relationships/image" Target="../media/image26.wmf"/><Relationship Id="rId14" Type="http://schemas.openxmlformats.org/officeDocument/2006/relationships/oleObject" Target="../embeddings/oleObject18.bin"/><Relationship Id="rId13" Type="http://schemas.openxmlformats.org/officeDocument/2006/relationships/image" Target="../media/image25.wmf"/><Relationship Id="rId12" Type="http://schemas.openxmlformats.org/officeDocument/2006/relationships/oleObject" Target="../embeddings/oleObject17.bin"/><Relationship Id="rId11" Type="http://schemas.openxmlformats.org/officeDocument/2006/relationships/image" Target="../media/image24.wmf"/><Relationship Id="rId10" Type="http://schemas.openxmlformats.org/officeDocument/2006/relationships/oleObject" Target="../embeddings/oleObject16.bin"/><Relationship Id="rId1" Type="http://schemas.openxmlformats.org/officeDocument/2006/relationships/oleObject" Target="../embeddings/oleObject12.bin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31.wmf"/><Relationship Id="rId8" Type="http://schemas.openxmlformats.org/officeDocument/2006/relationships/oleObject" Target="../embeddings/oleObject23.bin"/><Relationship Id="rId7" Type="http://schemas.openxmlformats.org/officeDocument/2006/relationships/image" Target="../media/image30.wmf"/><Relationship Id="rId6" Type="http://schemas.openxmlformats.org/officeDocument/2006/relationships/oleObject" Target="../embeddings/oleObject22.bin"/><Relationship Id="rId5" Type="http://schemas.openxmlformats.org/officeDocument/2006/relationships/slide" Target="slide2.xml"/><Relationship Id="rId4" Type="http://schemas.openxmlformats.org/officeDocument/2006/relationships/image" Target="../media/image29.wmf"/><Relationship Id="rId3" Type="http://schemas.openxmlformats.org/officeDocument/2006/relationships/oleObject" Target="../embeddings/oleObject21.bin"/><Relationship Id="rId20" Type="http://schemas.openxmlformats.org/officeDocument/2006/relationships/notesSlide" Target="../notesSlides/notesSlide4.xml"/><Relationship Id="rId2" Type="http://schemas.openxmlformats.org/officeDocument/2006/relationships/image" Target="../media/image28.wmf"/><Relationship Id="rId19" Type="http://schemas.openxmlformats.org/officeDocument/2006/relationships/vmlDrawing" Target="../drawings/vmlDrawing4.vml"/><Relationship Id="rId18" Type="http://schemas.openxmlformats.org/officeDocument/2006/relationships/slideLayout" Target="../slideLayouts/slideLayout4.xml"/><Relationship Id="rId17" Type="http://schemas.openxmlformats.org/officeDocument/2006/relationships/image" Target="../media/image11.png"/><Relationship Id="rId16" Type="http://schemas.openxmlformats.org/officeDocument/2006/relationships/image" Target="../media/image10.png"/><Relationship Id="rId15" Type="http://schemas.openxmlformats.org/officeDocument/2006/relationships/image" Target="../media/image34.wmf"/><Relationship Id="rId14" Type="http://schemas.openxmlformats.org/officeDocument/2006/relationships/oleObject" Target="../embeddings/oleObject26.bin"/><Relationship Id="rId13" Type="http://schemas.openxmlformats.org/officeDocument/2006/relationships/image" Target="../media/image33.wmf"/><Relationship Id="rId12" Type="http://schemas.openxmlformats.org/officeDocument/2006/relationships/oleObject" Target="../embeddings/oleObject25.bin"/><Relationship Id="rId11" Type="http://schemas.openxmlformats.org/officeDocument/2006/relationships/image" Target="../media/image32.wmf"/><Relationship Id="rId10" Type="http://schemas.openxmlformats.org/officeDocument/2006/relationships/oleObject" Target="../embeddings/oleObject24.bin"/><Relationship Id="rId1" Type="http://schemas.openxmlformats.org/officeDocument/2006/relationships/oleObject" Target="../embeddings/oleObject20.bin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png"/><Relationship Id="rId8" Type="http://schemas.openxmlformats.org/officeDocument/2006/relationships/image" Target="../media/image10.png"/><Relationship Id="rId7" Type="http://schemas.openxmlformats.org/officeDocument/2006/relationships/image" Target="../media/image37.wmf"/><Relationship Id="rId6" Type="http://schemas.openxmlformats.org/officeDocument/2006/relationships/oleObject" Target="../embeddings/oleObject29.bin"/><Relationship Id="rId5" Type="http://schemas.openxmlformats.org/officeDocument/2006/relationships/image" Target="../media/image36.wmf"/><Relationship Id="rId4" Type="http://schemas.openxmlformats.org/officeDocument/2006/relationships/oleObject" Target="../embeddings/oleObject28.bin"/><Relationship Id="rId3" Type="http://schemas.openxmlformats.org/officeDocument/2006/relationships/slide" Target="slide2.xml"/><Relationship Id="rId2" Type="http://schemas.openxmlformats.org/officeDocument/2006/relationships/image" Target="../media/image35.wmf"/><Relationship Id="rId14" Type="http://schemas.openxmlformats.org/officeDocument/2006/relationships/notesSlide" Target="../notesSlides/notesSlide5.xml"/><Relationship Id="rId13" Type="http://schemas.openxmlformats.org/officeDocument/2006/relationships/vmlDrawing" Target="../drawings/vmlDrawing5.vml"/><Relationship Id="rId12" Type="http://schemas.openxmlformats.org/officeDocument/2006/relationships/slideLayout" Target="../slideLayouts/slideLayout4.xml"/><Relationship Id="rId11" Type="http://schemas.openxmlformats.org/officeDocument/2006/relationships/image" Target="../media/image38.wmf"/><Relationship Id="rId10" Type="http://schemas.openxmlformats.org/officeDocument/2006/relationships/oleObject" Target="../embeddings/oleObject30.bin"/><Relationship Id="rId1" Type="http://schemas.openxmlformats.org/officeDocument/2006/relationships/oleObject" Target="../embeddings/oleObject27.bin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42.wmf"/><Relationship Id="rId8" Type="http://schemas.openxmlformats.org/officeDocument/2006/relationships/oleObject" Target="../embeddings/oleObject34.bin"/><Relationship Id="rId7" Type="http://schemas.openxmlformats.org/officeDocument/2006/relationships/image" Target="../media/image41.wmf"/><Relationship Id="rId6" Type="http://schemas.openxmlformats.org/officeDocument/2006/relationships/oleObject" Target="../embeddings/oleObject33.bin"/><Relationship Id="rId5" Type="http://schemas.openxmlformats.org/officeDocument/2006/relationships/image" Target="../media/image40.wmf"/><Relationship Id="rId4" Type="http://schemas.openxmlformats.org/officeDocument/2006/relationships/oleObject" Target="../embeddings/oleObject32.bin"/><Relationship Id="rId3" Type="http://schemas.openxmlformats.org/officeDocument/2006/relationships/slide" Target="slide2.xml"/><Relationship Id="rId20" Type="http://schemas.openxmlformats.org/officeDocument/2006/relationships/notesSlide" Target="../notesSlides/notesSlide6.xml"/><Relationship Id="rId2" Type="http://schemas.openxmlformats.org/officeDocument/2006/relationships/image" Target="../media/image39.wmf"/><Relationship Id="rId19" Type="http://schemas.openxmlformats.org/officeDocument/2006/relationships/vmlDrawing" Target="../drawings/vmlDrawing6.vml"/><Relationship Id="rId18" Type="http://schemas.openxmlformats.org/officeDocument/2006/relationships/slideLayout" Target="../slideLayouts/slideLayout4.xml"/><Relationship Id="rId17" Type="http://schemas.openxmlformats.org/officeDocument/2006/relationships/image" Target="../media/image45.wmf"/><Relationship Id="rId16" Type="http://schemas.openxmlformats.org/officeDocument/2006/relationships/oleObject" Target="../embeddings/oleObject37.bin"/><Relationship Id="rId15" Type="http://schemas.openxmlformats.org/officeDocument/2006/relationships/image" Target="../media/image11.png"/><Relationship Id="rId14" Type="http://schemas.openxmlformats.org/officeDocument/2006/relationships/image" Target="../media/image10.png"/><Relationship Id="rId13" Type="http://schemas.openxmlformats.org/officeDocument/2006/relationships/image" Target="../media/image44.wmf"/><Relationship Id="rId12" Type="http://schemas.openxmlformats.org/officeDocument/2006/relationships/oleObject" Target="../embeddings/oleObject36.bin"/><Relationship Id="rId11" Type="http://schemas.openxmlformats.org/officeDocument/2006/relationships/image" Target="../media/image43.wmf"/><Relationship Id="rId10" Type="http://schemas.openxmlformats.org/officeDocument/2006/relationships/oleObject" Target="../embeddings/oleObject35.bin"/><Relationship Id="rId1" Type="http://schemas.openxmlformats.org/officeDocument/2006/relationships/oleObject" Target="../embeddings/oleObject31.bin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49.wmf"/><Relationship Id="rId8" Type="http://schemas.openxmlformats.org/officeDocument/2006/relationships/oleObject" Target="../embeddings/oleObject41.bin"/><Relationship Id="rId7" Type="http://schemas.openxmlformats.org/officeDocument/2006/relationships/image" Target="../media/image48.wmf"/><Relationship Id="rId6" Type="http://schemas.openxmlformats.org/officeDocument/2006/relationships/oleObject" Target="../embeddings/oleObject40.bin"/><Relationship Id="rId5" Type="http://schemas.openxmlformats.org/officeDocument/2006/relationships/image" Target="../media/image47.wmf"/><Relationship Id="rId4" Type="http://schemas.openxmlformats.org/officeDocument/2006/relationships/oleObject" Target="../embeddings/oleObject39.bin"/><Relationship Id="rId3" Type="http://schemas.openxmlformats.org/officeDocument/2006/relationships/image" Target="../media/image46.wmf"/><Relationship Id="rId22" Type="http://schemas.openxmlformats.org/officeDocument/2006/relationships/notesSlide" Target="../notesSlides/notesSlide7.xml"/><Relationship Id="rId21" Type="http://schemas.openxmlformats.org/officeDocument/2006/relationships/vmlDrawing" Target="../drawings/vmlDrawing7.vml"/><Relationship Id="rId20" Type="http://schemas.openxmlformats.org/officeDocument/2006/relationships/slideLayout" Target="../slideLayouts/slideLayout4.xml"/><Relationship Id="rId2" Type="http://schemas.openxmlformats.org/officeDocument/2006/relationships/oleObject" Target="../embeddings/oleObject38.bin"/><Relationship Id="rId19" Type="http://schemas.openxmlformats.org/officeDocument/2006/relationships/image" Target="../media/image11.png"/><Relationship Id="rId18" Type="http://schemas.openxmlformats.org/officeDocument/2006/relationships/image" Target="../media/image10.png"/><Relationship Id="rId17" Type="http://schemas.openxmlformats.org/officeDocument/2006/relationships/image" Target="../media/image19.wmf"/><Relationship Id="rId16" Type="http://schemas.openxmlformats.org/officeDocument/2006/relationships/oleObject" Target="../embeddings/oleObject45.bin"/><Relationship Id="rId15" Type="http://schemas.openxmlformats.org/officeDocument/2006/relationships/image" Target="../media/image52.wmf"/><Relationship Id="rId14" Type="http://schemas.openxmlformats.org/officeDocument/2006/relationships/oleObject" Target="../embeddings/oleObject44.bin"/><Relationship Id="rId13" Type="http://schemas.openxmlformats.org/officeDocument/2006/relationships/image" Target="../media/image51.wmf"/><Relationship Id="rId12" Type="http://schemas.openxmlformats.org/officeDocument/2006/relationships/oleObject" Target="../embeddings/oleObject43.bin"/><Relationship Id="rId11" Type="http://schemas.openxmlformats.org/officeDocument/2006/relationships/image" Target="../media/image50.wmf"/><Relationship Id="rId10" Type="http://schemas.openxmlformats.org/officeDocument/2006/relationships/oleObject" Target="../embeddings/oleObject42.bin"/><Relationship Id="rId1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9475" y="6180455"/>
            <a:ext cx="5608320" cy="67246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352928" cy="1512168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Пусть       - сторона правильного </a:t>
            </a:r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тр-ка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соответственно радиусы описанной 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около него и вписанной в него окружностей.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772816"/>
            <a:ext cx="8352928" cy="50405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Заполните таблицу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2555776" y="332656"/>
          <a:ext cx="393622" cy="513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480" name="Формула" r:id="rId1" imgW="3962400" imgH="5486400" progId="Equation.3">
                  <p:embed/>
                </p:oleObj>
              </mc:Choice>
              <mc:Fallback>
                <p:oleObj name="Формула" r:id="rId1" imgW="3962400" imgH="54864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776" y="332656"/>
                        <a:ext cx="393622" cy="513320"/>
                      </a:xfrm>
                      <a:prstGeom prst="rect">
                        <a:avLst/>
                      </a:prstGeom>
                      <a:solidFill>
                        <a:srgbClr val="C0EAB4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827585" y="2492896"/>
          <a:ext cx="7488831" cy="295232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496277"/>
                <a:gridCol w="2496277"/>
                <a:gridCol w="2496277"/>
              </a:tblGrid>
              <a:tr h="73808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808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808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808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24259" name="Object 3"/>
          <p:cNvGraphicFramePr>
            <a:graphicFrameLocks noChangeAspect="1"/>
          </p:cNvGraphicFramePr>
          <p:nvPr/>
        </p:nvGraphicFramePr>
        <p:xfrm>
          <a:off x="1907704" y="2492896"/>
          <a:ext cx="537716" cy="7003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481" name="Формула" r:id="rId3" imgW="3962400" imgH="5486400" progId="Equation.3">
                  <p:embed/>
                </p:oleObj>
              </mc:Choice>
              <mc:Fallback>
                <p:oleObj name="Формула" r:id="rId3" imgW="3962400" imgH="54864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7704" y="2492896"/>
                        <a:ext cx="537716" cy="70033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0EAB4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4260" name="Object 4"/>
          <p:cNvGraphicFramePr>
            <a:graphicFrameLocks noChangeAspect="1"/>
          </p:cNvGraphicFramePr>
          <p:nvPr/>
        </p:nvGraphicFramePr>
        <p:xfrm>
          <a:off x="4355976" y="2636912"/>
          <a:ext cx="495300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482" name="Формула" r:id="rId5" imgW="3657600" imgH="3962400" progId="Equation.3">
                  <p:embed/>
                </p:oleObj>
              </mc:Choice>
              <mc:Fallback>
                <p:oleObj name="Формула" r:id="rId5" imgW="3657600" imgH="39624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5976" y="2636912"/>
                        <a:ext cx="495300" cy="506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0EAB4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4261" name="Object 5"/>
          <p:cNvGraphicFramePr>
            <a:graphicFrameLocks noChangeAspect="1"/>
          </p:cNvGraphicFramePr>
          <p:nvPr/>
        </p:nvGraphicFramePr>
        <p:xfrm>
          <a:off x="6937375" y="2695575"/>
          <a:ext cx="371475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483" name="Формула" r:id="rId7" imgW="2743200" imgH="3048000" progId="Equation.3">
                  <p:embed/>
                </p:oleObj>
              </mc:Choice>
              <mc:Fallback>
                <p:oleObj name="Формула" r:id="rId7" imgW="2743200" imgH="30480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7375" y="2695575"/>
                        <a:ext cx="371475" cy="388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0EAB4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4262" name="Object 6"/>
          <p:cNvGraphicFramePr>
            <a:graphicFrameLocks noChangeAspect="1"/>
          </p:cNvGraphicFramePr>
          <p:nvPr/>
        </p:nvGraphicFramePr>
        <p:xfrm>
          <a:off x="1608138" y="3284538"/>
          <a:ext cx="990600" cy="700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484" name="Формула" r:id="rId9" imgW="7315200" imgH="5486400" progId="Equation.3">
                  <p:embed/>
                </p:oleObj>
              </mc:Choice>
              <mc:Fallback>
                <p:oleObj name="Формула" r:id="rId9" imgW="7315200" imgH="54864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8138" y="3284538"/>
                        <a:ext cx="990600" cy="700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0EAB4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4263" name="Object 7"/>
          <p:cNvGraphicFramePr>
            <a:graphicFrameLocks noChangeAspect="1"/>
          </p:cNvGraphicFramePr>
          <p:nvPr/>
        </p:nvGraphicFramePr>
        <p:xfrm>
          <a:off x="4067944" y="4005064"/>
          <a:ext cx="990600" cy="700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485" name="Формула" r:id="rId11" imgW="7315200" imgH="5486400" progId="Equation.3">
                  <p:embed/>
                </p:oleObj>
              </mc:Choice>
              <mc:Fallback>
                <p:oleObj name="Формула" r:id="rId11" imgW="7315200" imgH="54864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944" y="4005064"/>
                        <a:ext cx="990600" cy="700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0EAB4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4264" name="Object 8"/>
          <p:cNvGraphicFramePr>
            <a:graphicFrameLocks noChangeAspect="1"/>
          </p:cNvGraphicFramePr>
          <p:nvPr/>
        </p:nvGraphicFramePr>
        <p:xfrm>
          <a:off x="6876256" y="4869160"/>
          <a:ext cx="412750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486" name="Формула" r:id="rId13" imgW="3048000" imgH="3962400" progId="Equation.3">
                  <p:embed/>
                </p:oleObj>
              </mc:Choice>
              <mc:Fallback>
                <p:oleObj name="Формула" r:id="rId13" imgW="3048000" imgH="39624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6256" y="4869160"/>
                        <a:ext cx="412750" cy="506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0EAB4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4265" name="Object 9"/>
          <p:cNvGraphicFramePr>
            <a:graphicFrameLocks noChangeAspect="1"/>
          </p:cNvGraphicFramePr>
          <p:nvPr/>
        </p:nvGraphicFramePr>
        <p:xfrm>
          <a:off x="6711950" y="4005263"/>
          <a:ext cx="742950" cy="700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487" name="Формула" r:id="rId15" imgW="5486400" imgH="5486400" progId="Equation.3">
                  <p:embed/>
                </p:oleObj>
              </mc:Choice>
              <mc:Fallback>
                <p:oleObj name="Формула" r:id="rId15" imgW="5486400" imgH="54864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1950" y="4005263"/>
                        <a:ext cx="742950" cy="700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0EAB4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4266" name="Object 10"/>
          <p:cNvGraphicFramePr>
            <a:graphicFrameLocks noChangeAspect="1"/>
          </p:cNvGraphicFramePr>
          <p:nvPr/>
        </p:nvGraphicFramePr>
        <p:xfrm>
          <a:off x="1619672" y="4725144"/>
          <a:ext cx="990600" cy="700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488" name="Формула" r:id="rId17" imgW="7315200" imgH="5486400" progId="Equation.3">
                  <p:embed/>
                </p:oleObj>
              </mc:Choice>
              <mc:Fallback>
                <p:oleObj name="Формула" r:id="rId17" imgW="7315200" imgH="548640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2" y="4725144"/>
                        <a:ext cx="990600" cy="700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0EAB4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4267" name="Object 11"/>
          <p:cNvGraphicFramePr>
            <a:graphicFrameLocks noChangeAspect="1"/>
          </p:cNvGraphicFramePr>
          <p:nvPr/>
        </p:nvGraphicFramePr>
        <p:xfrm>
          <a:off x="4376738" y="4849813"/>
          <a:ext cx="371475" cy="544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489" name="Формула" r:id="rId19" imgW="2743200" imgH="4267200" progId="Equation.3">
                  <p:embed/>
                </p:oleObj>
              </mc:Choice>
              <mc:Fallback>
                <p:oleObj name="Формула" r:id="rId19" imgW="2743200" imgH="426720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76738" y="4849813"/>
                        <a:ext cx="371475" cy="544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0EAB4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4268" name="Object 12"/>
          <p:cNvGraphicFramePr>
            <a:graphicFrameLocks noChangeAspect="1"/>
          </p:cNvGraphicFramePr>
          <p:nvPr/>
        </p:nvGraphicFramePr>
        <p:xfrm>
          <a:off x="6638925" y="3370263"/>
          <a:ext cx="742950" cy="623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490" name="Формула" r:id="rId21" imgW="5486400" imgH="4876800" progId="Equation.3">
                  <p:embed/>
                </p:oleObj>
              </mc:Choice>
              <mc:Fallback>
                <p:oleObj name="Формула" r:id="rId21" imgW="5486400" imgH="487680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8925" y="3370263"/>
                        <a:ext cx="742950" cy="623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0EAB4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4269" name="Object 13"/>
          <p:cNvGraphicFramePr>
            <a:graphicFrameLocks noChangeAspect="1"/>
          </p:cNvGraphicFramePr>
          <p:nvPr/>
        </p:nvGraphicFramePr>
        <p:xfrm>
          <a:off x="4355976" y="3356992"/>
          <a:ext cx="371475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491" name="Формула" r:id="rId23" imgW="2743200" imgH="4267200" progId="Equation.3">
                  <p:embed/>
                </p:oleObj>
              </mc:Choice>
              <mc:Fallback>
                <p:oleObj name="Формула" r:id="rId23" imgW="2743200" imgH="426720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5976" y="3356992"/>
                        <a:ext cx="371475" cy="546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0EAB4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4270" name="Object 14"/>
          <p:cNvGraphicFramePr>
            <a:graphicFrameLocks noChangeAspect="1"/>
          </p:cNvGraphicFramePr>
          <p:nvPr/>
        </p:nvGraphicFramePr>
        <p:xfrm>
          <a:off x="1835150" y="4130675"/>
          <a:ext cx="41275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492" name="Формула" r:id="rId25" imgW="3048000" imgH="4267200" progId="Equation.3">
                  <p:embed/>
                </p:oleObj>
              </mc:Choice>
              <mc:Fallback>
                <p:oleObj name="Формула" r:id="rId25" imgW="3048000" imgH="4267200" progId="Equation.3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4130675"/>
                        <a:ext cx="412750" cy="546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0EAB4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6300192" y="3284984"/>
            <a:ext cx="1584176" cy="64807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3779912" y="3284984"/>
            <a:ext cx="1584176" cy="64807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6300192" y="4005064"/>
            <a:ext cx="1584176" cy="64807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1259632" y="4005064"/>
            <a:ext cx="1584176" cy="64807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1259632" y="4725144"/>
            <a:ext cx="1584176" cy="64807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3779912" y="4725144"/>
            <a:ext cx="1584176" cy="64807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Управляющая кнопка: сведения 25">
            <a:hlinkClick r:id="" action="ppaction://noaction" highlightClick="1"/>
          </p:cNvPr>
          <p:cNvSpPr/>
          <p:nvPr/>
        </p:nvSpPr>
        <p:spPr>
          <a:xfrm>
            <a:off x="4716016" y="6021288"/>
            <a:ext cx="504056" cy="466352"/>
          </a:xfrm>
          <a:prstGeom prst="actionButtonInformation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79"/>
          <p:cNvGrpSpPr/>
          <p:nvPr/>
        </p:nvGrpSpPr>
        <p:grpSpPr>
          <a:xfrm>
            <a:off x="5364088" y="5516563"/>
            <a:ext cx="2376264" cy="1080789"/>
            <a:chOff x="2555776" y="5300539"/>
            <a:chExt cx="2795220" cy="1080789"/>
          </a:xfrm>
        </p:grpSpPr>
        <p:sp>
          <p:nvSpPr>
            <p:cNvPr id="28" name="Прямоугольная выноска 3"/>
            <p:cNvSpPr/>
            <p:nvPr/>
          </p:nvSpPr>
          <p:spPr>
            <a:xfrm>
              <a:off x="2555776" y="5301208"/>
              <a:ext cx="2795220" cy="1080120"/>
            </a:xfrm>
            <a:prstGeom prst="wedgeRectCallout">
              <a:avLst>
                <a:gd name="adj1" fmla="val -58029"/>
                <a:gd name="adj2" fmla="val 22638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508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29" name="Object 2"/>
            <p:cNvGraphicFramePr>
              <a:graphicFrameLocks noChangeAspect="1"/>
            </p:cNvGraphicFramePr>
            <p:nvPr/>
          </p:nvGraphicFramePr>
          <p:xfrm>
            <a:off x="3032048" y="5300539"/>
            <a:ext cx="1902871" cy="10271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2493" name="Формула" r:id="rId27" imgW="15240000" imgH="10363200" progId="Equation.3">
                    <p:embed/>
                  </p:oleObj>
                </mc:Choice>
                <mc:Fallback>
                  <p:oleObj name="Формула" r:id="rId27" imgW="15240000" imgH="10363200" progId="Equation.3">
                    <p:embed/>
                    <p:pic>
                      <p:nvPicPr>
                        <p:cNvPr id="0" name="Picture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32048" y="5300539"/>
                          <a:ext cx="1902871" cy="10271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4" name="Управляющая кнопка: сведения 33">
            <a:hlinkClick r:id="" action="ppaction://noaction" highlightClick="1"/>
          </p:cNvPr>
          <p:cNvSpPr/>
          <p:nvPr/>
        </p:nvSpPr>
        <p:spPr>
          <a:xfrm>
            <a:off x="3851920" y="6021288"/>
            <a:ext cx="504056" cy="466352"/>
          </a:xfrm>
          <a:prstGeom prst="actionButtonInformation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79"/>
          <p:cNvGrpSpPr/>
          <p:nvPr/>
        </p:nvGrpSpPr>
        <p:grpSpPr>
          <a:xfrm>
            <a:off x="1331640" y="5517232"/>
            <a:ext cx="2376264" cy="1099121"/>
            <a:chOff x="2471072" y="5301208"/>
            <a:chExt cx="2795220" cy="1099121"/>
          </a:xfrm>
        </p:grpSpPr>
        <p:sp>
          <p:nvSpPr>
            <p:cNvPr id="36" name="Прямоугольная выноска 3"/>
            <p:cNvSpPr/>
            <p:nvPr/>
          </p:nvSpPr>
          <p:spPr>
            <a:xfrm>
              <a:off x="2471072" y="5301208"/>
              <a:ext cx="2795220" cy="1080120"/>
            </a:xfrm>
            <a:prstGeom prst="wedgeRectCallout">
              <a:avLst>
                <a:gd name="adj1" fmla="val 59245"/>
                <a:gd name="adj2" fmla="val 21026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508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37" name="Object 2"/>
            <p:cNvGraphicFramePr>
              <a:graphicFrameLocks noChangeAspect="1"/>
            </p:cNvGraphicFramePr>
            <p:nvPr/>
          </p:nvGraphicFramePr>
          <p:xfrm>
            <a:off x="2809887" y="5373216"/>
            <a:ext cx="2057089" cy="10271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2494" name="Формула" r:id="rId29" imgW="16459200" imgH="10363200" progId="Equation.3">
                    <p:embed/>
                  </p:oleObj>
                </mc:Choice>
                <mc:Fallback>
                  <p:oleObj name="Формула" r:id="rId29" imgW="16459200" imgH="10363200" progId="Equation.3">
                    <p:embed/>
                    <p:pic>
                      <p:nvPicPr>
                        <p:cNvPr id="0" name="Picture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09887" y="5373216"/>
                          <a:ext cx="2057089" cy="10271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8" name="Овал 37"/>
          <p:cNvSpPr/>
          <p:nvPr/>
        </p:nvSpPr>
        <p:spPr>
          <a:xfrm>
            <a:off x="8244408" y="5661248"/>
            <a:ext cx="648072" cy="1008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Picture 6" descr="https://png.pngtree.com/png_detail/18/09/10/pngtree-character-png-clipart_897941.jpg"/>
          <p:cNvPicPr>
            <a:picLocks noChangeAspect="1" noChangeArrowheads="1"/>
          </p:cNvPicPr>
          <p:nvPr/>
        </p:nvPicPr>
        <p:blipFill>
          <a:blip r:embed="rId31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316416" y="5733256"/>
            <a:ext cx="432048" cy="898540"/>
          </a:xfrm>
          <a:prstGeom prst="rect">
            <a:avLst/>
          </a:prstGeom>
          <a:noFill/>
        </p:spPr>
      </p:pic>
      <p:grpSp>
        <p:nvGrpSpPr>
          <p:cNvPr id="9" name="Группа 24"/>
          <p:cNvGrpSpPr/>
          <p:nvPr/>
        </p:nvGrpSpPr>
        <p:grpSpPr>
          <a:xfrm>
            <a:off x="2267744" y="1484784"/>
            <a:ext cx="2160240" cy="4464496"/>
            <a:chOff x="1187624" y="1700808"/>
            <a:chExt cx="2112055" cy="4392488"/>
          </a:xfrm>
        </p:grpSpPr>
        <p:sp>
          <p:nvSpPr>
            <p:cNvPr id="41" name="Овал 40"/>
            <p:cNvSpPr/>
            <p:nvPr/>
          </p:nvSpPr>
          <p:spPr>
            <a:xfrm>
              <a:off x="2051720" y="3356992"/>
              <a:ext cx="576064" cy="5543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Овал 41"/>
            <p:cNvSpPr/>
            <p:nvPr/>
          </p:nvSpPr>
          <p:spPr>
            <a:xfrm>
              <a:off x="1763688" y="2924944"/>
              <a:ext cx="432048" cy="2160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Овал 42"/>
            <p:cNvSpPr/>
            <p:nvPr/>
          </p:nvSpPr>
          <p:spPr>
            <a:xfrm rot="19859380">
              <a:off x="1765659" y="2322189"/>
              <a:ext cx="605251" cy="3223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Овал 43"/>
            <p:cNvSpPr/>
            <p:nvPr/>
          </p:nvSpPr>
          <p:spPr>
            <a:xfrm rot="20983251">
              <a:off x="1659201" y="3107594"/>
              <a:ext cx="605251" cy="11368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Овал 44"/>
            <p:cNvSpPr/>
            <p:nvPr/>
          </p:nvSpPr>
          <p:spPr>
            <a:xfrm rot="19859380">
              <a:off x="1731873" y="3123493"/>
              <a:ext cx="605251" cy="3223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Овал 45"/>
            <p:cNvSpPr/>
            <p:nvPr/>
          </p:nvSpPr>
          <p:spPr>
            <a:xfrm rot="21400824">
              <a:off x="1849106" y="2438009"/>
              <a:ext cx="605251" cy="4807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Равнобедренный треугольник 46"/>
            <p:cNvSpPr/>
            <p:nvPr/>
          </p:nvSpPr>
          <p:spPr>
            <a:xfrm rot="9683899">
              <a:off x="2624491" y="3043004"/>
              <a:ext cx="660157" cy="504464"/>
            </a:xfrm>
            <a:prstGeom prst="triangle">
              <a:avLst>
                <a:gd name="adj" fmla="val 1859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8" name="Picture 6" descr="https://png.pngtree.com/png_detail/18/09/10/pngtree-character-png-clipart_897941.jpg"/>
            <p:cNvPicPr>
              <a:picLocks noChangeAspect="1" noChangeArrowheads="1"/>
            </p:cNvPicPr>
            <p:nvPr/>
          </p:nvPicPr>
          <p:blipFill>
            <a:blip r:embed="rId31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87624" y="1700808"/>
              <a:ext cx="2112055" cy="4392488"/>
            </a:xfrm>
            <a:prstGeom prst="rect">
              <a:avLst/>
            </a:prstGeom>
            <a:noFill/>
          </p:spPr>
        </p:pic>
      </p:grpSp>
      <p:grpSp>
        <p:nvGrpSpPr>
          <p:cNvPr id="10" name="Группа 24"/>
          <p:cNvGrpSpPr/>
          <p:nvPr/>
        </p:nvGrpSpPr>
        <p:grpSpPr>
          <a:xfrm flipH="1">
            <a:off x="5940152" y="1484784"/>
            <a:ext cx="2160240" cy="4392488"/>
            <a:chOff x="1187624" y="1700808"/>
            <a:chExt cx="2112055" cy="4392488"/>
          </a:xfrm>
        </p:grpSpPr>
        <p:sp>
          <p:nvSpPr>
            <p:cNvPr id="50" name="Овал 49"/>
            <p:cNvSpPr/>
            <p:nvPr/>
          </p:nvSpPr>
          <p:spPr>
            <a:xfrm>
              <a:off x="2051720" y="3356992"/>
              <a:ext cx="576064" cy="5543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1763688" y="2924944"/>
              <a:ext cx="432048" cy="2160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 rot="19859380">
              <a:off x="1765659" y="2322189"/>
              <a:ext cx="605251" cy="3223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 rot="20983251">
              <a:off x="1659201" y="3107594"/>
              <a:ext cx="605251" cy="11368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 rot="19859380">
              <a:off x="1731873" y="3123493"/>
              <a:ext cx="605251" cy="3223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Овал 54"/>
            <p:cNvSpPr/>
            <p:nvPr/>
          </p:nvSpPr>
          <p:spPr>
            <a:xfrm rot="21400824">
              <a:off x="1849106" y="2438009"/>
              <a:ext cx="605251" cy="4807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Равнобедренный треугольник 55"/>
            <p:cNvSpPr/>
            <p:nvPr/>
          </p:nvSpPr>
          <p:spPr>
            <a:xfrm rot="9683899">
              <a:off x="2624491" y="3043004"/>
              <a:ext cx="660157" cy="504464"/>
            </a:xfrm>
            <a:prstGeom prst="triangle">
              <a:avLst>
                <a:gd name="adj" fmla="val 1859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7" name="Picture 6" descr="https://png.pngtree.com/png_detail/18/09/10/pngtree-character-png-clipart_897941.jpg"/>
            <p:cNvPicPr>
              <a:picLocks noChangeAspect="1" noChangeArrowheads="1"/>
            </p:cNvPicPr>
            <p:nvPr/>
          </p:nvPicPr>
          <p:blipFill>
            <a:blip r:embed="rId31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87624" y="1700808"/>
              <a:ext cx="2112055" cy="4392488"/>
            </a:xfrm>
            <a:prstGeom prst="rect">
              <a:avLst/>
            </a:prstGeom>
            <a:noFill/>
          </p:spPr>
        </p:pic>
      </p:grpSp>
      <p:sp>
        <p:nvSpPr>
          <p:cNvPr id="58" name="Управляющая кнопка: далее 57">
            <a:hlinkClick r:id="" action="ppaction://hlinkshowjump?jump=nextslide" highlightClick="1"/>
          </p:cNvPr>
          <p:cNvSpPr/>
          <p:nvPr/>
        </p:nvSpPr>
        <p:spPr>
          <a:xfrm>
            <a:off x="8028384" y="404664"/>
            <a:ext cx="576064" cy="504056"/>
          </a:xfrm>
          <a:prstGeom prst="actionButtonForwardNex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467544" y="404664"/>
            <a:ext cx="720080" cy="50405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3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3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352928" cy="1512168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Пусть       - сторона квадрата,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соответственно радиусы описанной 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около него и вписанной в него окружностей.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404664"/>
            <a:ext cx="720080" cy="50405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772816"/>
            <a:ext cx="8352928" cy="50405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Заполните таблицу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3275856" y="332656"/>
          <a:ext cx="393700" cy="48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289" name="Формула" r:id="rId1" imgW="3962400" imgH="5181600" progId="Equation.3">
                  <p:embed/>
                </p:oleObj>
              </mc:Choice>
              <mc:Fallback>
                <p:oleObj name="Формула" r:id="rId1" imgW="3962400" imgH="5181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5856" y="332656"/>
                        <a:ext cx="393700" cy="484187"/>
                      </a:xfrm>
                      <a:prstGeom prst="rect">
                        <a:avLst/>
                      </a:prstGeom>
                      <a:solidFill>
                        <a:srgbClr val="C0EAB4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827585" y="2492896"/>
          <a:ext cx="7488831" cy="295232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496277"/>
                <a:gridCol w="2496277"/>
                <a:gridCol w="2496277"/>
              </a:tblGrid>
              <a:tr h="73808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808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808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808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24259" name="Object 3"/>
          <p:cNvGraphicFramePr>
            <a:graphicFrameLocks noChangeAspect="1"/>
          </p:cNvGraphicFramePr>
          <p:nvPr/>
        </p:nvGraphicFramePr>
        <p:xfrm>
          <a:off x="1908175" y="2511425"/>
          <a:ext cx="536575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290" name="Формула" r:id="rId3" imgW="3962400" imgH="5181600" progId="Equation.3">
                  <p:embed/>
                </p:oleObj>
              </mc:Choice>
              <mc:Fallback>
                <p:oleObj name="Формула" r:id="rId3" imgW="3962400" imgH="51816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175" y="2511425"/>
                        <a:ext cx="536575" cy="66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0EAB4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4260" name="Object 4"/>
          <p:cNvGraphicFramePr>
            <a:graphicFrameLocks noChangeAspect="1"/>
          </p:cNvGraphicFramePr>
          <p:nvPr/>
        </p:nvGraphicFramePr>
        <p:xfrm>
          <a:off x="4355976" y="2636912"/>
          <a:ext cx="495300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291" name="Формула" r:id="rId5" imgW="3657600" imgH="3962400" progId="Equation.3">
                  <p:embed/>
                </p:oleObj>
              </mc:Choice>
              <mc:Fallback>
                <p:oleObj name="Формула" r:id="rId5" imgW="3657600" imgH="39624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5976" y="2636912"/>
                        <a:ext cx="495300" cy="506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0EAB4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4261" name="Object 5"/>
          <p:cNvGraphicFramePr>
            <a:graphicFrameLocks noChangeAspect="1"/>
          </p:cNvGraphicFramePr>
          <p:nvPr/>
        </p:nvGraphicFramePr>
        <p:xfrm>
          <a:off x="6937375" y="2695575"/>
          <a:ext cx="371475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292" name="Формула" r:id="rId7" imgW="2743200" imgH="3048000" progId="Equation.3">
                  <p:embed/>
                </p:oleObj>
              </mc:Choice>
              <mc:Fallback>
                <p:oleObj name="Формула" r:id="rId7" imgW="2743200" imgH="30480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7375" y="2695575"/>
                        <a:ext cx="371475" cy="388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0EAB4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4262" name="Object 6"/>
          <p:cNvGraphicFramePr>
            <a:graphicFrameLocks noChangeAspect="1"/>
          </p:cNvGraphicFramePr>
          <p:nvPr/>
        </p:nvGraphicFramePr>
        <p:xfrm>
          <a:off x="1897063" y="3362325"/>
          <a:ext cx="412750" cy="54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293" name="Формула" r:id="rId9" imgW="3048000" imgH="4267200" progId="Equation.3">
                  <p:embed/>
                </p:oleObj>
              </mc:Choice>
              <mc:Fallback>
                <p:oleObj name="Формула" r:id="rId9" imgW="3048000" imgH="42672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7063" y="3362325"/>
                        <a:ext cx="412750" cy="544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0EAB4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4263" name="Object 7"/>
          <p:cNvGraphicFramePr>
            <a:graphicFrameLocks noChangeAspect="1"/>
          </p:cNvGraphicFramePr>
          <p:nvPr/>
        </p:nvGraphicFramePr>
        <p:xfrm>
          <a:off x="4376738" y="4083050"/>
          <a:ext cx="371475" cy="54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294" name="Формула" r:id="rId11" imgW="2743200" imgH="4267200" progId="Equation.3">
                  <p:embed/>
                </p:oleObj>
              </mc:Choice>
              <mc:Fallback>
                <p:oleObj name="Формула" r:id="rId11" imgW="2743200" imgH="42672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76738" y="4083050"/>
                        <a:ext cx="371475" cy="544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0EAB4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4264" name="Object 8"/>
          <p:cNvGraphicFramePr>
            <a:graphicFrameLocks noChangeAspect="1"/>
          </p:cNvGraphicFramePr>
          <p:nvPr/>
        </p:nvGraphicFramePr>
        <p:xfrm>
          <a:off x="6565900" y="4791075"/>
          <a:ext cx="1031875" cy="66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295" name="Формула" r:id="rId13" imgW="7620000" imgH="5181600" progId="Equation.3">
                  <p:embed/>
                </p:oleObj>
              </mc:Choice>
              <mc:Fallback>
                <p:oleObj name="Формула" r:id="rId13" imgW="7620000" imgH="51816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5900" y="4791075"/>
                        <a:ext cx="1031875" cy="661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0EAB4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4265" name="Object 9"/>
          <p:cNvGraphicFramePr>
            <a:graphicFrameLocks noChangeAspect="1"/>
          </p:cNvGraphicFramePr>
          <p:nvPr/>
        </p:nvGraphicFramePr>
        <p:xfrm>
          <a:off x="6567488" y="4024313"/>
          <a:ext cx="1031875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296" name="Формула" r:id="rId15" imgW="7620000" imgH="5181600" progId="Equation.3">
                  <p:embed/>
                </p:oleObj>
              </mc:Choice>
              <mc:Fallback>
                <p:oleObj name="Формула" r:id="rId15" imgW="7620000" imgH="51816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7488" y="4024313"/>
                        <a:ext cx="1031875" cy="66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0EAB4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4266" name="Object 10"/>
          <p:cNvGraphicFramePr>
            <a:graphicFrameLocks noChangeAspect="1"/>
          </p:cNvGraphicFramePr>
          <p:nvPr/>
        </p:nvGraphicFramePr>
        <p:xfrm>
          <a:off x="1598613" y="4743450"/>
          <a:ext cx="1031875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297" name="Формула" r:id="rId17" imgW="7620000" imgH="5181600" progId="Equation.3">
                  <p:embed/>
                </p:oleObj>
              </mc:Choice>
              <mc:Fallback>
                <p:oleObj name="Формула" r:id="rId17" imgW="7620000" imgH="518160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8613" y="4743450"/>
                        <a:ext cx="1031875" cy="66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0EAB4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4267" name="Object 11"/>
          <p:cNvGraphicFramePr>
            <a:graphicFrameLocks noChangeAspect="1"/>
          </p:cNvGraphicFramePr>
          <p:nvPr/>
        </p:nvGraphicFramePr>
        <p:xfrm>
          <a:off x="4356100" y="4868863"/>
          <a:ext cx="412750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298" name="Формула" r:id="rId19" imgW="3048000" imgH="3962400" progId="Equation.3">
                  <p:embed/>
                </p:oleObj>
              </mc:Choice>
              <mc:Fallback>
                <p:oleObj name="Формула" r:id="rId19" imgW="3048000" imgH="396240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6100" y="4868863"/>
                        <a:ext cx="412750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0EAB4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4268" name="Object 12"/>
          <p:cNvGraphicFramePr>
            <a:graphicFrameLocks noChangeAspect="1"/>
          </p:cNvGraphicFramePr>
          <p:nvPr/>
        </p:nvGraphicFramePr>
        <p:xfrm>
          <a:off x="6824663" y="3408363"/>
          <a:ext cx="371475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299" name="Формула" r:id="rId21" imgW="2743200" imgH="4267200" progId="Equation.3">
                  <p:embed/>
                </p:oleObj>
              </mc:Choice>
              <mc:Fallback>
                <p:oleObj name="Формула" r:id="rId21" imgW="2743200" imgH="426720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4663" y="3408363"/>
                        <a:ext cx="371475" cy="546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0EAB4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4269" name="Object 13"/>
          <p:cNvGraphicFramePr>
            <a:graphicFrameLocks noChangeAspect="1"/>
          </p:cNvGraphicFramePr>
          <p:nvPr/>
        </p:nvGraphicFramePr>
        <p:xfrm>
          <a:off x="4046538" y="3298825"/>
          <a:ext cx="990600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300" name="Формула" r:id="rId23" imgW="7315200" imgH="5181600" progId="Equation.3">
                  <p:embed/>
                </p:oleObj>
              </mc:Choice>
              <mc:Fallback>
                <p:oleObj name="Формула" r:id="rId23" imgW="7315200" imgH="518160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6538" y="3298825"/>
                        <a:ext cx="990600" cy="663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0EAB4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4270" name="Object 14"/>
          <p:cNvGraphicFramePr>
            <a:graphicFrameLocks noChangeAspect="1"/>
          </p:cNvGraphicFramePr>
          <p:nvPr/>
        </p:nvGraphicFramePr>
        <p:xfrm>
          <a:off x="1546225" y="4073525"/>
          <a:ext cx="990600" cy="66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301" name="Формула" r:id="rId25" imgW="7315200" imgH="5181600" progId="Equation.3">
                  <p:embed/>
                </p:oleObj>
              </mc:Choice>
              <mc:Fallback>
                <p:oleObj name="Формула" r:id="rId25" imgW="7315200" imgH="5181600" progId="Equation.3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6225" y="4073525"/>
                        <a:ext cx="990600" cy="661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0EAB4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6300192" y="3284984"/>
            <a:ext cx="1584176" cy="64807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3779912" y="3284984"/>
            <a:ext cx="1584176" cy="64807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6300192" y="4005064"/>
            <a:ext cx="1584176" cy="64807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1259632" y="4005064"/>
            <a:ext cx="1584176" cy="64807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1259632" y="4725144"/>
            <a:ext cx="1584176" cy="64807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3779912" y="4725144"/>
            <a:ext cx="1584176" cy="64807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Управляющая кнопка: сведения 25">
            <a:hlinkClick r:id="" action="ppaction://noaction" highlightClick="1"/>
          </p:cNvPr>
          <p:cNvSpPr/>
          <p:nvPr/>
        </p:nvSpPr>
        <p:spPr>
          <a:xfrm>
            <a:off x="4716016" y="6021288"/>
            <a:ext cx="504056" cy="466352"/>
          </a:xfrm>
          <a:prstGeom prst="actionButtonInformation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7" name="Группа 79"/>
          <p:cNvGrpSpPr/>
          <p:nvPr/>
        </p:nvGrpSpPr>
        <p:grpSpPr>
          <a:xfrm>
            <a:off x="5364088" y="5517232"/>
            <a:ext cx="2376264" cy="1080120"/>
            <a:chOff x="2555776" y="5301208"/>
            <a:chExt cx="2795220" cy="1080120"/>
          </a:xfrm>
        </p:grpSpPr>
        <p:sp>
          <p:nvSpPr>
            <p:cNvPr id="28" name="Прямоугольная выноска 3"/>
            <p:cNvSpPr/>
            <p:nvPr/>
          </p:nvSpPr>
          <p:spPr>
            <a:xfrm>
              <a:off x="2555776" y="5301208"/>
              <a:ext cx="2795220" cy="1080120"/>
            </a:xfrm>
            <a:prstGeom prst="wedgeRectCallout">
              <a:avLst>
                <a:gd name="adj1" fmla="val -58029"/>
                <a:gd name="adj2" fmla="val 22638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508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29" name="Object 2"/>
            <p:cNvGraphicFramePr>
              <a:graphicFrameLocks noChangeAspect="1"/>
            </p:cNvGraphicFramePr>
            <p:nvPr/>
          </p:nvGraphicFramePr>
          <p:xfrm>
            <a:off x="3278544" y="5344989"/>
            <a:ext cx="1408012" cy="936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4302" name="Формула" r:id="rId27" imgW="11277600" imgH="9448800" progId="Equation.3">
                    <p:embed/>
                  </p:oleObj>
                </mc:Choice>
                <mc:Fallback>
                  <p:oleObj name="Формула" r:id="rId27" imgW="11277600" imgH="9448800" progId="Equation.3">
                    <p:embed/>
                    <p:pic>
                      <p:nvPicPr>
                        <p:cNvPr id="0" name="Picture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78544" y="5344989"/>
                          <a:ext cx="1408012" cy="9366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4" name="Управляющая кнопка: сведения 33">
            <a:hlinkClick r:id="" action="ppaction://noaction" highlightClick="1"/>
          </p:cNvPr>
          <p:cNvSpPr/>
          <p:nvPr/>
        </p:nvSpPr>
        <p:spPr>
          <a:xfrm>
            <a:off x="3851920" y="6021288"/>
            <a:ext cx="504056" cy="466352"/>
          </a:xfrm>
          <a:prstGeom prst="actionButtonInformation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5" name="Группа 79"/>
          <p:cNvGrpSpPr/>
          <p:nvPr/>
        </p:nvGrpSpPr>
        <p:grpSpPr>
          <a:xfrm>
            <a:off x="1331640" y="5517232"/>
            <a:ext cx="2376264" cy="1099468"/>
            <a:chOff x="2471072" y="5301208"/>
            <a:chExt cx="2795220" cy="1099468"/>
          </a:xfrm>
        </p:grpSpPr>
        <p:sp>
          <p:nvSpPr>
            <p:cNvPr id="36" name="Прямоугольная выноска 3"/>
            <p:cNvSpPr/>
            <p:nvPr/>
          </p:nvSpPr>
          <p:spPr>
            <a:xfrm>
              <a:off x="2471072" y="5301208"/>
              <a:ext cx="2795220" cy="1080120"/>
            </a:xfrm>
            <a:prstGeom prst="wedgeRectCallout">
              <a:avLst>
                <a:gd name="adj1" fmla="val 59245"/>
                <a:gd name="adj2" fmla="val 21026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508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37" name="Object 2"/>
            <p:cNvGraphicFramePr>
              <a:graphicFrameLocks noChangeAspect="1"/>
            </p:cNvGraphicFramePr>
            <p:nvPr/>
          </p:nvGraphicFramePr>
          <p:xfrm>
            <a:off x="2772042" y="5373564"/>
            <a:ext cx="2134427" cy="10271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4303" name="Формула" r:id="rId29" imgW="17068800" imgH="10363200" progId="Equation.3">
                    <p:embed/>
                  </p:oleObj>
                </mc:Choice>
                <mc:Fallback>
                  <p:oleObj name="Формула" r:id="rId29" imgW="17068800" imgH="10363200" progId="Equation.3">
                    <p:embed/>
                    <p:pic>
                      <p:nvPicPr>
                        <p:cNvPr id="0" name="Picture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72042" y="5373564"/>
                          <a:ext cx="2134427" cy="10271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8" name="Управляющая кнопка: далее 57">
            <a:hlinkClick r:id="" action="ppaction://hlinkshowjump?jump=nextslide" highlightClick="1"/>
          </p:cNvPr>
          <p:cNvSpPr/>
          <p:nvPr/>
        </p:nvSpPr>
        <p:spPr>
          <a:xfrm>
            <a:off x="8028384" y="404664"/>
            <a:ext cx="576064" cy="504056"/>
          </a:xfrm>
          <a:prstGeom prst="actionButtonForwardNex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Овал 58"/>
          <p:cNvSpPr/>
          <p:nvPr/>
        </p:nvSpPr>
        <p:spPr>
          <a:xfrm>
            <a:off x="8244408" y="5661248"/>
            <a:ext cx="648072" cy="1008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0" name="Picture 6" descr="https://png.pngtree.com/png_detail/18/09/10/pngtree-character-png-clipart_897941.jpg"/>
          <p:cNvPicPr>
            <a:picLocks noChangeAspect="1" noChangeArrowheads="1"/>
          </p:cNvPicPr>
          <p:nvPr/>
        </p:nvPicPr>
        <p:blipFill>
          <a:blip r:embed="rId31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316416" y="5733256"/>
            <a:ext cx="432048" cy="898540"/>
          </a:xfrm>
          <a:prstGeom prst="rect">
            <a:avLst/>
          </a:prstGeom>
          <a:noFill/>
        </p:spPr>
      </p:pic>
      <p:grpSp>
        <p:nvGrpSpPr>
          <p:cNvPr id="61" name="Группа 24"/>
          <p:cNvGrpSpPr/>
          <p:nvPr/>
        </p:nvGrpSpPr>
        <p:grpSpPr>
          <a:xfrm>
            <a:off x="2267744" y="1484784"/>
            <a:ext cx="2160240" cy="4464496"/>
            <a:chOff x="1187624" y="1700808"/>
            <a:chExt cx="2112055" cy="4392488"/>
          </a:xfrm>
        </p:grpSpPr>
        <p:sp>
          <p:nvSpPr>
            <p:cNvPr id="62" name="Овал 61"/>
            <p:cNvSpPr/>
            <p:nvPr/>
          </p:nvSpPr>
          <p:spPr>
            <a:xfrm>
              <a:off x="2051720" y="3356992"/>
              <a:ext cx="576064" cy="5543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Овал 62"/>
            <p:cNvSpPr/>
            <p:nvPr/>
          </p:nvSpPr>
          <p:spPr>
            <a:xfrm>
              <a:off x="1763688" y="2924944"/>
              <a:ext cx="432048" cy="2160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Овал 63"/>
            <p:cNvSpPr/>
            <p:nvPr/>
          </p:nvSpPr>
          <p:spPr>
            <a:xfrm rot="19859380">
              <a:off x="1765659" y="2322189"/>
              <a:ext cx="605251" cy="3223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Овал 64"/>
            <p:cNvSpPr/>
            <p:nvPr/>
          </p:nvSpPr>
          <p:spPr>
            <a:xfrm rot="20983251">
              <a:off x="1659201" y="3107594"/>
              <a:ext cx="605251" cy="11368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Овал 65"/>
            <p:cNvSpPr/>
            <p:nvPr/>
          </p:nvSpPr>
          <p:spPr>
            <a:xfrm rot="19859380">
              <a:off x="1731873" y="3123493"/>
              <a:ext cx="605251" cy="3223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7" name="Овал 66"/>
            <p:cNvSpPr/>
            <p:nvPr/>
          </p:nvSpPr>
          <p:spPr>
            <a:xfrm rot="21400824">
              <a:off x="1849106" y="2438009"/>
              <a:ext cx="605251" cy="4807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Равнобедренный треугольник 67"/>
            <p:cNvSpPr/>
            <p:nvPr/>
          </p:nvSpPr>
          <p:spPr>
            <a:xfrm rot="9683899">
              <a:off x="2624491" y="3043004"/>
              <a:ext cx="660157" cy="504464"/>
            </a:xfrm>
            <a:prstGeom prst="triangle">
              <a:avLst>
                <a:gd name="adj" fmla="val 1859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9" name="Picture 6" descr="https://png.pngtree.com/png_detail/18/09/10/pngtree-character-png-clipart_897941.jpg"/>
            <p:cNvPicPr>
              <a:picLocks noChangeAspect="1" noChangeArrowheads="1"/>
            </p:cNvPicPr>
            <p:nvPr/>
          </p:nvPicPr>
          <p:blipFill>
            <a:blip r:embed="rId31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87624" y="1700808"/>
              <a:ext cx="2112055" cy="4392488"/>
            </a:xfrm>
            <a:prstGeom prst="rect">
              <a:avLst/>
            </a:prstGeom>
            <a:noFill/>
          </p:spPr>
        </p:pic>
      </p:grpSp>
      <p:grpSp>
        <p:nvGrpSpPr>
          <p:cNvPr id="70" name="Группа 24"/>
          <p:cNvGrpSpPr/>
          <p:nvPr/>
        </p:nvGrpSpPr>
        <p:grpSpPr>
          <a:xfrm flipH="1">
            <a:off x="5940152" y="1484784"/>
            <a:ext cx="2160240" cy="4392488"/>
            <a:chOff x="1187624" y="1700808"/>
            <a:chExt cx="2112055" cy="4392488"/>
          </a:xfrm>
        </p:grpSpPr>
        <p:sp>
          <p:nvSpPr>
            <p:cNvPr id="71" name="Овал 70"/>
            <p:cNvSpPr/>
            <p:nvPr/>
          </p:nvSpPr>
          <p:spPr>
            <a:xfrm>
              <a:off x="2051720" y="3356992"/>
              <a:ext cx="576064" cy="5543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Овал 71"/>
            <p:cNvSpPr/>
            <p:nvPr/>
          </p:nvSpPr>
          <p:spPr>
            <a:xfrm>
              <a:off x="1763688" y="2924944"/>
              <a:ext cx="432048" cy="2160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Овал 72"/>
            <p:cNvSpPr/>
            <p:nvPr/>
          </p:nvSpPr>
          <p:spPr>
            <a:xfrm rot="19859380">
              <a:off x="1765659" y="2322189"/>
              <a:ext cx="605251" cy="3223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" name="Овал 73"/>
            <p:cNvSpPr/>
            <p:nvPr/>
          </p:nvSpPr>
          <p:spPr>
            <a:xfrm rot="20983251">
              <a:off x="1659201" y="3107594"/>
              <a:ext cx="605251" cy="11368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Овал 74"/>
            <p:cNvSpPr/>
            <p:nvPr/>
          </p:nvSpPr>
          <p:spPr>
            <a:xfrm rot="19859380">
              <a:off x="1731873" y="3123493"/>
              <a:ext cx="605251" cy="3223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Овал 75"/>
            <p:cNvSpPr/>
            <p:nvPr/>
          </p:nvSpPr>
          <p:spPr>
            <a:xfrm rot="21400824">
              <a:off x="1849106" y="2438009"/>
              <a:ext cx="605251" cy="4807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Равнобедренный треугольник 76"/>
            <p:cNvSpPr/>
            <p:nvPr/>
          </p:nvSpPr>
          <p:spPr>
            <a:xfrm rot="9683899">
              <a:off x="2624491" y="3043004"/>
              <a:ext cx="660157" cy="504464"/>
            </a:xfrm>
            <a:prstGeom prst="triangle">
              <a:avLst>
                <a:gd name="adj" fmla="val 1859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8" name="Picture 6" descr="https://png.pngtree.com/png_detail/18/09/10/pngtree-character-png-clipart_897941.jpg"/>
            <p:cNvPicPr>
              <a:picLocks noChangeAspect="1" noChangeArrowheads="1"/>
            </p:cNvPicPr>
            <p:nvPr/>
          </p:nvPicPr>
          <p:blipFill>
            <a:blip r:embed="rId31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87624" y="1700808"/>
              <a:ext cx="2112055" cy="4392488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3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3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352928" cy="1512168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- сторона правильного шестиугольника,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соответственно радиусы описанной 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около него и вписанной в него окружностей.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404664"/>
            <a:ext cx="720080" cy="50405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772816"/>
            <a:ext cx="8352928" cy="50405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Заполните таблицу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1259632" y="332656"/>
          <a:ext cx="393700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504" name="Формула" r:id="rId1" imgW="3962400" imgH="5486400" progId="Equation.3">
                  <p:embed/>
                </p:oleObj>
              </mc:Choice>
              <mc:Fallback>
                <p:oleObj name="Формула" r:id="rId1" imgW="3962400" imgH="54864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332656"/>
                        <a:ext cx="393700" cy="512762"/>
                      </a:xfrm>
                      <a:prstGeom prst="rect">
                        <a:avLst/>
                      </a:prstGeom>
                      <a:solidFill>
                        <a:srgbClr val="C0EAB4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827585" y="2492896"/>
          <a:ext cx="7488831" cy="295232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496277"/>
                <a:gridCol w="2496277"/>
                <a:gridCol w="2496277"/>
              </a:tblGrid>
              <a:tr h="73808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808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808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808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24259" name="Object 3"/>
          <p:cNvGraphicFramePr>
            <a:graphicFrameLocks noChangeAspect="1"/>
          </p:cNvGraphicFramePr>
          <p:nvPr/>
        </p:nvGraphicFramePr>
        <p:xfrm>
          <a:off x="1907704" y="2492896"/>
          <a:ext cx="537716" cy="7003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505" name="Формула" r:id="rId3" imgW="3962400" imgH="5486400" progId="Equation.3">
                  <p:embed/>
                </p:oleObj>
              </mc:Choice>
              <mc:Fallback>
                <p:oleObj name="Формула" r:id="rId3" imgW="3962400" imgH="54864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7704" y="2492896"/>
                        <a:ext cx="537716" cy="70033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0EAB4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4260" name="Object 4"/>
          <p:cNvGraphicFramePr>
            <a:graphicFrameLocks noChangeAspect="1"/>
          </p:cNvGraphicFramePr>
          <p:nvPr/>
        </p:nvGraphicFramePr>
        <p:xfrm>
          <a:off x="4355976" y="2636912"/>
          <a:ext cx="495300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506" name="Формула" r:id="rId5" imgW="152400" imgH="165100" progId="Equation.3">
                  <p:embed/>
                </p:oleObj>
              </mc:Choice>
              <mc:Fallback>
                <p:oleObj name="Формула" r:id="rId5" imgW="152400" imgH="1651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5976" y="2636912"/>
                        <a:ext cx="495300" cy="506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0EAB4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4261" name="Object 5"/>
          <p:cNvGraphicFramePr>
            <a:graphicFrameLocks noChangeAspect="1"/>
          </p:cNvGraphicFramePr>
          <p:nvPr/>
        </p:nvGraphicFramePr>
        <p:xfrm>
          <a:off x="6937375" y="2695575"/>
          <a:ext cx="371475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507" name="Формула" r:id="rId7" imgW="114300" imgH="127000" progId="Equation.3">
                  <p:embed/>
                </p:oleObj>
              </mc:Choice>
              <mc:Fallback>
                <p:oleObj name="Формула" r:id="rId7" imgW="114300" imgH="1270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7375" y="2695575"/>
                        <a:ext cx="371475" cy="388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0EAB4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4262" name="Object 6"/>
          <p:cNvGraphicFramePr>
            <a:graphicFrameLocks noChangeAspect="1"/>
          </p:cNvGraphicFramePr>
          <p:nvPr/>
        </p:nvGraphicFramePr>
        <p:xfrm>
          <a:off x="1917700" y="3362325"/>
          <a:ext cx="371475" cy="54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508" name="Формула" r:id="rId9" imgW="2743200" imgH="4267200" progId="Equation.3">
                  <p:embed/>
                </p:oleObj>
              </mc:Choice>
              <mc:Fallback>
                <p:oleObj name="Формула" r:id="rId9" imgW="2743200" imgH="42672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7700" y="3362325"/>
                        <a:ext cx="371475" cy="544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0EAB4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4263" name="Object 7"/>
          <p:cNvGraphicFramePr>
            <a:graphicFrameLocks noChangeAspect="1"/>
          </p:cNvGraphicFramePr>
          <p:nvPr/>
        </p:nvGraphicFramePr>
        <p:xfrm>
          <a:off x="4376738" y="4083050"/>
          <a:ext cx="371475" cy="54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509" name="Формула" r:id="rId11" imgW="2743200" imgH="4267200" progId="Equation.3">
                  <p:embed/>
                </p:oleObj>
              </mc:Choice>
              <mc:Fallback>
                <p:oleObj name="Формула" r:id="rId11" imgW="2743200" imgH="42672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76738" y="4083050"/>
                        <a:ext cx="371475" cy="544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0EAB4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4264" name="Object 8"/>
          <p:cNvGraphicFramePr>
            <a:graphicFrameLocks noChangeAspect="1"/>
          </p:cNvGraphicFramePr>
          <p:nvPr/>
        </p:nvGraphicFramePr>
        <p:xfrm>
          <a:off x="6586538" y="4772025"/>
          <a:ext cx="990600" cy="70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510" name="Формула" r:id="rId13" imgW="7315200" imgH="5486400" progId="Equation.3">
                  <p:embed/>
                </p:oleObj>
              </mc:Choice>
              <mc:Fallback>
                <p:oleObj name="Формула" r:id="rId13" imgW="7315200" imgH="54864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6538" y="4772025"/>
                        <a:ext cx="990600" cy="700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0EAB4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4265" name="Object 9"/>
          <p:cNvGraphicFramePr>
            <a:graphicFrameLocks noChangeAspect="1"/>
          </p:cNvGraphicFramePr>
          <p:nvPr/>
        </p:nvGraphicFramePr>
        <p:xfrm>
          <a:off x="6804248" y="3989113"/>
          <a:ext cx="576064" cy="7090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511" name="Формула" r:id="rId15" imgW="7924800" imgH="10363200" progId="Equation.3">
                  <p:embed/>
                </p:oleObj>
              </mc:Choice>
              <mc:Fallback>
                <p:oleObj name="Формула" r:id="rId15" imgW="7924800" imgH="103632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4248" y="3989113"/>
                        <a:ext cx="576064" cy="70900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0EAB4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4266" name="Object 10"/>
          <p:cNvGraphicFramePr>
            <a:graphicFrameLocks noChangeAspect="1"/>
          </p:cNvGraphicFramePr>
          <p:nvPr/>
        </p:nvGraphicFramePr>
        <p:xfrm>
          <a:off x="1928813" y="4802188"/>
          <a:ext cx="371475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512" name="Формула" r:id="rId17" imgW="2743200" imgH="4267200" progId="Equation.3">
                  <p:embed/>
                </p:oleObj>
              </mc:Choice>
              <mc:Fallback>
                <p:oleObj name="Формула" r:id="rId17" imgW="2743200" imgH="426720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8813" y="4802188"/>
                        <a:ext cx="371475" cy="542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0EAB4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4267" name="Object 11"/>
          <p:cNvGraphicFramePr>
            <a:graphicFrameLocks noChangeAspect="1"/>
          </p:cNvGraphicFramePr>
          <p:nvPr/>
        </p:nvGraphicFramePr>
        <p:xfrm>
          <a:off x="4376738" y="4849813"/>
          <a:ext cx="371475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513" name="Формула" r:id="rId19" imgW="2743200" imgH="4267200" progId="Equation.3">
                  <p:embed/>
                </p:oleObj>
              </mc:Choice>
              <mc:Fallback>
                <p:oleObj name="Формула" r:id="rId19" imgW="2743200" imgH="426720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76738" y="4849813"/>
                        <a:ext cx="371475" cy="542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0EAB4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4268" name="Object 12"/>
          <p:cNvGraphicFramePr>
            <a:graphicFrameLocks noChangeAspect="1"/>
          </p:cNvGraphicFramePr>
          <p:nvPr/>
        </p:nvGraphicFramePr>
        <p:xfrm>
          <a:off x="6515100" y="3330575"/>
          <a:ext cx="990600" cy="70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514" name="Формула" r:id="rId21" imgW="7315200" imgH="5486400" progId="Equation.3">
                  <p:embed/>
                </p:oleObj>
              </mc:Choice>
              <mc:Fallback>
                <p:oleObj name="Формула" r:id="rId21" imgW="7315200" imgH="548640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5100" y="3330575"/>
                        <a:ext cx="990600" cy="703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0EAB4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4269" name="Object 13"/>
          <p:cNvGraphicFramePr>
            <a:graphicFrameLocks noChangeAspect="1"/>
          </p:cNvGraphicFramePr>
          <p:nvPr/>
        </p:nvGraphicFramePr>
        <p:xfrm>
          <a:off x="4356100" y="3355975"/>
          <a:ext cx="371475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515" name="Формула" r:id="rId23" imgW="2743200" imgH="4267200" progId="Equation.3">
                  <p:embed/>
                </p:oleObj>
              </mc:Choice>
              <mc:Fallback>
                <p:oleObj name="Формула" r:id="rId23" imgW="2743200" imgH="426720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6100" y="3355975"/>
                        <a:ext cx="371475" cy="547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0EAB4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4270" name="Object 14"/>
          <p:cNvGraphicFramePr>
            <a:graphicFrameLocks noChangeAspect="1"/>
          </p:cNvGraphicFramePr>
          <p:nvPr/>
        </p:nvGraphicFramePr>
        <p:xfrm>
          <a:off x="1855788" y="4130675"/>
          <a:ext cx="371475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516" name="Формула" r:id="rId25" imgW="2743200" imgH="4267200" progId="Equation.3">
                  <p:embed/>
                </p:oleObj>
              </mc:Choice>
              <mc:Fallback>
                <p:oleObj name="Формула" r:id="rId25" imgW="2743200" imgH="4267200" progId="Equation.3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5788" y="4130675"/>
                        <a:ext cx="371475" cy="546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0EAB4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6300192" y="3284984"/>
            <a:ext cx="1584176" cy="64807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3779912" y="3284984"/>
            <a:ext cx="1584176" cy="64807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6300192" y="4005064"/>
            <a:ext cx="1584176" cy="64807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1259632" y="4005064"/>
            <a:ext cx="1584176" cy="64807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1259632" y="4725144"/>
            <a:ext cx="1584176" cy="64807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3779912" y="4725144"/>
            <a:ext cx="1584176" cy="64807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Управляющая кнопка: сведения 25">
            <a:hlinkClick r:id="" action="ppaction://noaction" highlightClick="1"/>
          </p:cNvPr>
          <p:cNvSpPr/>
          <p:nvPr/>
        </p:nvSpPr>
        <p:spPr>
          <a:xfrm>
            <a:off x="4716016" y="6021288"/>
            <a:ext cx="504056" cy="466352"/>
          </a:xfrm>
          <a:prstGeom prst="actionButtonInformation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79"/>
          <p:cNvGrpSpPr/>
          <p:nvPr/>
        </p:nvGrpSpPr>
        <p:grpSpPr>
          <a:xfrm>
            <a:off x="5364088" y="5516563"/>
            <a:ext cx="2376264" cy="1080789"/>
            <a:chOff x="2555776" y="5300539"/>
            <a:chExt cx="2795220" cy="1080789"/>
          </a:xfrm>
        </p:grpSpPr>
        <p:sp>
          <p:nvSpPr>
            <p:cNvPr id="28" name="Прямоугольная выноска 3"/>
            <p:cNvSpPr/>
            <p:nvPr/>
          </p:nvSpPr>
          <p:spPr>
            <a:xfrm>
              <a:off x="2555776" y="5301208"/>
              <a:ext cx="2795220" cy="1080120"/>
            </a:xfrm>
            <a:prstGeom prst="wedgeRectCallout">
              <a:avLst>
                <a:gd name="adj1" fmla="val -58029"/>
                <a:gd name="adj2" fmla="val 22638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508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29" name="Object 2"/>
            <p:cNvGraphicFramePr>
              <a:graphicFrameLocks noChangeAspect="1"/>
            </p:cNvGraphicFramePr>
            <p:nvPr/>
          </p:nvGraphicFramePr>
          <p:xfrm>
            <a:off x="3013374" y="5300539"/>
            <a:ext cx="1940219" cy="10271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3517" name="Формула" r:id="rId27" imgW="15544800" imgH="10363200" progId="Equation.3">
                    <p:embed/>
                  </p:oleObj>
                </mc:Choice>
                <mc:Fallback>
                  <p:oleObj name="Формула" r:id="rId27" imgW="15544800" imgH="10363200" progId="Equation.3">
                    <p:embed/>
                    <p:pic>
                      <p:nvPicPr>
                        <p:cNvPr id="0" name="Picture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13374" y="5300539"/>
                          <a:ext cx="1940219" cy="10271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4" name="Управляющая кнопка: сведения 33">
            <a:hlinkClick r:id="" action="ppaction://noaction" highlightClick="1"/>
          </p:cNvPr>
          <p:cNvSpPr/>
          <p:nvPr/>
        </p:nvSpPr>
        <p:spPr>
          <a:xfrm>
            <a:off x="3851920" y="6021288"/>
            <a:ext cx="504056" cy="466352"/>
          </a:xfrm>
          <a:prstGeom prst="actionButtonInformation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79"/>
          <p:cNvGrpSpPr/>
          <p:nvPr/>
        </p:nvGrpSpPr>
        <p:grpSpPr>
          <a:xfrm>
            <a:off x="1331640" y="5517232"/>
            <a:ext cx="2376264" cy="1080120"/>
            <a:chOff x="2471072" y="5301208"/>
            <a:chExt cx="2795220" cy="1080120"/>
          </a:xfrm>
        </p:grpSpPr>
        <p:sp>
          <p:nvSpPr>
            <p:cNvPr id="36" name="Прямоугольная выноска 3"/>
            <p:cNvSpPr/>
            <p:nvPr/>
          </p:nvSpPr>
          <p:spPr>
            <a:xfrm>
              <a:off x="2471072" y="5301208"/>
              <a:ext cx="2795220" cy="1080120"/>
            </a:xfrm>
            <a:prstGeom prst="wedgeRectCallout">
              <a:avLst>
                <a:gd name="adj1" fmla="val 59245"/>
                <a:gd name="adj2" fmla="val 21026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508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37" name="Object 2"/>
            <p:cNvGraphicFramePr>
              <a:graphicFrameLocks noChangeAspect="1"/>
            </p:cNvGraphicFramePr>
            <p:nvPr/>
          </p:nvGraphicFramePr>
          <p:xfrm>
            <a:off x="3134316" y="5614864"/>
            <a:ext cx="1409880" cy="5445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3518" name="Формула" r:id="rId29" imgW="11277600" imgH="5486400" progId="Equation.3">
                    <p:embed/>
                  </p:oleObj>
                </mc:Choice>
                <mc:Fallback>
                  <p:oleObj name="Формула" r:id="rId29" imgW="11277600" imgH="5486400" progId="Equation.3">
                    <p:embed/>
                    <p:pic>
                      <p:nvPicPr>
                        <p:cNvPr id="0" name="Picture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34316" y="5614864"/>
                          <a:ext cx="1409880" cy="5445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5" name="Управляющая кнопка: домой 34">
            <a:hlinkClick r:id="rId31" action="ppaction://hlinksldjump" highlightClick="1"/>
          </p:cNvPr>
          <p:cNvSpPr/>
          <p:nvPr/>
        </p:nvSpPr>
        <p:spPr>
          <a:xfrm>
            <a:off x="8028384" y="404664"/>
            <a:ext cx="576064" cy="504056"/>
          </a:xfrm>
          <a:prstGeom prst="actionButtonHom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8244408" y="5661248"/>
            <a:ext cx="648072" cy="1008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Picture 6" descr="https://png.pngtree.com/png_detail/18/09/10/pngtree-character-png-clipart_897941.jpg"/>
          <p:cNvPicPr>
            <a:picLocks noChangeAspect="1" noChangeArrowheads="1"/>
          </p:cNvPicPr>
          <p:nvPr/>
        </p:nvPicPr>
        <p:blipFill>
          <a:blip r:embed="rId3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316416" y="5733256"/>
            <a:ext cx="432048" cy="898540"/>
          </a:xfrm>
          <a:prstGeom prst="rect">
            <a:avLst/>
          </a:prstGeom>
          <a:noFill/>
        </p:spPr>
      </p:pic>
      <p:grpSp>
        <p:nvGrpSpPr>
          <p:cNvPr id="40" name="Группа 24"/>
          <p:cNvGrpSpPr/>
          <p:nvPr/>
        </p:nvGrpSpPr>
        <p:grpSpPr>
          <a:xfrm>
            <a:off x="2267744" y="1484784"/>
            <a:ext cx="2160240" cy="4464496"/>
            <a:chOff x="1187624" y="1700808"/>
            <a:chExt cx="2112055" cy="4392488"/>
          </a:xfrm>
        </p:grpSpPr>
        <p:sp>
          <p:nvSpPr>
            <p:cNvPr id="41" name="Овал 40"/>
            <p:cNvSpPr/>
            <p:nvPr/>
          </p:nvSpPr>
          <p:spPr>
            <a:xfrm>
              <a:off x="2051720" y="3356992"/>
              <a:ext cx="576064" cy="5543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Овал 41"/>
            <p:cNvSpPr/>
            <p:nvPr/>
          </p:nvSpPr>
          <p:spPr>
            <a:xfrm>
              <a:off x="1763688" y="2924944"/>
              <a:ext cx="432048" cy="2160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Овал 42"/>
            <p:cNvSpPr/>
            <p:nvPr/>
          </p:nvSpPr>
          <p:spPr>
            <a:xfrm rot="19859380">
              <a:off x="1765659" y="2322189"/>
              <a:ext cx="605251" cy="3223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Овал 43"/>
            <p:cNvSpPr/>
            <p:nvPr/>
          </p:nvSpPr>
          <p:spPr>
            <a:xfrm rot="20983251">
              <a:off x="1659201" y="3107594"/>
              <a:ext cx="605251" cy="11368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Овал 44"/>
            <p:cNvSpPr/>
            <p:nvPr/>
          </p:nvSpPr>
          <p:spPr>
            <a:xfrm rot="19859380">
              <a:off x="1731873" y="3123493"/>
              <a:ext cx="605251" cy="3223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Овал 45"/>
            <p:cNvSpPr/>
            <p:nvPr/>
          </p:nvSpPr>
          <p:spPr>
            <a:xfrm rot="21400824">
              <a:off x="1849106" y="2438009"/>
              <a:ext cx="605251" cy="4807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Равнобедренный треугольник 46"/>
            <p:cNvSpPr/>
            <p:nvPr/>
          </p:nvSpPr>
          <p:spPr>
            <a:xfrm rot="9683899">
              <a:off x="2624491" y="3043004"/>
              <a:ext cx="660157" cy="504464"/>
            </a:xfrm>
            <a:prstGeom prst="triangle">
              <a:avLst>
                <a:gd name="adj" fmla="val 1859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8" name="Picture 6" descr="https://png.pngtree.com/png_detail/18/09/10/pngtree-character-png-clipart_897941.jpg"/>
            <p:cNvPicPr>
              <a:picLocks noChangeAspect="1" noChangeArrowheads="1"/>
            </p:cNvPicPr>
            <p:nvPr/>
          </p:nvPicPr>
          <p:blipFill>
            <a:blip r:embed="rId32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87624" y="1700808"/>
              <a:ext cx="2112055" cy="4392488"/>
            </a:xfrm>
            <a:prstGeom prst="rect">
              <a:avLst/>
            </a:prstGeom>
            <a:noFill/>
          </p:spPr>
        </p:pic>
      </p:grpSp>
      <p:grpSp>
        <p:nvGrpSpPr>
          <p:cNvPr id="49" name="Группа 24"/>
          <p:cNvGrpSpPr/>
          <p:nvPr/>
        </p:nvGrpSpPr>
        <p:grpSpPr>
          <a:xfrm flipH="1">
            <a:off x="5940152" y="1484784"/>
            <a:ext cx="2160240" cy="4392488"/>
            <a:chOff x="1187624" y="1700808"/>
            <a:chExt cx="2112055" cy="4392488"/>
          </a:xfrm>
        </p:grpSpPr>
        <p:sp>
          <p:nvSpPr>
            <p:cNvPr id="50" name="Овал 49"/>
            <p:cNvSpPr/>
            <p:nvPr/>
          </p:nvSpPr>
          <p:spPr>
            <a:xfrm>
              <a:off x="2051720" y="3356992"/>
              <a:ext cx="576064" cy="5543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1763688" y="2924944"/>
              <a:ext cx="432048" cy="2160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 rot="19859380">
              <a:off x="1765659" y="2322189"/>
              <a:ext cx="605251" cy="3223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 rot="20983251">
              <a:off x="1659201" y="3107594"/>
              <a:ext cx="605251" cy="11368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 rot="19859380">
              <a:off x="1731873" y="3123493"/>
              <a:ext cx="605251" cy="3223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Овал 54"/>
            <p:cNvSpPr/>
            <p:nvPr/>
          </p:nvSpPr>
          <p:spPr>
            <a:xfrm rot="21400824">
              <a:off x="1849106" y="2438009"/>
              <a:ext cx="605251" cy="4807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Равнобедренный треугольник 55"/>
            <p:cNvSpPr/>
            <p:nvPr/>
          </p:nvSpPr>
          <p:spPr>
            <a:xfrm rot="9683899">
              <a:off x="2624491" y="3043004"/>
              <a:ext cx="660157" cy="504464"/>
            </a:xfrm>
            <a:prstGeom prst="triangle">
              <a:avLst>
                <a:gd name="adj" fmla="val 1859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7" name="Picture 6" descr="https://png.pngtree.com/png_detail/18/09/10/pngtree-character-png-clipart_897941.jpg"/>
            <p:cNvPicPr>
              <a:picLocks noChangeAspect="1" noChangeArrowheads="1"/>
            </p:cNvPicPr>
            <p:nvPr/>
          </p:nvPicPr>
          <p:blipFill>
            <a:blip r:embed="rId32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87624" y="1700808"/>
              <a:ext cx="2112055" cy="4392488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3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3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352928" cy="1512168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радиусы описанной около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правильного треугольника и вписанной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него окружностей, если: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404664"/>
            <a:ext cx="720080" cy="50405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772816"/>
            <a:ext cx="8352928" cy="50405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Заполните таблицу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827585" y="2492896"/>
          <a:ext cx="7488831" cy="295232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496277"/>
                <a:gridCol w="2496277"/>
                <a:gridCol w="2496277"/>
              </a:tblGrid>
              <a:tr h="73808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808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808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808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24259" name="Object 3"/>
          <p:cNvGraphicFramePr>
            <a:graphicFrameLocks noChangeAspect="1"/>
          </p:cNvGraphicFramePr>
          <p:nvPr/>
        </p:nvGraphicFramePr>
        <p:xfrm>
          <a:off x="1598613" y="2589213"/>
          <a:ext cx="1155700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719" name="Формула" r:id="rId1" imgW="8534400" imgH="3962400" progId="Equation.3">
                  <p:embed/>
                </p:oleObj>
              </mc:Choice>
              <mc:Fallback>
                <p:oleObj name="Формула" r:id="rId1" imgW="8534400" imgH="39624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8613" y="2589213"/>
                        <a:ext cx="1155700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0EAB4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4260" name="Object 4"/>
          <p:cNvGraphicFramePr>
            <a:graphicFrameLocks noChangeAspect="1"/>
          </p:cNvGraphicFramePr>
          <p:nvPr/>
        </p:nvGraphicFramePr>
        <p:xfrm>
          <a:off x="4355976" y="2636912"/>
          <a:ext cx="495300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720" name="Формула" r:id="rId3" imgW="152400" imgH="165100" progId="Equation.3">
                  <p:embed/>
                </p:oleObj>
              </mc:Choice>
              <mc:Fallback>
                <p:oleObj name="Формула" r:id="rId3" imgW="152400" imgH="1651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5976" y="2636912"/>
                        <a:ext cx="495300" cy="506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0EAB4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4261" name="Object 5"/>
          <p:cNvGraphicFramePr>
            <a:graphicFrameLocks noChangeAspect="1"/>
          </p:cNvGraphicFramePr>
          <p:nvPr/>
        </p:nvGraphicFramePr>
        <p:xfrm>
          <a:off x="6937375" y="2695575"/>
          <a:ext cx="371475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721" name="Формула" r:id="rId5" imgW="114300" imgH="127000" progId="Equation.3">
                  <p:embed/>
                </p:oleObj>
              </mc:Choice>
              <mc:Fallback>
                <p:oleObj name="Формула" r:id="rId5" imgW="114300" imgH="1270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7375" y="2695575"/>
                        <a:ext cx="371475" cy="388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0EAB4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4262" name="Object 6"/>
          <p:cNvGraphicFramePr>
            <a:graphicFrameLocks noChangeAspect="1"/>
          </p:cNvGraphicFramePr>
          <p:nvPr/>
        </p:nvGraphicFramePr>
        <p:xfrm>
          <a:off x="1608138" y="3362325"/>
          <a:ext cx="990600" cy="54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722" name="Формула" r:id="rId7" imgW="7315200" imgH="4267200" progId="Equation.3">
                  <p:embed/>
                </p:oleObj>
              </mc:Choice>
              <mc:Fallback>
                <p:oleObj name="Формула" r:id="rId7" imgW="7315200" imgH="42672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8138" y="3362325"/>
                        <a:ext cx="990600" cy="544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0EAB4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4263" name="Object 7"/>
          <p:cNvGraphicFramePr>
            <a:graphicFrameLocks noChangeAspect="1"/>
          </p:cNvGraphicFramePr>
          <p:nvPr/>
        </p:nvGraphicFramePr>
        <p:xfrm>
          <a:off x="4273550" y="4102100"/>
          <a:ext cx="577850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723" name="Формула" r:id="rId9" imgW="4267200" imgH="3962400" progId="Equation.3">
                  <p:embed/>
                </p:oleObj>
              </mc:Choice>
              <mc:Fallback>
                <p:oleObj name="Формула" r:id="rId9" imgW="4267200" imgH="39624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3550" y="4102100"/>
                        <a:ext cx="577850" cy="506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0EAB4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4264" name="Object 8"/>
          <p:cNvGraphicFramePr>
            <a:graphicFrameLocks noChangeAspect="1"/>
          </p:cNvGraphicFramePr>
          <p:nvPr/>
        </p:nvGraphicFramePr>
        <p:xfrm>
          <a:off x="6896100" y="4849813"/>
          <a:ext cx="371475" cy="544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724" name="Формула" r:id="rId11" imgW="2743200" imgH="4267200" progId="Equation.3">
                  <p:embed/>
                </p:oleObj>
              </mc:Choice>
              <mc:Fallback>
                <p:oleObj name="Формула" r:id="rId11" imgW="2743200" imgH="42672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96100" y="4849813"/>
                        <a:ext cx="371475" cy="544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0EAB4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4265" name="Object 9"/>
          <p:cNvGraphicFramePr>
            <a:graphicFrameLocks noChangeAspect="1"/>
          </p:cNvGraphicFramePr>
          <p:nvPr/>
        </p:nvGraphicFramePr>
        <p:xfrm>
          <a:off x="6876256" y="4077072"/>
          <a:ext cx="385616" cy="504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725" name="Формула" r:id="rId13" imgW="3048000" imgH="4267200" progId="Equation.3">
                  <p:embed/>
                </p:oleObj>
              </mc:Choice>
              <mc:Fallback>
                <p:oleObj name="Формула" r:id="rId13" imgW="3048000" imgH="42672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6256" y="4077072"/>
                        <a:ext cx="385616" cy="50405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0EAB4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4266" name="Object 10"/>
          <p:cNvGraphicFramePr>
            <a:graphicFrameLocks noChangeAspect="1"/>
          </p:cNvGraphicFramePr>
          <p:nvPr/>
        </p:nvGraphicFramePr>
        <p:xfrm>
          <a:off x="1598613" y="4802188"/>
          <a:ext cx="1031875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726" name="Формула" r:id="rId15" imgW="7620000" imgH="4267200" progId="Equation.3">
                  <p:embed/>
                </p:oleObj>
              </mc:Choice>
              <mc:Fallback>
                <p:oleObj name="Формула" r:id="rId15" imgW="7620000" imgH="426720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8613" y="4802188"/>
                        <a:ext cx="1031875" cy="542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0EAB4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4267" name="Object 11"/>
          <p:cNvGraphicFramePr>
            <a:graphicFrameLocks noChangeAspect="1"/>
          </p:cNvGraphicFramePr>
          <p:nvPr/>
        </p:nvGraphicFramePr>
        <p:xfrm>
          <a:off x="4273550" y="4849813"/>
          <a:ext cx="577850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727" name="Формула" r:id="rId17" imgW="4267200" imgH="4267200" progId="Equation.3">
                  <p:embed/>
                </p:oleObj>
              </mc:Choice>
              <mc:Fallback>
                <p:oleObj name="Формула" r:id="rId17" imgW="4267200" imgH="426720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3550" y="4849813"/>
                        <a:ext cx="577850" cy="542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0EAB4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4268" name="Object 12"/>
          <p:cNvGraphicFramePr>
            <a:graphicFrameLocks noChangeAspect="1"/>
          </p:cNvGraphicFramePr>
          <p:nvPr/>
        </p:nvGraphicFramePr>
        <p:xfrm>
          <a:off x="6824663" y="3408363"/>
          <a:ext cx="371475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728" name="Формула" r:id="rId19" imgW="2743200" imgH="4267200" progId="Equation.3">
                  <p:embed/>
                </p:oleObj>
              </mc:Choice>
              <mc:Fallback>
                <p:oleObj name="Формула" r:id="rId19" imgW="2743200" imgH="426720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4663" y="3408363"/>
                        <a:ext cx="371475" cy="546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0EAB4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4269" name="Object 13"/>
          <p:cNvGraphicFramePr>
            <a:graphicFrameLocks noChangeAspect="1"/>
          </p:cNvGraphicFramePr>
          <p:nvPr/>
        </p:nvGraphicFramePr>
        <p:xfrm>
          <a:off x="4252913" y="3355975"/>
          <a:ext cx="577850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729" name="Формула" r:id="rId21" imgW="4267200" imgH="4267200" progId="Equation.3">
                  <p:embed/>
                </p:oleObj>
              </mc:Choice>
              <mc:Fallback>
                <p:oleObj name="Формула" r:id="rId21" imgW="4267200" imgH="426720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2913" y="3355975"/>
                        <a:ext cx="577850" cy="547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0EAB4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4270" name="Object 14"/>
          <p:cNvGraphicFramePr>
            <a:graphicFrameLocks noChangeAspect="1"/>
          </p:cNvGraphicFramePr>
          <p:nvPr/>
        </p:nvGraphicFramePr>
        <p:xfrm>
          <a:off x="1577975" y="4076700"/>
          <a:ext cx="1031875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730" name="Формула" r:id="rId23" imgW="7620000" imgH="4267200" progId="Equation.3">
                  <p:embed/>
                </p:oleObj>
              </mc:Choice>
              <mc:Fallback>
                <p:oleObj name="Формула" r:id="rId23" imgW="7620000" imgH="4267200" progId="Equation.3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7975" y="4076700"/>
                        <a:ext cx="1031875" cy="546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0EAB4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6300192" y="3284984"/>
            <a:ext cx="1584176" cy="64807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3779912" y="3284984"/>
            <a:ext cx="1584176" cy="64807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6300192" y="4005064"/>
            <a:ext cx="1584176" cy="64807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3779912" y="4005064"/>
            <a:ext cx="1584176" cy="64807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6300192" y="4725144"/>
            <a:ext cx="1584176" cy="64807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3779912" y="4725144"/>
            <a:ext cx="1584176" cy="64807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Управляющая кнопка: сведения 25">
            <a:hlinkClick r:id="" action="ppaction://noaction" highlightClick="1"/>
          </p:cNvPr>
          <p:cNvSpPr/>
          <p:nvPr/>
        </p:nvSpPr>
        <p:spPr>
          <a:xfrm>
            <a:off x="4716016" y="6021288"/>
            <a:ext cx="504056" cy="466352"/>
          </a:xfrm>
          <a:prstGeom prst="actionButtonInformation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79"/>
          <p:cNvGrpSpPr/>
          <p:nvPr/>
        </p:nvGrpSpPr>
        <p:grpSpPr>
          <a:xfrm>
            <a:off x="5364088" y="5517232"/>
            <a:ext cx="2376264" cy="1080120"/>
            <a:chOff x="2555776" y="5301208"/>
            <a:chExt cx="2795220" cy="1080120"/>
          </a:xfrm>
        </p:grpSpPr>
        <p:sp>
          <p:nvSpPr>
            <p:cNvPr id="28" name="Прямоугольная выноска 3"/>
            <p:cNvSpPr/>
            <p:nvPr/>
          </p:nvSpPr>
          <p:spPr>
            <a:xfrm>
              <a:off x="2555776" y="5301208"/>
              <a:ext cx="2795220" cy="1080120"/>
            </a:xfrm>
            <a:prstGeom prst="wedgeRectCallout">
              <a:avLst>
                <a:gd name="adj1" fmla="val -58029"/>
                <a:gd name="adj2" fmla="val 22638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508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29" name="Object 2"/>
            <p:cNvGraphicFramePr>
              <a:graphicFrameLocks noChangeAspect="1"/>
            </p:cNvGraphicFramePr>
            <p:nvPr/>
          </p:nvGraphicFramePr>
          <p:xfrm>
            <a:off x="3108612" y="5316414"/>
            <a:ext cx="1749744" cy="996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2731" name="Формула" r:id="rId25" imgW="14020800" imgH="10058400" progId="Equation.3">
                    <p:embed/>
                  </p:oleObj>
                </mc:Choice>
                <mc:Fallback>
                  <p:oleObj name="Формула" r:id="rId25" imgW="14020800" imgH="10058400" progId="Equation.3">
                    <p:embed/>
                    <p:pic>
                      <p:nvPicPr>
                        <p:cNvPr id="0" name="Picture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08612" y="5316414"/>
                          <a:ext cx="1749744" cy="9969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4" name="Управляющая кнопка: сведения 33">
            <a:hlinkClick r:id="" action="ppaction://noaction" highlightClick="1"/>
          </p:cNvPr>
          <p:cNvSpPr/>
          <p:nvPr/>
        </p:nvSpPr>
        <p:spPr>
          <a:xfrm>
            <a:off x="3851920" y="6021288"/>
            <a:ext cx="504056" cy="466352"/>
          </a:xfrm>
          <a:prstGeom prst="actionButtonInformation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79"/>
          <p:cNvGrpSpPr/>
          <p:nvPr/>
        </p:nvGrpSpPr>
        <p:grpSpPr>
          <a:xfrm>
            <a:off x="1331640" y="5517232"/>
            <a:ext cx="2376264" cy="1085181"/>
            <a:chOff x="2471072" y="5301208"/>
            <a:chExt cx="2795220" cy="1085181"/>
          </a:xfrm>
        </p:grpSpPr>
        <p:sp>
          <p:nvSpPr>
            <p:cNvPr id="36" name="Прямоугольная выноска 3"/>
            <p:cNvSpPr/>
            <p:nvPr/>
          </p:nvSpPr>
          <p:spPr>
            <a:xfrm>
              <a:off x="2471072" y="5301208"/>
              <a:ext cx="2795220" cy="1080120"/>
            </a:xfrm>
            <a:prstGeom prst="wedgeRectCallout">
              <a:avLst>
                <a:gd name="adj1" fmla="val 59245"/>
                <a:gd name="adj2" fmla="val 21026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508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37" name="Object 2"/>
            <p:cNvGraphicFramePr>
              <a:graphicFrameLocks noChangeAspect="1"/>
            </p:cNvGraphicFramePr>
            <p:nvPr/>
          </p:nvGraphicFramePr>
          <p:xfrm>
            <a:off x="3001732" y="5387851"/>
            <a:ext cx="1676916" cy="9985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2732" name="Формула" r:id="rId27" imgW="13411200" imgH="10058400" progId="Equation.3">
                    <p:embed/>
                  </p:oleObj>
                </mc:Choice>
                <mc:Fallback>
                  <p:oleObj name="Формула" r:id="rId27" imgW="13411200" imgH="10058400" progId="Equation.3">
                    <p:embed/>
                    <p:pic>
                      <p:nvPicPr>
                        <p:cNvPr id="0" name="Picture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01732" y="5387851"/>
                          <a:ext cx="1676916" cy="9985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5" name="Управляющая кнопка: домой 34">
            <a:hlinkClick r:id="rId29" action="ppaction://hlinksldjump" highlightClick="1"/>
          </p:cNvPr>
          <p:cNvSpPr/>
          <p:nvPr/>
        </p:nvSpPr>
        <p:spPr>
          <a:xfrm>
            <a:off x="8028384" y="404664"/>
            <a:ext cx="576064" cy="504056"/>
          </a:xfrm>
          <a:prstGeom prst="actionButtonHom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8244408" y="5661248"/>
            <a:ext cx="648072" cy="1008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8" name="Picture 6" descr="https://png.pngtree.com/png_detail/18/09/10/pngtree-character-png-clipart_897941.jpg"/>
          <p:cNvPicPr>
            <a:picLocks noChangeAspect="1" noChangeArrowheads="1"/>
          </p:cNvPicPr>
          <p:nvPr/>
        </p:nvPicPr>
        <p:blipFill>
          <a:blip r:embed="rId30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316416" y="5733256"/>
            <a:ext cx="432048" cy="898540"/>
          </a:xfrm>
          <a:prstGeom prst="rect">
            <a:avLst/>
          </a:prstGeom>
          <a:noFill/>
        </p:spPr>
      </p:pic>
      <p:grpSp>
        <p:nvGrpSpPr>
          <p:cNvPr id="39" name="Группа 24"/>
          <p:cNvGrpSpPr/>
          <p:nvPr/>
        </p:nvGrpSpPr>
        <p:grpSpPr>
          <a:xfrm>
            <a:off x="2267744" y="1484784"/>
            <a:ext cx="2160240" cy="4464496"/>
            <a:chOff x="1187624" y="1700808"/>
            <a:chExt cx="2112055" cy="4392488"/>
          </a:xfrm>
        </p:grpSpPr>
        <p:sp>
          <p:nvSpPr>
            <p:cNvPr id="40" name="Овал 39"/>
            <p:cNvSpPr/>
            <p:nvPr/>
          </p:nvSpPr>
          <p:spPr>
            <a:xfrm>
              <a:off x="2051720" y="3356992"/>
              <a:ext cx="576064" cy="5543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Овал 40"/>
            <p:cNvSpPr/>
            <p:nvPr/>
          </p:nvSpPr>
          <p:spPr>
            <a:xfrm>
              <a:off x="1763688" y="2924944"/>
              <a:ext cx="432048" cy="2160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Овал 41"/>
            <p:cNvSpPr/>
            <p:nvPr/>
          </p:nvSpPr>
          <p:spPr>
            <a:xfrm rot="19859380">
              <a:off x="1765659" y="2322189"/>
              <a:ext cx="605251" cy="3223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Овал 42"/>
            <p:cNvSpPr/>
            <p:nvPr/>
          </p:nvSpPr>
          <p:spPr>
            <a:xfrm rot="20983251">
              <a:off x="1659201" y="3107594"/>
              <a:ext cx="605251" cy="11368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Овал 43"/>
            <p:cNvSpPr/>
            <p:nvPr/>
          </p:nvSpPr>
          <p:spPr>
            <a:xfrm rot="19859380">
              <a:off x="1731873" y="3123493"/>
              <a:ext cx="605251" cy="3223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Овал 44"/>
            <p:cNvSpPr/>
            <p:nvPr/>
          </p:nvSpPr>
          <p:spPr>
            <a:xfrm rot="21400824">
              <a:off x="1849106" y="2438009"/>
              <a:ext cx="605251" cy="4807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Равнобедренный треугольник 45"/>
            <p:cNvSpPr/>
            <p:nvPr/>
          </p:nvSpPr>
          <p:spPr>
            <a:xfrm rot="9683899">
              <a:off x="2624491" y="3043004"/>
              <a:ext cx="660157" cy="504464"/>
            </a:xfrm>
            <a:prstGeom prst="triangle">
              <a:avLst>
                <a:gd name="adj" fmla="val 1859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7" name="Picture 6" descr="https://png.pngtree.com/png_detail/18/09/10/pngtree-character-png-clipart_897941.jpg"/>
            <p:cNvPicPr>
              <a:picLocks noChangeAspect="1" noChangeArrowheads="1"/>
            </p:cNvPicPr>
            <p:nvPr/>
          </p:nvPicPr>
          <p:blipFill>
            <a:blip r:embed="rId30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87624" y="1700808"/>
              <a:ext cx="2112055" cy="4392488"/>
            </a:xfrm>
            <a:prstGeom prst="rect">
              <a:avLst/>
            </a:prstGeom>
            <a:noFill/>
          </p:spPr>
        </p:pic>
      </p:grpSp>
      <p:grpSp>
        <p:nvGrpSpPr>
          <p:cNvPr id="48" name="Группа 24"/>
          <p:cNvGrpSpPr/>
          <p:nvPr/>
        </p:nvGrpSpPr>
        <p:grpSpPr>
          <a:xfrm flipH="1">
            <a:off x="5940152" y="1484784"/>
            <a:ext cx="2160240" cy="4392488"/>
            <a:chOff x="1187624" y="1700808"/>
            <a:chExt cx="2112055" cy="4392488"/>
          </a:xfrm>
        </p:grpSpPr>
        <p:sp>
          <p:nvSpPr>
            <p:cNvPr id="49" name="Овал 48"/>
            <p:cNvSpPr/>
            <p:nvPr/>
          </p:nvSpPr>
          <p:spPr>
            <a:xfrm>
              <a:off x="2051720" y="3356992"/>
              <a:ext cx="576064" cy="5543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Овал 49"/>
            <p:cNvSpPr/>
            <p:nvPr/>
          </p:nvSpPr>
          <p:spPr>
            <a:xfrm>
              <a:off x="1763688" y="2924944"/>
              <a:ext cx="432048" cy="2160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Овал 50"/>
            <p:cNvSpPr/>
            <p:nvPr/>
          </p:nvSpPr>
          <p:spPr>
            <a:xfrm rot="19859380">
              <a:off x="1765659" y="2322189"/>
              <a:ext cx="605251" cy="3223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 rot="20983251">
              <a:off x="1659201" y="3107594"/>
              <a:ext cx="605251" cy="11368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 rot="19859380">
              <a:off x="1731873" y="3123493"/>
              <a:ext cx="605251" cy="3223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 rot="21400824">
              <a:off x="1849106" y="2438009"/>
              <a:ext cx="605251" cy="4807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Равнобедренный треугольник 54"/>
            <p:cNvSpPr/>
            <p:nvPr/>
          </p:nvSpPr>
          <p:spPr>
            <a:xfrm rot="9683899">
              <a:off x="2624491" y="3043004"/>
              <a:ext cx="660157" cy="504464"/>
            </a:xfrm>
            <a:prstGeom prst="triangle">
              <a:avLst>
                <a:gd name="adj" fmla="val 1859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6" name="Picture 6" descr="https://png.pngtree.com/png_detail/18/09/10/pngtree-character-png-clipart_897941.jpg"/>
            <p:cNvPicPr>
              <a:picLocks noChangeAspect="1" noChangeArrowheads="1"/>
            </p:cNvPicPr>
            <p:nvPr/>
          </p:nvPicPr>
          <p:blipFill>
            <a:blip r:embed="rId30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87624" y="1700808"/>
              <a:ext cx="2112055" cy="4392488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3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3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0" y="1772816"/>
            <a:ext cx="8640960" cy="47525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260648"/>
            <a:ext cx="8352928" cy="1656184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Высота правильного треугольника 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равна 12 см. Чему равен радиус: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ctr">
              <a:buAutoNum type="arabicParenR"/>
            </a:pP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описанной около него окружности;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ctr">
              <a:buAutoNum type="arabicParenR"/>
            </a:pP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вписанной в него окружности?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404664"/>
            <a:ext cx="720080" cy="50405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Управляющая кнопка: домой 3">
            <a:hlinkClick r:id="rId1" action="ppaction://hlinksldjump" highlightClick="1"/>
          </p:cNvPr>
          <p:cNvSpPr/>
          <p:nvPr/>
        </p:nvSpPr>
        <p:spPr>
          <a:xfrm>
            <a:off x="8028384" y="404664"/>
            <a:ext cx="576064" cy="504056"/>
          </a:xfrm>
          <a:prstGeom prst="actionButtonHom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868144" y="4149080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08304" y="1844824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16416" y="4149080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20272" y="4149080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7308304" y="2204864"/>
            <a:ext cx="0" cy="201622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Фигура, имеющая форму буквы L 13"/>
          <p:cNvSpPr/>
          <p:nvPr/>
        </p:nvSpPr>
        <p:spPr>
          <a:xfrm flipH="1" flipV="1">
            <a:off x="7308304" y="3933056"/>
            <a:ext cx="288032" cy="288032"/>
          </a:xfrm>
          <a:prstGeom prst="corner">
            <a:avLst>
              <a:gd name="adj1" fmla="val 0"/>
              <a:gd name="adj2" fmla="val 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6084168" y="2132856"/>
            <a:ext cx="2422349" cy="2088232"/>
          </a:xfrm>
          <a:prstGeom prst="triangle">
            <a:avLst/>
          </a:prstGeom>
          <a:noFill/>
          <a:ln w="508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6804248" y="3140968"/>
            <a:ext cx="492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Управляющая кнопка: настраиваемая 15">
            <a:hlinkClick r:id="" action="ppaction://noaction" highlightClick="1"/>
          </p:cNvPr>
          <p:cNvSpPr/>
          <p:nvPr/>
        </p:nvSpPr>
        <p:spPr>
          <a:xfrm>
            <a:off x="467544" y="2132856"/>
            <a:ext cx="1872208" cy="432048"/>
          </a:xfrm>
          <a:prstGeom prst="actionButtonBlank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Управляющая кнопка: настраиваемая 16">
            <a:hlinkClick r:id="" action="ppaction://noaction" highlightClick="1"/>
          </p:cNvPr>
          <p:cNvSpPr/>
          <p:nvPr/>
        </p:nvSpPr>
        <p:spPr>
          <a:xfrm>
            <a:off x="467544" y="2708920"/>
            <a:ext cx="1872208" cy="432048"/>
          </a:xfrm>
          <a:prstGeom prst="actionButtonBlank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" name="Object 7"/>
          <p:cNvGraphicFramePr>
            <a:graphicFrameLocks noChangeAspect="1"/>
          </p:cNvGraphicFramePr>
          <p:nvPr/>
        </p:nvGraphicFramePr>
        <p:xfrm>
          <a:off x="2699792" y="2132856"/>
          <a:ext cx="2224088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953" name="Формула" r:id="rId2" imgW="19507200" imgH="4876800" progId="Equation.3">
                  <p:embed/>
                </p:oleObj>
              </mc:Choice>
              <mc:Fallback>
                <p:oleObj name="Формула" r:id="rId2" imgW="19507200" imgH="48768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792" y="2132856"/>
                        <a:ext cx="2224088" cy="5032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0"/>
          <p:cNvGraphicFramePr>
            <a:graphicFrameLocks noChangeAspect="1"/>
          </p:cNvGraphicFramePr>
          <p:nvPr/>
        </p:nvGraphicFramePr>
        <p:xfrm>
          <a:off x="1115616" y="3212976"/>
          <a:ext cx="1192212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954" name="Формула" r:id="rId4" imgW="12801600" imgH="10058400" progId="Equation.3">
                  <p:embed/>
                </p:oleObj>
              </mc:Choice>
              <mc:Fallback>
                <p:oleObj name="Формула" r:id="rId4" imgW="12801600" imgH="100584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3212976"/>
                        <a:ext cx="1192212" cy="9207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2"/>
          <p:cNvGraphicFramePr>
            <a:graphicFrameLocks noChangeAspect="1"/>
          </p:cNvGraphicFramePr>
          <p:nvPr/>
        </p:nvGraphicFramePr>
        <p:xfrm>
          <a:off x="2627784" y="3212976"/>
          <a:ext cx="2825750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955" name="Формула" r:id="rId6" imgW="28346400" imgH="4572000" progId="Equation.3">
                  <p:embed/>
                </p:oleObj>
              </mc:Choice>
              <mc:Fallback>
                <p:oleObj name="Формула" r:id="rId6" imgW="28346400" imgH="45720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784" y="3212976"/>
                        <a:ext cx="2825750" cy="417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13"/>
          <p:cNvGraphicFramePr>
            <a:graphicFrameLocks noChangeAspect="1"/>
          </p:cNvGraphicFramePr>
          <p:nvPr/>
        </p:nvGraphicFramePr>
        <p:xfrm>
          <a:off x="1187624" y="4797152"/>
          <a:ext cx="1336675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956" name="Формула" r:id="rId8" imgW="13411200" imgH="10058400" progId="Equation.3">
                  <p:embed/>
                </p:oleObj>
              </mc:Choice>
              <mc:Fallback>
                <p:oleObj name="Формула" r:id="rId8" imgW="13411200" imgH="100584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4797152"/>
                        <a:ext cx="1336675" cy="920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10"/>
          <p:cNvGraphicFramePr>
            <a:graphicFrameLocks noChangeAspect="1"/>
          </p:cNvGraphicFramePr>
          <p:nvPr/>
        </p:nvGraphicFramePr>
        <p:xfrm>
          <a:off x="467544" y="3284984"/>
          <a:ext cx="546100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957" name="Формула" r:id="rId10" imgW="5486400" imgH="4876800" progId="Equation.3">
                  <p:embed/>
                </p:oleObj>
              </mc:Choice>
              <mc:Fallback>
                <p:oleObj name="Формула" r:id="rId10" imgW="5486400" imgH="48768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3284984"/>
                        <a:ext cx="546100" cy="446088"/>
                      </a:xfrm>
                      <a:prstGeom prst="rect">
                        <a:avLst/>
                      </a:prstGeom>
                      <a:solidFill>
                        <a:srgbClr val="F2F0C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13"/>
          <p:cNvGraphicFramePr>
            <a:graphicFrameLocks noChangeAspect="1"/>
          </p:cNvGraphicFramePr>
          <p:nvPr/>
        </p:nvGraphicFramePr>
        <p:xfrm>
          <a:off x="381000" y="5013325"/>
          <a:ext cx="604838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958" name="Формула" r:id="rId12" imgW="6096000" imgH="4876800" progId="Equation.3">
                  <p:embed/>
                </p:oleObj>
              </mc:Choice>
              <mc:Fallback>
                <p:oleObj name="Формула" r:id="rId12" imgW="6096000" imgH="48768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5013325"/>
                        <a:ext cx="604838" cy="446088"/>
                      </a:xfrm>
                      <a:prstGeom prst="rect">
                        <a:avLst/>
                      </a:prstGeom>
                      <a:solidFill>
                        <a:srgbClr val="F2F0C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2939" name="Object 11"/>
          <p:cNvGraphicFramePr>
            <a:graphicFrameLocks noChangeAspect="1"/>
          </p:cNvGraphicFramePr>
          <p:nvPr/>
        </p:nvGraphicFramePr>
        <p:xfrm>
          <a:off x="2627784" y="3501008"/>
          <a:ext cx="267335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959" name="Формула" r:id="rId14" imgW="26822400" imgH="9448800" progId="Equation.3">
                  <p:embed/>
                </p:oleObj>
              </mc:Choice>
              <mc:Fallback>
                <p:oleObj name="Формула" r:id="rId14" imgW="26822400" imgH="944880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784" y="3501008"/>
                        <a:ext cx="2673350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2940" name="Object 12"/>
          <p:cNvGraphicFramePr>
            <a:graphicFrameLocks noChangeAspect="1"/>
          </p:cNvGraphicFramePr>
          <p:nvPr/>
        </p:nvGraphicFramePr>
        <p:xfrm>
          <a:off x="971600" y="4293096"/>
          <a:ext cx="4546600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960" name="Формула" r:id="rId16" imgW="50292000" imgH="4876800" progId="Equation.3">
                  <p:embed/>
                </p:oleObj>
              </mc:Choice>
              <mc:Fallback>
                <p:oleObj name="Формула" r:id="rId16" imgW="50292000" imgH="487680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4293096"/>
                        <a:ext cx="4546600" cy="446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Управляющая кнопка: сведения 28">
            <a:hlinkClick r:id="" action="ppaction://noaction" highlightClick="1"/>
          </p:cNvPr>
          <p:cNvSpPr/>
          <p:nvPr/>
        </p:nvSpPr>
        <p:spPr>
          <a:xfrm>
            <a:off x="4716016" y="6021288"/>
            <a:ext cx="504056" cy="466352"/>
          </a:xfrm>
          <a:prstGeom prst="actionButtonInformation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0" name="Группа 79"/>
          <p:cNvGrpSpPr/>
          <p:nvPr/>
        </p:nvGrpSpPr>
        <p:grpSpPr>
          <a:xfrm>
            <a:off x="5364088" y="5516563"/>
            <a:ext cx="2376264" cy="1080789"/>
            <a:chOff x="2555776" y="5300539"/>
            <a:chExt cx="2795220" cy="1080789"/>
          </a:xfrm>
        </p:grpSpPr>
        <p:sp>
          <p:nvSpPr>
            <p:cNvPr id="31" name="Прямоугольная выноска 3"/>
            <p:cNvSpPr/>
            <p:nvPr/>
          </p:nvSpPr>
          <p:spPr>
            <a:xfrm>
              <a:off x="2555776" y="5301208"/>
              <a:ext cx="2795220" cy="1080120"/>
            </a:xfrm>
            <a:prstGeom prst="wedgeRectCallout">
              <a:avLst>
                <a:gd name="adj1" fmla="val -58029"/>
                <a:gd name="adj2" fmla="val 22638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508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32" name="Object 2"/>
            <p:cNvGraphicFramePr>
              <a:graphicFrameLocks noChangeAspect="1"/>
            </p:cNvGraphicFramePr>
            <p:nvPr/>
          </p:nvGraphicFramePr>
          <p:xfrm>
            <a:off x="3032048" y="5300539"/>
            <a:ext cx="1902871" cy="10271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2961" name="Формула" r:id="rId18" imgW="635000" imgH="431800" progId="Equation.3">
                    <p:embed/>
                  </p:oleObj>
                </mc:Choice>
                <mc:Fallback>
                  <p:oleObj name="Формула" r:id="rId18" imgW="635000" imgH="431800" progId="Equation.3">
                    <p:embed/>
                    <p:pic>
                      <p:nvPicPr>
                        <p:cNvPr id="0" name="Picture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32048" y="5300539"/>
                          <a:ext cx="1902871" cy="10271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3" name="Управляющая кнопка: сведения 32">
            <a:hlinkClick r:id="" action="ppaction://noaction" highlightClick="1"/>
          </p:cNvPr>
          <p:cNvSpPr/>
          <p:nvPr/>
        </p:nvSpPr>
        <p:spPr>
          <a:xfrm>
            <a:off x="3851920" y="6021288"/>
            <a:ext cx="504056" cy="466352"/>
          </a:xfrm>
          <a:prstGeom prst="actionButtonInformation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4" name="Группа 79"/>
          <p:cNvGrpSpPr/>
          <p:nvPr/>
        </p:nvGrpSpPr>
        <p:grpSpPr>
          <a:xfrm>
            <a:off x="1331640" y="5517232"/>
            <a:ext cx="2376264" cy="1099121"/>
            <a:chOff x="2471072" y="5301208"/>
            <a:chExt cx="2795220" cy="1099121"/>
          </a:xfrm>
        </p:grpSpPr>
        <p:sp>
          <p:nvSpPr>
            <p:cNvPr id="35" name="Прямоугольная выноска 3"/>
            <p:cNvSpPr/>
            <p:nvPr/>
          </p:nvSpPr>
          <p:spPr>
            <a:xfrm>
              <a:off x="2471072" y="5301208"/>
              <a:ext cx="2795220" cy="1080120"/>
            </a:xfrm>
            <a:prstGeom prst="wedgeRectCallout">
              <a:avLst>
                <a:gd name="adj1" fmla="val 59245"/>
                <a:gd name="adj2" fmla="val 21026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508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36" name="Object 2"/>
            <p:cNvGraphicFramePr>
              <a:graphicFrameLocks noChangeAspect="1"/>
            </p:cNvGraphicFramePr>
            <p:nvPr/>
          </p:nvGraphicFramePr>
          <p:xfrm>
            <a:off x="2809887" y="5373216"/>
            <a:ext cx="2057089" cy="10271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2962" name="Формула" r:id="rId20" imgW="685800" imgH="431800" progId="Equation.3">
                    <p:embed/>
                  </p:oleObj>
                </mc:Choice>
                <mc:Fallback>
                  <p:oleObj name="Формула" r:id="rId20" imgW="685800" imgH="431800" progId="Equation.3">
                    <p:embed/>
                    <p:pic>
                      <p:nvPicPr>
                        <p:cNvPr id="0" name="Picture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09887" y="5373216"/>
                          <a:ext cx="2057089" cy="10271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7" name="Прямоугольник 36"/>
          <p:cNvSpPr/>
          <p:nvPr/>
        </p:nvSpPr>
        <p:spPr>
          <a:xfrm>
            <a:off x="5508104" y="1988840"/>
            <a:ext cx="3240360" cy="27363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</a:t>
            </a:r>
            <a:endParaRPr lang="ru-RU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Овал 37"/>
          <p:cNvSpPr/>
          <p:nvPr/>
        </p:nvSpPr>
        <p:spPr>
          <a:xfrm>
            <a:off x="8244408" y="5661248"/>
            <a:ext cx="648072" cy="1008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Picture 6" descr="https://png.pngtree.com/png_detail/18/09/10/pngtree-character-png-clipart_897941.jpg"/>
          <p:cNvPicPr>
            <a:picLocks noChangeAspect="1" noChangeArrowheads="1"/>
          </p:cNvPicPr>
          <p:nvPr/>
        </p:nvPicPr>
        <p:blipFill>
          <a:blip r:embed="rId2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316416" y="5733256"/>
            <a:ext cx="432048" cy="898540"/>
          </a:xfrm>
          <a:prstGeom prst="rect">
            <a:avLst/>
          </a:prstGeom>
          <a:noFill/>
        </p:spPr>
      </p:pic>
      <p:grpSp>
        <p:nvGrpSpPr>
          <p:cNvPr id="40" name="Группа 24"/>
          <p:cNvGrpSpPr/>
          <p:nvPr/>
        </p:nvGrpSpPr>
        <p:grpSpPr>
          <a:xfrm>
            <a:off x="2267744" y="1484784"/>
            <a:ext cx="2160240" cy="4464496"/>
            <a:chOff x="1187624" y="1700808"/>
            <a:chExt cx="2112055" cy="4392488"/>
          </a:xfrm>
        </p:grpSpPr>
        <p:sp>
          <p:nvSpPr>
            <p:cNvPr id="41" name="Овал 40"/>
            <p:cNvSpPr/>
            <p:nvPr/>
          </p:nvSpPr>
          <p:spPr>
            <a:xfrm>
              <a:off x="2051720" y="3356992"/>
              <a:ext cx="576064" cy="5543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Овал 41"/>
            <p:cNvSpPr/>
            <p:nvPr/>
          </p:nvSpPr>
          <p:spPr>
            <a:xfrm>
              <a:off x="1763688" y="2924944"/>
              <a:ext cx="432048" cy="2160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Овал 42"/>
            <p:cNvSpPr/>
            <p:nvPr/>
          </p:nvSpPr>
          <p:spPr>
            <a:xfrm rot="19859380">
              <a:off x="1765659" y="2322189"/>
              <a:ext cx="605251" cy="3223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Овал 43"/>
            <p:cNvSpPr/>
            <p:nvPr/>
          </p:nvSpPr>
          <p:spPr>
            <a:xfrm rot="20983251">
              <a:off x="1659201" y="3107594"/>
              <a:ext cx="605251" cy="11368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Овал 44"/>
            <p:cNvSpPr/>
            <p:nvPr/>
          </p:nvSpPr>
          <p:spPr>
            <a:xfrm rot="19859380">
              <a:off x="1731873" y="3123493"/>
              <a:ext cx="605251" cy="3223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Овал 45"/>
            <p:cNvSpPr/>
            <p:nvPr/>
          </p:nvSpPr>
          <p:spPr>
            <a:xfrm rot="21400824">
              <a:off x="1849106" y="2438009"/>
              <a:ext cx="605251" cy="4807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Равнобедренный треугольник 46"/>
            <p:cNvSpPr/>
            <p:nvPr/>
          </p:nvSpPr>
          <p:spPr>
            <a:xfrm rot="9683899">
              <a:off x="2624491" y="3043004"/>
              <a:ext cx="660157" cy="504464"/>
            </a:xfrm>
            <a:prstGeom prst="triangle">
              <a:avLst>
                <a:gd name="adj" fmla="val 1859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8" name="Picture 6" descr="https://png.pngtree.com/png_detail/18/09/10/pngtree-character-png-clipart_897941.jpg"/>
            <p:cNvPicPr>
              <a:picLocks noChangeAspect="1" noChangeArrowheads="1"/>
            </p:cNvPicPr>
            <p:nvPr/>
          </p:nvPicPr>
          <p:blipFill>
            <a:blip r:embed="rId22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87624" y="1700808"/>
              <a:ext cx="2112055" cy="4392488"/>
            </a:xfrm>
            <a:prstGeom prst="rect">
              <a:avLst/>
            </a:prstGeom>
            <a:noFill/>
          </p:spPr>
        </p:pic>
      </p:grpSp>
      <p:grpSp>
        <p:nvGrpSpPr>
          <p:cNvPr id="49" name="Группа 24"/>
          <p:cNvGrpSpPr/>
          <p:nvPr/>
        </p:nvGrpSpPr>
        <p:grpSpPr>
          <a:xfrm flipH="1">
            <a:off x="5940152" y="1484784"/>
            <a:ext cx="2160240" cy="4392488"/>
            <a:chOff x="1187624" y="1700808"/>
            <a:chExt cx="2112055" cy="4392488"/>
          </a:xfrm>
        </p:grpSpPr>
        <p:sp>
          <p:nvSpPr>
            <p:cNvPr id="50" name="Овал 49"/>
            <p:cNvSpPr/>
            <p:nvPr/>
          </p:nvSpPr>
          <p:spPr>
            <a:xfrm>
              <a:off x="2051720" y="3356992"/>
              <a:ext cx="576064" cy="5543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1763688" y="2924944"/>
              <a:ext cx="432048" cy="2160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 rot="19859380">
              <a:off x="1765659" y="2322189"/>
              <a:ext cx="605251" cy="3223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 rot="20983251">
              <a:off x="1659201" y="3107594"/>
              <a:ext cx="605251" cy="11368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 rot="19859380">
              <a:off x="1731873" y="3123493"/>
              <a:ext cx="605251" cy="3223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Овал 54"/>
            <p:cNvSpPr/>
            <p:nvPr/>
          </p:nvSpPr>
          <p:spPr>
            <a:xfrm rot="21400824">
              <a:off x="1849106" y="2438009"/>
              <a:ext cx="605251" cy="4807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Равнобедренный треугольник 55"/>
            <p:cNvSpPr/>
            <p:nvPr/>
          </p:nvSpPr>
          <p:spPr>
            <a:xfrm rot="9683899">
              <a:off x="2624491" y="3043004"/>
              <a:ext cx="660157" cy="504464"/>
            </a:xfrm>
            <a:prstGeom prst="triangle">
              <a:avLst>
                <a:gd name="adj" fmla="val 1859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7" name="Picture 6" descr="https://png.pngtree.com/png_detail/18/09/10/pngtree-character-png-clipart_897941.jpg"/>
            <p:cNvPicPr>
              <a:picLocks noChangeAspect="1" noChangeArrowheads="1"/>
            </p:cNvPicPr>
            <p:nvPr/>
          </p:nvPicPr>
          <p:blipFill>
            <a:blip r:embed="rId22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87624" y="1700808"/>
              <a:ext cx="2112055" cy="4392488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2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2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252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2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2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252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0" y="1772816"/>
            <a:ext cx="8640960" cy="47525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260648"/>
            <a:ext cx="8352928" cy="1656184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Около квадрата со стороной 5√2 см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описана окружность. Найдите сторону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правильного шестиугольника, описанного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около этой окружности.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404664"/>
            <a:ext cx="720080" cy="50405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Управляющая кнопка: домой 3">
            <a:hlinkClick r:id="rId1" action="ppaction://hlinksldjump" highlightClick="1"/>
          </p:cNvPr>
          <p:cNvSpPr/>
          <p:nvPr/>
        </p:nvSpPr>
        <p:spPr>
          <a:xfrm>
            <a:off x="8028384" y="404664"/>
            <a:ext cx="576064" cy="504056"/>
          </a:xfrm>
          <a:prstGeom prst="actionButtonHom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796136" y="2204864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40352" y="2204864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40352" y="4221088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6136" y="4149080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Управляющая кнопка: настраиваемая 15">
            <a:hlinkClick r:id="" action="ppaction://noaction" highlightClick="1"/>
          </p:cNvPr>
          <p:cNvSpPr/>
          <p:nvPr/>
        </p:nvSpPr>
        <p:spPr>
          <a:xfrm>
            <a:off x="467544" y="2132856"/>
            <a:ext cx="1872208" cy="432048"/>
          </a:xfrm>
          <a:prstGeom prst="actionButtonBlank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Управляющая кнопка: настраиваемая 16">
            <a:hlinkClick r:id="" action="ppaction://noaction" highlightClick="1"/>
          </p:cNvPr>
          <p:cNvSpPr/>
          <p:nvPr/>
        </p:nvSpPr>
        <p:spPr>
          <a:xfrm>
            <a:off x="467544" y="2708920"/>
            <a:ext cx="1872208" cy="432048"/>
          </a:xfrm>
          <a:prstGeom prst="actionButtonBlank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" name="Object 7"/>
          <p:cNvGraphicFramePr>
            <a:graphicFrameLocks noChangeAspect="1"/>
          </p:cNvGraphicFramePr>
          <p:nvPr/>
        </p:nvGraphicFramePr>
        <p:xfrm>
          <a:off x="2699792" y="1916832"/>
          <a:ext cx="1841500" cy="106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975" name="Формула" r:id="rId2" imgW="16154400" imgH="10363200" progId="Equation.3">
                  <p:embed/>
                </p:oleObj>
              </mc:Choice>
              <mc:Fallback>
                <p:oleObj name="Формула" r:id="rId2" imgW="16154400" imgH="10363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792" y="1916832"/>
                        <a:ext cx="1841500" cy="1069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0"/>
          <p:cNvGraphicFramePr>
            <a:graphicFrameLocks noChangeAspect="1"/>
          </p:cNvGraphicFramePr>
          <p:nvPr/>
        </p:nvGraphicFramePr>
        <p:xfrm>
          <a:off x="1619672" y="3356992"/>
          <a:ext cx="1304925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976" name="Формула" r:id="rId4" imgW="14020800" imgH="9753600" progId="Equation.3">
                  <p:embed/>
                </p:oleObj>
              </mc:Choice>
              <mc:Fallback>
                <p:oleObj name="Формула" r:id="rId4" imgW="14020800" imgH="97536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2" y="3356992"/>
                        <a:ext cx="1304925" cy="8921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13"/>
          <p:cNvGraphicFramePr>
            <a:graphicFrameLocks noChangeAspect="1"/>
          </p:cNvGraphicFramePr>
          <p:nvPr/>
        </p:nvGraphicFramePr>
        <p:xfrm>
          <a:off x="1619671" y="4293096"/>
          <a:ext cx="2880321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977" name="Формула" r:id="rId6" imgW="34442400" imgH="10363200" progId="Equation.3">
                  <p:embed/>
                </p:oleObj>
              </mc:Choice>
              <mc:Fallback>
                <p:oleObj name="Формула" r:id="rId6" imgW="34442400" imgH="103632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1" y="4293096"/>
                        <a:ext cx="2880321" cy="949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10"/>
          <p:cNvGraphicFramePr>
            <a:graphicFrameLocks noChangeAspect="1"/>
          </p:cNvGraphicFramePr>
          <p:nvPr/>
        </p:nvGraphicFramePr>
        <p:xfrm>
          <a:off x="539552" y="3573016"/>
          <a:ext cx="546100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978" name="Формула" r:id="rId8" imgW="228600" imgH="203200" progId="Equation.3">
                  <p:embed/>
                </p:oleObj>
              </mc:Choice>
              <mc:Fallback>
                <p:oleObj name="Формула" r:id="rId8" imgW="228600" imgH="2032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3573016"/>
                        <a:ext cx="546100" cy="446088"/>
                      </a:xfrm>
                      <a:prstGeom prst="rect">
                        <a:avLst/>
                      </a:prstGeom>
                      <a:solidFill>
                        <a:srgbClr val="F2F0C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13"/>
          <p:cNvGraphicFramePr>
            <a:graphicFrameLocks noChangeAspect="1"/>
          </p:cNvGraphicFramePr>
          <p:nvPr/>
        </p:nvGraphicFramePr>
        <p:xfrm>
          <a:off x="539552" y="4581128"/>
          <a:ext cx="604838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979" name="Формула" r:id="rId10" imgW="254000" imgH="203200" progId="Equation.3">
                  <p:embed/>
                </p:oleObj>
              </mc:Choice>
              <mc:Fallback>
                <p:oleObj name="Формула" r:id="rId10" imgW="254000" imgH="2032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4581128"/>
                        <a:ext cx="604838" cy="446088"/>
                      </a:xfrm>
                      <a:prstGeom prst="rect">
                        <a:avLst/>
                      </a:prstGeom>
                      <a:solidFill>
                        <a:srgbClr val="F2F0C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" name="Овал 58"/>
          <p:cNvSpPr/>
          <p:nvPr/>
        </p:nvSpPr>
        <p:spPr>
          <a:xfrm>
            <a:off x="5868144" y="2348880"/>
            <a:ext cx="2232248" cy="223224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Шестиугольник 60"/>
          <p:cNvSpPr/>
          <p:nvPr/>
        </p:nvSpPr>
        <p:spPr>
          <a:xfrm>
            <a:off x="5724128" y="2348880"/>
            <a:ext cx="2520280" cy="2232248"/>
          </a:xfrm>
          <a:prstGeom prst="hexagon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ямоугольник 61"/>
          <p:cNvSpPr/>
          <p:nvPr/>
        </p:nvSpPr>
        <p:spPr>
          <a:xfrm>
            <a:off x="6228184" y="2708920"/>
            <a:ext cx="1512168" cy="1512168"/>
          </a:xfrm>
          <a:prstGeom prst="rect">
            <a:avLst/>
          </a:prstGeom>
          <a:noFill/>
          <a:ln w="508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53964" name="Object 12"/>
          <p:cNvGraphicFramePr>
            <a:graphicFrameLocks noChangeAspect="1"/>
          </p:cNvGraphicFramePr>
          <p:nvPr/>
        </p:nvGraphicFramePr>
        <p:xfrm>
          <a:off x="6660232" y="2708920"/>
          <a:ext cx="622645" cy="447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980" name="Формула" r:id="rId12" imgW="7315200" imgH="5181600" progId="Equation.3">
                  <p:embed/>
                </p:oleObj>
              </mc:Choice>
              <mc:Fallback>
                <p:oleObj name="Формула" r:id="rId12" imgW="7315200" imgH="518160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0232" y="2708920"/>
                        <a:ext cx="622645" cy="447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4" name="Прямая соединительная линия 63"/>
          <p:cNvCxnSpPr/>
          <p:nvPr/>
        </p:nvCxnSpPr>
        <p:spPr>
          <a:xfrm>
            <a:off x="6732240" y="260648"/>
            <a:ext cx="216024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Управляющая кнопка: сведения 65">
            <a:hlinkClick r:id="" action="ppaction://noaction" highlightClick="1"/>
          </p:cNvPr>
          <p:cNvSpPr/>
          <p:nvPr/>
        </p:nvSpPr>
        <p:spPr>
          <a:xfrm>
            <a:off x="4716016" y="6021288"/>
            <a:ext cx="504056" cy="466352"/>
          </a:xfrm>
          <a:prstGeom prst="actionButtonInformation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7" name="Группа 79"/>
          <p:cNvGrpSpPr/>
          <p:nvPr/>
        </p:nvGrpSpPr>
        <p:grpSpPr>
          <a:xfrm>
            <a:off x="5364088" y="5517232"/>
            <a:ext cx="2376264" cy="1099120"/>
            <a:chOff x="2555776" y="5301208"/>
            <a:chExt cx="2795220" cy="1099120"/>
          </a:xfrm>
        </p:grpSpPr>
        <p:sp>
          <p:nvSpPr>
            <p:cNvPr id="68" name="Прямоугольная выноска 3"/>
            <p:cNvSpPr/>
            <p:nvPr/>
          </p:nvSpPr>
          <p:spPr>
            <a:xfrm>
              <a:off x="2555776" y="5301208"/>
              <a:ext cx="2795220" cy="1080120"/>
            </a:xfrm>
            <a:prstGeom prst="wedgeRectCallout">
              <a:avLst>
                <a:gd name="adj1" fmla="val -58029"/>
                <a:gd name="adj2" fmla="val 22638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508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69" name="Object 2"/>
            <p:cNvGraphicFramePr>
              <a:graphicFrameLocks noChangeAspect="1"/>
            </p:cNvGraphicFramePr>
            <p:nvPr/>
          </p:nvGraphicFramePr>
          <p:xfrm>
            <a:off x="2979294" y="5373216"/>
            <a:ext cx="1940219" cy="10271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3981" name="Формула" r:id="rId14" imgW="15544800" imgH="10363200" progId="Equation.3">
                    <p:embed/>
                  </p:oleObj>
                </mc:Choice>
                <mc:Fallback>
                  <p:oleObj name="Формула" r:id="rId14" imgW="15544800" imgH="10363200" progId="Equation.3">
                    <p:embed/>
                    <p:pic>
                      <p:nvPicPr>
                        <p:cNvPr id="0" name="Picture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79294" y="5373216"/>
                          <a:ext cx="1940219" cy="10271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0" name="Управляющая кнопка: сведения 69">
            <a:hlinkClick r:id="" action="ppaction://noaction" highlightClick="1"/>
          </p:cNvPr>
          <p:cNvSpPr/>
          <p:nvPr/>
        </p:nvSpPr>
        <p:spPr>
          <a:xfrm>
            <a:off x="3851920" y="6021288"/>
            <a:ext cx="504056" cy="466352"/>
          </a:xfrm>
          <a:prstGeom prst="actionButtonInformation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1" name="Группа 79"/>
          <p:cNvGrpSpPr/>
          <p:nvPr/>
        </p:nvGrpSpPr>
        <p:grpSpPr>
          <a:xfrm>
            <a:off x="1331640" y="5517232"/>
            <a:ext cx="2376264" cy="1099468"/>
            <a:chOff x="2471072" y="5301208"/>
            <a:chExt cx="2795220" cy="1099468"/>
          </a:xfrm>
        </p:grpSpPr>
        <p:sp>
          <p:nvSpPr>
            <p:cNvPr id="72" name="Прямоугольная выноска 3"/>
            <p:cNvSpPr/>
            <p:nvPr/>
          </p:nvSpPr>
          <p:spPr>
            <a:xfrm>
              <a:off x="2471072" y="5301208"/>
              <a:ext cx="2795220" cy="1080120"/>
            </a:xfrm>
            <a:prstGeom prst="wedgeRectCallout">
              <a:avLst>
                <a:gd name="adj1" fmla="val 59245"/>
                <a:gd name="adj2" fmla="val 21026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508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73" name="Object 2"/>
            <p:cNvGraphicFramePr>
              <a:graphicFrameLocks noChangeAspect="1"/>
            </p:cNvGraphicFramePr>
            <p:nvPr/>
          </p:nvGraphicFramePr>
          <p:xfrm>
            <a:off x="2772042" y="5373564"/>
            <a:ext cx="2134427" cy="10271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3982" name="Формула" r:id="rId16" imgW="17068800" imgH="10363200" progId="Equation.3">
                    <p:embed/>
                  </p:oleObj>
                </mc:Choice>
                <mc:Fallback>
                  <p:oleObj name="Формула" r:id="rId16" imgW="17068800" imgH="10363200" progId="Equation.3">
                    <p:embed/>
                    <p:pic>
                      <p:nvPicPr>
                        <p:cNvPr id="0" name="Picture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72042" y="5373564"/>
                          <a:ext cx="2134427" cy="10271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4" name="Прямоугольник 73"/>
          <p:cNvSpPr/>
          <p:nvPr/>
        </p:nvSpPr>
        <p:spPr>
          <a:xfrm>
            <a:off x="5508104" y="1988840"/>
            <a:ext cx="3240360" cy="27363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</a:t>
            </a:r>
            <a:endParaRPr lang="ru-RU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Овал 74"/>
          <p:cNvSpPr/>
          <p:nvPr/>
        </p:nvSpPr>
        <p:spPr>
          <a:xfrm>
            <a:off x="8244408" y="5661248"/>
            <a:ext cx="648072" cy="1008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6" name="Picture 6" descr="https://png.pngtree.com/png_detail/18/09/10/pngtree-character-png-clipart_897941.jpg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316416" y="5733256"/>
            <a:ext cx="432048" cy="898540"/>
          </a:xfrm>
          <a:prstGeom prst="rect">
            <a:avLst/>
          </a:prstGeom>
          <a:noFill/>
        </p:spPr>
      </p:pic>
      <p:grpSp>
        <p:nvGrpSpPr>
          <p:cNvPr id="77" name="Группа 24"/>
          <p:cNvGrpSpPr/>
          <p:nvPr/>
        </p:nvGrpSpPr>
        <p:grpSpPr>
          <a:xfrm>
            <a:off x="2267744" y="1484784"/>
            <a:ext cx="2160240" cy="4464496"/>
            <a:chOff x="1187624" y="1700808"/>
            <a:chExt cx="2112055" cy="4392488"/>
          </a:xfrm>
        </p:grpSpPr>
        <p:sp>
          <p:nvSpPr>
            <p:cNvPr id="78" name="Овал 77"/>
            <p:cNvSpPr/>
            <p:nvPr/>
          </p:nvSpPr>
          <p:spPr>
            <a:xfrm>
              <a:off x="2051720" y="3356992"/>
              <a:ext cx="576064" cy="5543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9" name="Овал 78"/>
            <p:cNvSpPr/>
            <p:nvPr/>
          </p:nvSpPr>
          <p:spPr>
            <a:xfrm>
              <a:off x="1763688" y="2924944"/>
              <a:ext cx="432048" cy="2160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0" name="Овал 79"/>
            <p:cNvSpPr/>
            <p:nvPr/>
          </p:nvSpPr>
          <p:spPr>
            <a:xfrm rot="19859380">
              <a:off x="1765659" y="2322189"/>
              <a:ext cx="605251" cy="3223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Овал 80"/>
            <p:cNvSpPr/>
            <p:nvPr/>
          </p:nvSpPr>
          <p:spPr>
            <a:xfrm rot="20983251">
              <a:off x="1659201" y="3107594"/>
              <a:ext cx="605251" cy="11368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Овал 81"/>
            <p:cNvSpPr/>
            <p:nvPr/>
          </p:nvSpPr>
          <p:spPr>
            <a:xfrm rot="19859380">
              <a:off x="1731873" y="3123493"/>
              <a:ext cx="605251" cy="3223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Овал 82"/>
            <p:cNvSpPr/>
            <p:nvPr/>
          </p:nvSpPr>
          <p:spPr>
            <a:xfrm rot="21400824">
              <a:off x="1849106" y="2438009"/>
              <a:ext cx="605251" cy="4807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Равнобедренный треугольник 83"/>
            <p:cNvSpPr/>
            <p:nvPr/>
          </p:nvSpPr>
          <p:spPr>
            <a:xfrm rot="9683899">
              <a:off x="2624491" y="3043004"/>
              <a:ext cx="660157" cy="504464"/>
            </a:xfrm>
            <a:prstGeom prst="triangle">
              <a:avLst>
                <a:gd name="adj" fmla="val 1859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5" name="Picture 6" descr="https://png.pngtree.com/png_detail/18/09/10/pngtree-character-png-clipart_897941.jpg"/>
            <p:cNvPicPr>
              <a:picLocks noChangeAspect="1" noChangeArrowheads="1"/>
            </p:cNvPicPr>
            <p:nvPr/>
          </p:nvPicPr>
          <p:blipFill>
            <a:blip r:embed="rId18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87624" y="1700808"/>
              <a:ext cx="2112055" cy="4392488"/>
            </a:xfrm>
            <a:prstGeom prst="rect">
              <a:avLst/>
            </a:prstGeom>
            <a:noFill/>
          </p:spPr>
        </p:pic>
      </p:grpSp>
      <p:grpSp>
        <p:nvGrpSpPr>
          <p:cNvPr id="86" name="Группа 24"/>
          <p:cNvGrpSpPr/>
          <p:nvPr/>
        </p:nvGrpSpPr>
        <p:grpSpPr>
          <a:xfrm flipH="1">
            <a:off x="5940152" y="1484784"/>
            <a:ext cx="2160240" cy="4392488"/>
            <a:chOff x="1187624" y="1700808"/>
            <a:chExt cx="2112055" cy="4392488"/>
          </a:xfrm>
        </p:grpSpPr>
        <p:sp>
          <p:nvSpPr>
            <p:cNvPr id="87" name="Овал 86"/>
            <p:cNvSpPr/>
            <p:nvPr/>
          </p:nvSpPr>
          <p:spPr>
            <a:xfrm>
              <a:off x="2051720" y="3356992"/>
              <a:ext cx="576064" cy="5543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1763688" y="2924944"/>
              <a:ext cx="432048" cy="2160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Овал 88"/>
            <p:cNvSpPr/>
            <p:nvPr/>
          </p:nvSpPr>
          <p:spPr>
            <a:xfrm rot="19859380">
              <a:off x="1765659" y="2322189"/>
              <a:ext cx="605251" cy="3223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Овал 89"/>
            <p:cNvSpPr/>
            <p:nvPr/>
          </p:nvSpPr>
          <p:spPr>
            <a:xfrm rot="20983251">
              <a:off x="1659201" y="3107594"/>
              <a:ext cx="605251" cy="11368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1" name="Овал 90"/>
            <p:cNvSpPr/>
            <p:nvPr/>
          </p:nvSpPr>
          <p:spPr>
            <a:xfrm rot="19859380">
              <a:off x="1731873" y="3123493"/>
              <a:ext cx="605251" cy="3223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2" name="Овал 91"/>
            <p:cNvSpPr/>
            <p:nvPr/>
          </p:nvSpPr>
          <p:spPr>
            <a:xfrm rot="21400824">
              <a:off x="1849106" y="2438009"/>
              <a:ext cx="605251" cy="4807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Равнобедренный треугольник 92"/>
            <p:cNvSpPr/>
            <p:nvPr/>
          </p:nvSpPr>
          <p:spPr>
            <a:xfrm rot="9683899">
              <a:off x="2624491" y="3043004"/>
              <a:ext cx="660157" cy="504464"/>
            </a:xfrm>
            <a:prstGeom prst="triangle">
              <a:avLst>
                <a:gd name="adj" fmla="val 1859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4" name="Picture 6" descr="https://png.pngtree.com/png_detail/18/09/10/pngtree-character-png-clipart_897941.jpg"/>
            <p:cNvPicPr>
              <a:picLocks noChangeAspect="1" noChangeArrowheads="1"/>
            </p:cNvPicPr>
            <p:nvPr/>
          </p:nvPicPr>
          <p:blipFill>
            <a:blip r:embed="rId18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87624" y="1700808"/>
              <a:ext cx="2112055" cy="4392488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</p:childTnLst>
        </p:cTn>
      </p:par>
    </p:tnLst>
    <p:bldLst>
      <p:bldP spid="7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0" y="1772816"/>
            <a:ext cx="8640960" cy="47525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260648"/>
            <a:ext cx="8352928" cy="172819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окружность радиуса 6 см вписан 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правильный треугольник. В этот </a:t>
            </a:r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тр-к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вписана окружность, а в окружность – квадрат.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сторону квадрата.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404664"/>
            <a:ext cx="720080" cy="50405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Управляющая кнопка: домой 3">
            <a:hlinkClick r:id="rId1" action="ppaction://hlinksldjump" highlightClick="1"/>
          </p:cNvPr>
          <p:cNvSpPr/>
          <p:nvPr/>
        </p:nvSpPr>
        <p:spPr>
          <a:xfrm>
            <a:off x="8028384" y="404664"/>
            <a:ext cx="576064" cy="504056"/>
          </a:xfrm>
          <a:prstGeom prst="actionButtonHom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292080" y="4869160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48264" y="1988840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32440" y="4941168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48264" y="3717032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Управляющая кнопка: настраиваемая 15">
            <a:hlinkClick r:id="" action="ppaction://noaction" highlightClick="1"/>
          </p:cNvPr>
          <p:cNvSpPr/>
          <p:nvPr/>
        </p:nvSpPr>
        <p:spPr>
          <a:xfrm>
            <a:off x="467544" y="2132856"/>
            <a:ext cx="1872208" cy="432048"/>
          </a:xfrm>
          <a:prstGeom prst="actionButtonBlank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Управляющая кнопка: настраиваемая 16">
            <a:hlinkClick r:id="" action="ppaction://noaction" highlightClick="1"/>
          </p:cNvPr>
          <p:cNvSpPr/>
          <p:nvPr/>
        </p:nvSpPr>
        <p:spPr>
          <a:xfrm>
            <a:off x="467544" y="2708920"/>
            <a:ext cx="1872208" cy="432048"/>
          </a:xfrm>
          <a:prstGeom prst="actionButtonBlank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" name="Object 7"/>
          <p:cNvGraphicFramePr>
            <a:graphicFrameLocks noChangeAspect="1"/>
          </p:cNvGraphicFramePr>
          <p:nvPr/>
        </p:nvGraphicFramePr>
        <p:xfrm>
          <a:off x="2699792" y="2060848"/>
          <a:ext cx="1946275" cy="534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996" name="Формула" r:id="rId2" imgW="17068800" imgH="5181600" progId="Equation.3">
                  <p:embed/>
                </p:oleObj>
              </mc:Choice>
              <mc:Fallback>
                <p:oleObj name="Формула" r:id="rId2" imgW="17068800" imgH="5181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792" y="2060848"/>
                        <a:ext cx="1946275" cy="534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0"/>
          <p:cNvGraphicFramePr>
            <a:graphicFrameLocks noChangeAspect="1"/>
          </p:cNvGraphicFramePr>
          <p:nvPr/>
        </p:nvGraphicFramePr>
        <p:xfrm>
          <a:off x="1259632" y="3140968"/>
          <a:ext cx="2951163" cy="947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997" name="Формула" r:id="rId4" imgW="31699200" imgH="10363200" progId="Equation.3">
                  <p:embed/>
                </p:oleObj>
              </mc:Choice>
              <mc:Fallback>
                <p:oleObj name="Формула" r:id="rId4" imgW="31699200" imgH="103632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3140968"/>
                        <a:ext cx="2951163" cy="9477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13"/>
          <p:cNvGraphicFramePr>
            <a:graphicFrameLocks noChangeAspect="1"/>
          </p:cNvGraphicFramePr>
          <p:nvPr/>
        </p:nvGraphicFramePr>
        <p:xfrm>
          <a:off x="1331640" y="3933056"/>
          <a:ext cx="2092325" cy="92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998" name="Формула" r:id="rId6" imgW="24993600" imgH="10058400" progId="Equation.3">
                  <p:embed/>
                </p:oleObj>
              </mc:Choice>
              <mc:Fallback>
                <p:oleObj name="Формула" r:id="rId6" imgW="24993600" imgH="100584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3933056"/>
                        <a:ext cx="2092325" cy="922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10"/>
          <p:cNvGraphicFramePr>
            <a:graphicFrameLocks noChangeAspect="1"/>
          </p:cNvGraphicFramePr>
          <p:nvPr/>
        </p:nvGraphicFramePr>
        <p:xfrm>
          <a:off x="539552" y="3429000"/>
          <a:ext cx="546100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999" name="Формула" r:id="rId8" imgW="228600" imgH="203200" progId="Equation.3">
                  <p:embed/>
                </p:oleObj>
              </mc:Choice>
              <mc:Fallback>
                <p:oleObj name="Формула" r:id="rId8" imgW="228600" imgH="2032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3429000"/>
                        <a:ext cx="546100" cy="446088"/>
                      </a:xfrm>
                      <a:prstGeom prst="rect">
                        <a:avLst/>
                      </a:prstGeom>
                      <a:solidFill>
                        <a:srgbClr val="F2F0C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13"/>
          <p:cNvGraphicFramePr>
            <a:graphicFrameLocks noChangeAspect="1"/>
          </p:cNvGraphicFramePr>
          <p:nvPr/>
        </p:nvGraphicFramePr>
        <p:xfrm>
          <a:off x="467544" y="4221088"/>
          <a:ext cx="604838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000" name="Формула" r:id="rId10" imgW="254000" imgH="203200" progId="Equation.3">
                  <p:embed/>
                </p:oleObj>
              </mc:Choice>
              <mc:Fallback>
                <p:oleObj name="Формула" r:id="rId10" imgW="254000" imgH="2032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4221088"/>
                        <a:ext cx="604838" cy="446088"/>
                      </a:xfrm>
                      <a:prstGeom prst="rect">
                        <a:avLst/>
                      </a:prstGeom>
                      <a:solidFill>
                        <a:srgbClr val="F2F0C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" name="Овал 58"/>
          <p:cNvSpPr/>
          <p:nvPr/>
        </p:nvSpPr>
        <p:spPr>
          <a:xfrm>
            <a:off x="6300192" y="3356992"/>
            <a:ext cx="1656184" cy="1584176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ямоугольник 61"/>
          <p:cNvSpPr/>
          <p:nvPr/>
        </p:nvSpPr>
        <p:spPr>
          <a:xfrm>
            <a:off x="6588224" y="3573016"/>
            <a:ext cx="1080120" cy="1118894"/>
          </a:xfrm>
          <a:prstGeom prst="rect">
            <a:avLst/>
          </a:prstGeom>
          <a:noFill/>
          <a:ln w="508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53964" name="Object 12"/>
          <p:cNvGraphicFramePr>
            <a:graphicFrameLocks noChangeAspect="1"/>
          </p:cNvGraphicFramePr>
          <p:nvPr/>
        </p:nvGraphicFramePr>
        <p:xfrm>
          <a:off x="8100392" y="3789040"/>
          <a:ext cx="5969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001" name="Формула" r:id="rId12" imgW="7010400" imgH="4267200" progId="Equation.3">
                  <p:embed/>
                </p:oleObj>
              </mc:Choice>
              <mc:Fallback>
                <p:oleObj name="Формула" r:id="rId12" imgW="7010400" imgH="42672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00392" y="3789040"/>
                        <a:ext cx="596900" cy="368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Равнобедренный треугольник 51"/>
          <p:cNvSpPr/>
          <p:nvPr/>
        </p:nvSpPr>
        <p:spPr>
          <a:xfrm>
            <a:off x="5652120" y="2468067"/>
            <a:ext cx="2952328" cy="2545110"/>
          </a:xfrm>
          <a:prstGeom prst="triangl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5436096" y="2420888"/>
            <a:ext cx="3384376" cy="345638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5" name="Прямая соединительная линия 54"/>
          <p:cNvCxnSpPr>
            <a:endCxn id="53" idx="6"/>
          </p:cNvCxnSpPr>
          <p:nvPr/>
        </p:nvCxnSpPr>
        <p:spPr>
          <a:xfrm>
            <a:off x="7164288" y="4149080"/>
            <a:ext cx="1656184" cy="0"/>
          </a:xfrm>
          <a:prstGeom prst="line">
            <a:avLst/>
          </a:prstGeom>
          <a:ln w="25400"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6156176" y="3068960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668344" y="3068960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156176" y="4581128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668344" y="4581128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54986" name="Object 10"/>
          <p:cNvGraphicFramePr>
            <a:graphicFrameLocks noChangeAspect="1"/>
          </p:cNvGraphicFramePr>
          <p:nvPr/>
        </p:nvGraphicFramePr>
        <p:xfrm>
          <a:off x="1144588" y="5064125"/>
          <a:ext cx="2322512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002" name="Формула" r:id="rId14" imgW="27736800" imgH="5791200" progId="Equation.3">
                  <p:embed/>
                </p:oleObj>
              </mc:Choice>
              <mc:Fallback>
                <p:oleObj name="Формула" r:id="rId14" imgW="27736800" imgH="579120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4588" y="5064125"/>
                        <a:ext cx="2322512" cy="530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4987" name="Object 11"/>
          <p:cNvGraphicFramePr>
            <a:graphicFrameLocks noChangeAspect="1"/>
          </p:cNvGraphicFramePr>
          <p:nvPr/>
        </p:nvGraphicFramePr>
        <p:xfrm>
          <a:off x="482600" y="5084763"/>
          <a:ext cx="574675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003" name="Формула" r:id="rId16" imgW="5791200" imgH="4876800" progId="Equation.3">
                  <p:embed/>
                </p:oleObj>
              </mc:Choice>
              <mc:Fallback>
                <p:oleObj name="Формула" r:id="rId16" imgW="5791200" imgH="487680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600" y="5084763"/>
                        <a:ext cx="574675" cy="446087"/>
                      </a:xfrm>
                      <a:prstGeom prst="rect">
                        <a:avLst/>
                      </a:prstGeom>
                      <a:solidFill>
                        <a:srgbClr val="F2F0C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Прямоугольник 36"/>
          <p:cNvSpPr/>
          <p:nvPr/>
        </p:nvSpPr>
        <p:spPr>
          <a:xfrm>
            <a:off x="5364088" y="1988840"/>
            <a:ext cx="3528392" cy="410445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</a:t>
            </a:r>
            <a:endParaRPr lang="ru-RU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Овал 37"/>
          <p:cNvSpPr/>
          <p:nvPr/>
        </p:nvSpPr>
        <p:spPr>
          <a:xfrm>
            <a:off x="8244408" y="5661248"/>
            <a:ext cx="648072" cy="1008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Picture 6" descr="https://png.pngtree.com/png_detail/18/09/10/pngtree-character-png-clipart_897941.jpg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316416" y="5733256"/>
            <a:ext cx="432048" cy="898540"/>
          </a:xfrm>
          <a:prstGeom prst="rect">
            <a:avLst/>
          </a:prstGeom>
          <a:noFill/>
        </p:spPr>
      </p:pic>
      <p:grpSp>
        <p:nvGrpSpPr>
          <p:cNvPr id="40" name="Группа 24"/>
          <p:cNvGrpSpPr/>
          <p:nvPr/>
        </p:nvGrpSpPr>
        <p:grpSpPr>
          <a:xfrm>
            <a:off x="2267744" y="1484784"/>
            <a:ext cx="2160240" cy="4464496"/>
            <a:chOff x="1187624" y="1700808"/>
            <a:chExt cx="2112055" cy="4392488"/>
          </a:xfrm>
        </p:grpSpPr>
        <p:sp>
          <p:nvSpPr>
            <p:cNvPr id="41" name="Овал 40"/>
            <p:cNvSpPr/>
            <p:nvPr/>
          </p:nvSpPr>
          <p:spPr>
            <a:xfrm>
              <a:off x="2051720" y="3356992"/>
              <a:ext cx="576064" cy="5543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Овал 41"/>
            <p:cNvSpPr/>
            <p:nvPr/>
          </p:nvSpPr>
          <p:spPr>
            <a:xfrm>
              <a:off x="1763688" y="2924944"/>
              <a:ext cx="432048" cy="2160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Овал 42"/>
            <p:cNvSpPr/>
            <p:nvPr/>
          </p:nvSpPr>
          <p:spPr>
            <a:xfrm rot="19859380">
              <a:off x="1765659" y="2322189"/>
              <a:ext cx="605251" cy="3223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Овал 43"/>
            <p:cNvSpPr/>
            <p:nvPr/>
          </p:nvSpPr>
          <p:spPr>
            <a:xfrm rot="20983251">
              <a:off x="1659201" y="3107594"/>
              <a:ext cx="605251" cy="11368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Овал 44"/>
            <p:cNvSpPr/>
            <p:nvPr/>
          </p:nvSpPr>
          <p:spPr>
            <a:xfrm rot="19859380">
              <a:off x="1731873" y="3123493"/>
              <a:ext cx="605251" cy="3223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Овал 45"/>
            <p:cNvSpPr/>
            <p:nvPr/>
          </p:nvSpPr>
          <p:spPr>
            <a:xfrm rot="21400824">
              <a:off x="1849106" y="2438009"/>
              <a:ext cx="605251" cy="4807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Равнобедренный треугольник 46"/>
            <p:cNvSpPr/>
            <p:nvPr/>
          </p:nvSpPr>
          <p:spPr>
            <a:xfrm rot="9683899">
              <a:off x="2624491" y="3043004"/>
              <a:ext cx="660157" cy="504464"/>
            </a:xfrm>
            <a:prstGeom prst="triangle">
              <a:avLst>
                <a:gd name="adj" fmla="val 1859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8" name="Picture 6" descr="https://png.pngtree.com/png_detail/18/09/10/pngtree-character-png-clipart_897941.jpg"/>
            <p:cNvPicPr>
              <a:picLocks noChangeAspect="1" noChangeArrowheads="1"/>
            </p:cNvPicPr>
            <p:nvPr/>
          </p:nvPicPr>
          <p:blipFill>
            <a:blip r:embed="rId18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87624" y="1700808"/>
              <a:ext cx="2112055" cy="4392488"/>
            </a:xfrm>
            <a:prstGeom prst="rect">
              <a:avLst/>
            </a:prstGeom>
            <a:noFill/>
          </p:spPr>
        </p:pic>
      </p:grpSp>
      <p:grpSp>
        <p:nvGrpSpPr>
          <p:cNvPr id="49" name="Группа 24"/>
          <p:cNvGrpSpPr/>
          <p:nvPr/>
        </p:nvGrpSpPr>
        <p:grpSpPr>
          <a:xfrm flipH="1">
            <a:off x="5940152" y="1484784"/>
            <a:ext cx="2160240" cy="4392488"/>
            <a:chOff x="1187624" y="1700808"/>
            <a:chExt cx="2112055" cy="4392488"/>
          </a:xfrm>
        </p:grpSpPr>
        <p:sp>
          <p:nvSpPr>
            <p:cNvPr id="50" name="Овал 49"/>
            <p:cNvSpPr/>
            <p:nvPr/>
          </p:nvSpPr>
          <p:spPr>
            <a:xfrm>
              <a:off x="2051720" y="3356992"/>
              <a:ext cx="576064" cy="5543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1763688" y="2924944"/>
              <a:ext cx="432048" cy="2160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 rot="19859380">
              <a:off x="1765659" y="2322189"/>
              <a:ext cx="605251" cy="3223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Овал 55"/>
            <p:cNvSpPr/>
            <p:nvPr/>
          </p:nvSpPr>
          <p:spPr>
            <a:xfrm rot="20983251">
              <a:off x="1659201" y="3107594"/>
              <a:ext cx="605251" cy="11368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Овал 60"/>
            <p:cNvSpPr/>
            <p:nvPr/>
          </p:nvSpPr>
          <p:spPr>
            <a:xfrm rot="19859380">
              <a:off x="1731873" y="3123493"/>
              <a:ext cx="605251" cy="3223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Овал 63"/>
            <p:cNvSpPr/>
            <p:nvPr/>
          </p:nvSpPr>
          <p:spPr>
            <a:xfrm rot="21400824">
              <a:off x="1849106" y="2438009"/>
              <a:ext cx="605251" cy="4807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Равнобедренный треугольник 64"/>
            <p:cNvSpPr/>
            <p:nvPr/>
          </p:nvSpPr>
          <p:spPr>
            <a:xfrm rot="9683899">
              <a:off x="2624491" y="3043004"/>
              <a:ext cx="660157" cy="504464"/>
            </a:xfrm>
            <a:prstGeom prst="triangle">
              <a:avLst>
                <a:gd name="adj" fmla="val 1859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7" name="Picture 6" descr="https://png.pngtree.com/png_detail/18/09/10/pngtree-character-png-clipart_897941.jpg"/>
            <p:cNvPicPr>
              <a:picLocks noChangeAspect="1" noChangeArrowheads="1"/>
            </p:cNvPicPr>
            <p:nvPr/>
          </p:nvPicPr>
          <p:blipFill>
            <a:blip r:embed="rId18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87624" y="1700808"/>
              <a:ext cx="2112055" cy="4392488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4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4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254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4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4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254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0" y="1772816"/>
            <a:ext cx="8640960" cy="47525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260648"/>
            <a:ext cx="8352928" cy="172819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окружность радиуса 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4√3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см вписан 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правильный треугольник. На его высоте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на стороне построен другой правильный </a:t>
            </a:r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тр-к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 него вписана окружность. Найдите её радиус.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404664"/>
            <a:ext cx="720080" cy="50405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Управляющая кнопка: домой 3">
            <a:hlinkClick r:id="rId1" action="ppaction://hlinksldjump" highlightClick="1"/>
          </p:cNvPr>
          <p:cNvSpPr/>
          <p:nvPr/>
        </p:nvSpPr>
        <p:spPr>
          <a:xfrm>
            <a:off x="8028384" y="404664"/>
            <a:ext cx="576064" cy="504056"/>
          </a:xfrm>
          <a:prstGeom prst="actionButtonHom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292080" y="4869160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48264" y="1988840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32440" y="4941168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92280" y="3717032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Управляющая кнопка: настраиваемая 15">
            <a:hlinkClick r:id="" action="ppaction://noaction" highlightClick="1"/>
          </p:cNvPr>
          <p:cNvSpPr/>
          <p:nvPr/>
        </p:nvSpPr>
        <p:spPr>
          <a:xfrm>
            <a:off x="467544" y="2132856"/>
            <a:ext cx="1872208" cy="432048"/>
          </a:xfrm>
          <a:prstGeom prst="actionButtonBlank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Управляющая кнопка: настраиваемая 16">
            <a:hlinkClick r:id="" action="ppaction://noaction" highlightClick="1"/>
          </p:cNvPr>
          <p:cNvSpPr/>
          <p:nvPr/>
        </p:nvSpPr>
        <p:spPr>
          <a:xfrm>
            <a:off x="467544" y="2708920"/>
            <a:ext cx="1872208" cy="432048"/>
          </a:xfrm>
          <a:prstGeom prst="actionButtonBlank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" name="Object 7"/>
          <p:cNvGraphicFramePr>
            <a:graphicFrameLocks noChangeAspect="1"/>
          </p:cNvGraphicFramePr>
          <p:nvPr/>
        </p:nvGraphicFramePr>
        <p:xfrm>
          <a:off x="2627784" y="2132856"/>
          <a:ext cx="903287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209" name="Формула" r:id="rId2" imgW="7924800" imgH="4267200" progId="Equation.3">
                  <p:embed/>
                </p:oleObj>
              </mc:Choice>
              <mc:Fallback>
                <p:oleObj name="Формула" r:id="rId2" imgW="7924800" imgH="4267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784" y="2132856"/>
                        <a:ext cx="903287" cy="439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0"/>
          <p:cNvGraphicFramePr>
            <a:graphicFrameLocks noChangeAspect="1"/>
          </p:cNvGraphicFramePr>
          <p:nvPr/>
        </p:nvGraphicFramePr>
        <p:xfrm>
          <a:off x="1475656" y="3356992"/>
          <a:ext cx="2155825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210" name="Формула" r:id="rId4" imgW="23164800" imgH="6096000" progId="Equation.3">
                  <p:embed/>
                </p:oleObj>
              </mc:Choice>
              <mc:Fallback>
                <p:oleObj name="Формула" r:id="rId4" imgW="23164800" imgH="60960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3356992"/>
                        <a:ext cx="2155825" cy="5572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13"/>
          <p:cNvGraphicFramePr>
            <a:graphicFrameLocks noChangeAspect="1"/>
          </p:cNvGraphicFramePr>
          <p:nvPr/>
        </p:nvGraphicFramePr>
        <p:xfrm>
          <a:off x="1458913" y="3919538"/>
          <a:ext cx="1836737" cy="950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211" name="Формула" r:id="rId6" imgW="21945600" imgH="10363200" progId="Equation.3">
                  <p:embed/>
                </p:oleObj>
              </mc:Choice>
              <mc:Fallback>
                <p:oleObj name="Формула" r:id="rId6" imgW="21945600" imgH="103632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8913" y="3919538"/>
                        <a:ext cx="1836737" cy="950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10"/>
          <p:cNvGraphicFramePr>
            <a:graphicFrameLocks noChangeAspect="1"/>
          </p:cNvGraphicFramePr>
          <p:nvPr/>
        </p:nvGraphicFramePr>
        <p:xfrm>
          <a:off x="539552" y="3429000"/>
          <a:ext cx="546100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212" name="Формула" r:id="rId8" imgW="228600" imgH="203200" progId="Equation.3">
                  <p:embed/>
                </p:oleObj>
              </mc:Choice>
              <mc:Fallback>
                <p:oleObj name="Формула" r:id="rId8" imgW="228600" imgH="2032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3429000"/>
                        <a:ext cx="546100" cy="446088"/>
                      </a:xfrm>
                      <a:prstGeom prst="rect">
                        <a:avLst/>
                      </a:prstGeom>
                      <a:solidFill>
                        <a:srgbClr val="F2F0C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13"/>
          <p:cNvGraphicFramePr>
            <a:graphicFrameLocks noChangeAspect="1"/>
          </p:cNvGraphicFramePr>
          <p:nvPr/>
        </p:nvGraphicFramePr>
        <p:xfrm>
          <a:off x="467544" y="4221088"/>
          <a:ext cx="604838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213" name="Формула" r:id="rId10" imgW="254000" imgH="203200" progId="Equation.3">
                  <p:embed/>
                </p:oleObj>
              </mc:Choice>
              <mc:Fallback>
                <p:oleObj name="Формула" r:id="rId10" imgW="254000" imgH="2032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4221088"/>
                        <a:ext cx="604838" cy="446088"/>
                      </a:xfrm>
                      <a:prstGeom prst="rect">
                        <a:avLst/>
                      </a:prstGeom>
                      <a:solidFill>
                        <a:srgbClr val="F2F0C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" name="Овал 58"/>
          <p:cNvSpPr/>
          <p:nvPr/>
        </p:nvSpPr>
        <p:spPr>
          <a:xfrm>
            <a:off x="5652120" y="2996952"/>
            <a:ext cx="1440160" cy="151216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Равнобедренный треугольник 51"/>
          <p:cNvSpPr/>
          <p:nvPr/>
        </p:nvSpPr>
        <p:spPr>
          <a:xfrm>
            <a:off x="5652120" y="2468067"/>
            <a:ext cx="2952328" cy="2545110"/>
          </a:xfrm>
          <a:prstGeom prst="triangl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5436096" y="2420888"/>
            <a:ext cx="3384376" cy="345638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TextBox 56"/>
          <p:cNvSpPr txBox="1"/>
          <p:nvPr/>
        </p:nvSpPr>
        <p:spPr>
          <a:xfrm>
            <a:off x="4499992" y="3429000"/>
            <a:ext cx="3930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876256" y="4941168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54986" name="Object 10"/>
          <p:cNvGraphicFramePr>
            <a:graphicFrameLocks noChangeAspect="1"/>
          </p:cNvGraphicFramePr>
          <p:nvPr/>
        </p:nvGraphicFramePr>
        <p:xfrm>
          <a:off x="1744663" y="4868863"/>
          <a:ext cx="1122362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214" name="Формула" r:id="rId12" imgW="13411200" imgH="10058400" progId="Equation.3">
                  <p:embed/>
                </p:oleObj>
              </mc:Choice>
              <mc:Fallback>
                <p:oleObj name="Формула" r:id="rId12" imgW="13411200" imgH="100584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4663" y="4868863"/>
                        <a:ext cx="1122362" cy="920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4987" name="Object 11"/>
          <p:cNvGraphicFramePr>
            <a:graphicFrameLocks noChangeAspect="1"/>
          </p:cNvGraphicFramePr>
          <p:nvPr/>
        </p:nvGraphicFramePr>
        <p:xfrm>
          <a:off x="482600" y="5084763"/>
          <a:ext cx="574675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215" name="Формула" r:id="rId14" imgW="241300" imgH="203200" progId="Equation.3">
                  <p:embed/>
                </p:oleObj>
              </mc:Choice>
              <mc:Fallback>
                <p:oleObj name="Формула" r:id="rId14" imgW="241300" imgH="2032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600" y="5084763"/>
                        <a:ext cx="574675" cy="446087"/>
                      </a:xfrm>
                      <a:prstGeom prst="rect">
                        <a:avLst/>
                      </a:prstGeom>
                      <a:solidFill>
                        <a:srgbClr val="F2F0C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" name="Овал 68"/>
          <p:cNvSpPr/>
          <p:nvPr/>
        </p:nvSpPr>
        <p:spPr>
          <a:xfrm flipV="1">
            <a:off x="7092280" y="4077072"/>
            <a:ext cx="45719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Равнобедренный треугольник 69"/>
          <p:cNvSpPr/>
          <p:nvPr/>
        </p:nvSpPr>
        <p:spPr>
          <a:xfrm rot="1824324">
            <a:off x="5257509" y="2257287"/>
            <a:ext cx="2588722" cy="2276938"/>
          </a:xfrm>
          <a:prstGeom prst="triangl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1" name="Прямая соединительная линия 70"/>
          <p:cNvCxnSpPr/>
          <p:nvPr/>
        </p:nvCxnSpPr>
        <p:spPr>
          <a:xfrm>
            <a:off x="5652120" y="260648"/>
            <a:ext cx="216024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Прямоугольник 71"/>
          <p:cNvSpPr/>
          <p:nvPr/>
        </p:nvSpPr>
        <p:spPr>
          <a:xfrm>
            <a:off x="4355976" y="1988840"/>
            <a:ext cx="4464496" cy="410445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</a:t>
            </a:r>
            <a:endParaRPr lang="ru-RU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Овал 72"/>
          <p:cNvSpPr/>
          <p:nvPr/>
        </p:nvSpPr>
        <p:spPr>
          <a:xfrm>
            <a:off x="8244408" y="5661248"/>
            <a:ext cx="648072" cy="1008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4" name="Picture 6" descr="https://png.pngtree.com/png_detail/18/09/10/pngtree-character-png-clipart_897941.jpg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316416" y="5733256"/>
            <a:ext cx="432048" cy="898540"/>
          </a:xfrm>
          <a:prstGeom prst="rect">
            <a:avLst/>
          </a:prstGeom>
          <a:noFill/>
        </p:spPr>
      </p:pic>
      <p:grpSp>
        <p:nvGrpSpPr>
          <p:cNvPr id="75" name="Группа 24"/>
          <p:cNvGrpSpPr/>
          <p:nvPr/>
        </p:nvGrpSpPr>
        <p:grpSpPr>
          <a:xfrm>
            <a:off x="2267744" y="1484784"/>
            <a:ext cx="2160240" cy="4464496"/>
            <a:chOff x="1187624" y="1700808"/>
            <a:chExt cx="2112055" cy="4392488"/>
          </a:xfrm>
        </p:grpSpPr>
        <p:sp>
          <p:nvSpPr>
            <p:cNvPr id="76" name="Овал 75"/>
            <p:cNvSpPr/>
            <p:nvPr/>
          </p:nvSpPr>
          <p:spPr>
            <a:xfrm>
              <a:off x="2051720" y="3356992"/>
              <a:ext cx="576064" cy="5543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Овал 76"/>
            <p:cNvSpPr/>
            <p:nvPr/>
          </p:nvSpPr>
          <p:spPr>
            <a:xfrm>
              <a:off x="1763688" y="2924944"/>
              <a:ext cx="432048" cy="2160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Овал 77"/>
            <p:cNvSpPr/>
            <p:nvPr/>
          </p:nvSpPr>
          <p:spPr>
            <a:xfrm rot="19859380">
              <a:off x="1765659" y="2322189"/>
              <a:ext cx="605251" cy="3223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9" name="Овал 78"/>
            <p:cNvSpPr/>
            <p:nvPr/>
          </p:nvSpPr>
          <p:spPr>
            <a:xfrm rot="20983251">
              <a:off x="1659201" y="3107594"/>
              <a:ext cx="605251" cy="11368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0" name="Овал 79"/>
            <p:cNvSpPr/>
            <p:nvPr/>
          </p:nvSpPr>
          <p:spPr>
            <a:xfrm rot="19859380">
              <a:off x="1731873" y="3123493"/>
              <a:ext cx="605251" cy="3223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Овал 80"/>
            <p:cNvSpPr/>
            <p:nvPr/>
          </p:nvSpPr>
          <p:spPr>
            <a:xfrm rot="21400824">
              <a:off x="1849106" y="2438009"/>
              <a:ext cx="605251" cy="4807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Равнобедренный треугольник 81"/>
            <p:cNvSpPr/>
            <p:nvPr/>
          </p:nvSpPr>
          <p:spPr>
            <a:xfrm rot="9683899">
              <a:off x="2624491" y="3043004"/>
              <a:ext cx="660157" cy="504464"/>
            </a:xfrm>
            <a:prstGeom prst="triangle">
              <a:avLst>
                <a:gd name="adj" fmla="val 1859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3" name="Picture 6" descr="https://png.pngtree.com/png_detail/18/09/10/pngtree-character-png-clipart_897941.jpg"/>
            <p:cNvPicPr>
              <a:picLocks noChangeAspect="1" noChangeArrowheads="1"/>
            </p:cNvPicPr>
            <p:nvPr/>
          </p:nvPicPr>
          <p:blipFill>
            <a:blip r:embed="rId16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87624" y="1700808"/>
              <a:ext cx="2112055" cy="4392488"/>
            </a:xfrm>
            <a:prstGeom prst="rect">
              <a:avLst/>
            </a:prstGeom>
            <a:noFill/>
          </p:spPr>
        </p:pic>
      </p:grpSp>
      <p:grpSp>
        <p:nvGrpSpPr>
          <p:cNvPr id="84" name="Группа 24"/>
          <p:cNvGrpSpPr/>
          <p:nvPr/>
        </p:nvGrpSpPr>
        <p:grpSpPr>
          <a:xfrm flipH="1">
            <a:off x="5940152" y="1484784"/>
            <a:ext cx="2160240" cy="4392488"/>
            <a:chOff x="1187624" y="1700808"/>
            <a:chExt cx="2112055" cy="4392488"/>
          </a:xfrm>
        </p:grpSpPr>
        <p:sp>
          <p:nvSpPr>
            <p:cNvPr id="85" name="Овал 84"/>
            <p:cNvSpPr/>
            <p:nvPr/>
          </p:nvSpPr>
          <p:spPr>
            <a:xfrm>
              <a:off x="2051720" y="3356992"/>
              <a:ext cx="576064" cy="5543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6" name="Овал 85"/>
            <p:cNvSpPr/>
            <p:nvPr/>
          </p:nvSpPr>
          <p:spPr>
            <a:xfrm>
              <a:off x="1763688" y="2924944"/>
              <a:ext cx="432048" cy="2160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Овал 86"/>
            <p:cNvSpPr/>
            <p:nvPr/>
          </p:nvSpPr>
          <p:spPr>
            <a:xfrm rot="19859380">
              <a:off x="1765659" y="2322189"/>
              <a:ext cx="605251" cy="3223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/>
            <p:cNvSpPr/>
            <p:nvPr/>
          </p:nvSpPr>
          <p:spPr>
            <a:xfrm rot="20983251">
              <a:off x="1659201" y="3107594"/>
              <a:ext cx="605251" cy="11368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Овал 88"/>
            <p:cNvSpPr/>
            <p:nvPr/>
          </p:nvSpPr>
          <p:spPr>
            <a:xfrm rot="19859380">
              <a:off x="1731873" y="3123493"/>
              <a:ext cx="605251" cy="3223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Овал 89"/>
            <p:cNvSpPr/>
            <p:nvPr/>
          </p:nvSpPr>
          <p:spPr>
            <a:xfrm rot="21400824">
              <a:off x="1849106" y="2438009"/>
              <a:ext cx="605251" cy="4807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1" name="Равнобедренный треугольник 90"/>
            <p:cNvSpPr/>
            <p:nvPr/>
          </p:nvSpPr>
          <p:spPr>
            <a:xfrm rot="9683899">
              <a:off x="2624491" y="3043004"/>
              <a:ext cx="660157" cy="504464"/>
            </a:xfrm>
            <a:prstGeom prst="triangle">
              <a:avLst>
                <a:gd name="adj" fmla="val 1859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2" name="Picture 6" descr="https://png.pngtree.com/png_detail/18/09/10/pngtree-character-png-clipart_897941.jpg"/>
            <p:cNvPicPr>
              <a:picLocks noChangeAspect="1" noChangeArrowheads="1"/>
            </p:cNvPicPr>
            <p:nvPr/>
          </p:nvPicPr>
          <p:blipFill>
            <a:blip r:embed="rId16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87624" y="1700808"/>
              <a:ext cx="2112055" cy="4392488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4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4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254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4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4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254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</p:childTnLst>
        </p:cTn>
      </p:par>
    </p:tnLst>
    <p:bldLst>
      <p:bldP spid="7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907704" y="188640"/>
            <a:ext cx="53282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</a:t>
            </a:r>
            <a:endParaRPr lang="ru-RU" sz="5400" b="1" cap="all" spc="0" dirty="0">
              <a:ln w="0"/>
              <a:solidFill>
                <a:schemeClr val="accent3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700808"/>
            <a:ext cx="8352928" cy="648072"/>
          </a:xfrm>
          <a:prstGeom prst="rect">
            <a:avLst/>
          </a:prstGeom>
          <a:solidFill>
            <a:srgbClr val="708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Стороны и углы правильного многоугольника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43808" y="3212976"/>
            <a:ext cx="5904656" cy="172819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Вписанный в окружность многоугольник.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Многоугольник описанный около окружности.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Управляющая кнопка: настраиваемая 6">
            <a:hlinkClick r:id="rId1" action="ppaction://hlinksldjump" highlightClick="1"/>
          </p:cNvPr>
          <p:cNvSpPr/>
          <p:nvPr/>
        </p:nvSpPr>
        <p:spPr>
          <a:xfrm>
            <a:off x="3995936" y="5085184"/>
            <a:ext cx="1008112" cy="360040"/>
          </a:xfrm>
          <a:prstGeom prst="actionButtonBlank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woPt" dir="t">
              <a:rot lat="0" lon="0" rev="1800000"/>
            </a:lightRig>
          </a:scene3d>
          <a:sp3d prstMaterial="metal">
            <a:bevelT w="127000" h="120650"/>
            <a:bevelB w="127000" h="120650"/>
            <a:contourClr>
              <a:schemeClr val="bg1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Управляющая кнопка: настраиваемая 7">
            <a:hlinkClick r:id="rId2" action="ppaction://hlinksldjump" highlightClick="1"/>
          </p:cNvPr>
          <p:cNvSpPr/>
          <p:nvPr/>
        </p:nvSpPr>
        <p:spPr>
          <a:xfrm>
            <a:off x="5220072" y="5085184"/>
            <a:ext cx="1008112" cy="360040"/>
          </a:xfrm>
          <a:prstGeom prst="actionButtonBlank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woPt" dir="t">
              <a:rot lat="0" lon="0" rev="1800000"/>
            </a:lightRig>
          </a:scene3d>
          <a:sp3d prstMaterial="metal">
            <a:bevelT w="127000" h="120650"/>
            <a:bevelB w="127000" h="120650"/>
            <a:contourClr>
              <a:schemeClr val="bg1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Управляющая кнопка: настраиваемая 8">
            <a:hlinkClick r:id="rId3" action="ppaction://hlinksldjump" highlightClick="1"/>
          </p:cNvPr>
          <p:cNvSpPr/>
          <p:nvPr/>
        </p:nvSpPr>
        <p:spPr>
          <a:xfrm>
            <a:off x="6444208" y="5085184"/>
            <a:ext cx="1008112" cy="360040"/>
          </a:xfrm>
          <a:prstGeom prst="actionButtonBlank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woPt" dir="t">
              <a:rot lat="0" lon="0" rev="1800000"/>
            </a:lightRig>
          </a:scene3d>
          <a:sp3d prstMaterial="metal">
            <a:bevelT w="127000" h="120650"/>
            <a:bevelB w="127000" h="120650"/>
            <a:contourClr>
              <a:schemeClr val="bg1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Управляющая кнопка: настраиваемая 9">
            <a:hlinkClick r:id="rId4" action="ppaction://hlinksldjump" highlightClick="1"/>
          </p:cNvPr>
          <p:cNvSpPr/>
          <p:nvPr/>
        </p:nvSpPr>
        <p:spPr>
          <a:xfrm>
            <a:off x="3995936" y="5661248"/>
            <a:ext cx="1008112" cy="360040"/>
          </a:xfrm>
          <a:prstGeom prst="actionButtonBlank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woPt" dir="t">
              <a:rot lat="0" lon="0" rev="1800000"/>
            </a:lightRig>
          </a:scene3d>
          <a:sp3d prstMaterial="metal">
            <a:bevelT w="127000" h="120650"/>
            <a:bevelB w="127000" h="120650"/>
            <a:contourClr>
              <a:schemeClr val="bg1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Управляющая кнопка: настраиваемая 10">
            <a:hlinkClick r:id="rId5" action="ppaction://hlinksldjump" highlightClick="1"/>
          </p:cNvPr>
          <p:cNvSpPr/>
          <p:nvPr/>
        </p:nvSpPr>
        <p:spPr>
          <a:xfrm>
            <a:off x="5220072" y="5661248"/>
            <a:ext cx="1008112" cy="360040"/>
          </a:xfrm>
          <a:prstGeom prst="actionButtonBlank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woPt" dir="t">
              <a:rot lat="0" lon="0" rev="1800000"/>
            </a:lightRig>
          </a:scene3d>
          <a:sp3d prstMaterial="metal">
            <a:bevelT w="127000" h="120650"/>
            <a:bevelB w="127000" h="120650"/>
            <a:contourClr>
              <a:schemeClr val="bg1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Управляющая кнопка: настраиваемая 11">
            <a:hlinkClick r:id="rId6" action="ppaction://hlinksldjump" highlightClick="1"/>
          </p:cNvPr>
          <p:cNvSpPr/>
          <p:nvPr/>
        </p:nvSpPr>
        <p:spPr>
          <a:xfrm>
            <a:off x="6444208" y="5661248"/>
            <a:ext cx="1008112" cy="360040"/>
          </a:xfrm>
          <a:prstGeom prst="actionButtonBlank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woPt" dir="t">
              <a:rot lat="0" lon="0" rev="1800000"/>
            </a:lightRig>
          </a:scene3d>
          <a:sp3d prstMaterial="metal">
            <a:bevelT w="127000" h="120650"/>
            <a:bevelB w="127000" h="120650"/>
            <a:contourClr>
              <a:schemeClr val="bg1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Управляющая кнопка: настраиваемая 19">
            <a:hlinkClick r:id="rId7" action="ppaction://hlinksldjump" highlightClick="1"/>
          </p:cNvPr>
          <p:cNvSpPr/>
          <p:nvPr/>
        </p:nvSpPr>
        <p:spPr>
          <a:xfrm>
            <a:off x="395536" y="2492896"/>
            <a:ext cx="1008112" cy="360040"/>
          </a:xfrm>
          <a:prstGeom prst="actionButtonBlank">
            <a:avLst/>
          </a:prstGeom>
          <a:solidFill>
            <a:srgbClr val="ABE472"/>
          </a:solidFill>
          <a:ln>
            <a:noFill/>
          </a:ln>
          <a:scene3d>
            <a:camera prst="orthographicFront"/>
            <a:lightRig rig="twoPt" dir="t">
              <a:rot lat="0" lon="0" rev="1800000"/>
            </a:lightRig>
          </a:scene3d>
          <a:sp3d prstMaterial="metal">
            <a:bevelT w="127000" h="120650"/>
            <a:bevelB w="127000" h="120650"/>
            <a:contourClr>
              <a:schemeClr val="bg1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Управляющая кнопка: настраиваемая 20">
            <a:hlinkClick r:id="rId8" action="ppaction://hlinksldjump" highlightClick="1"/>
          </p:cNvPr>
          <p:cNvSpPr/>
          <p:nvPr/>
        </p:nvSpPr>
        <p:spPr>
          <a:xfrm>
            <a:off x="1619672" y="2492896"/>
            <a:ext cx="1008112" cy="360040"/>
          </a:xfrm>
          <a:prstGeom prst="actionButtonBlank">
            <a:avLst/>
          </a:prstGeom>
          <a:solidFill>
            <a:srgbClr val="ABE472"/>
          </a:solidFill>
          <a:ln>
            <a:noFill/>
          </a:ln>
          <a:scene3d>
            <a:camera prst="orthographicFront"/>
            <a:lightRig rig="twoPt" dir="t">
              <a:rot lat="0" lon="0" rev="1800000"/>
            </a:lightRig>
          </a:scene3d>
          <a:sp3d prstMaterial="metal">
            <a:bevelT w="127000" h="120650"/>
            <a:bevelB w="127000" h="120650"/>
            <a:contourClr>
              <a:schemeClr val="bg1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Управляющая кнопка: настраиваемая 21">
            <a:hlinkClick r:id="rId9" action="ppaction://hlinksldjump" highlightClick="1"/>
          </p:cNvPr>
          <p:cNvSpPr/>
          <p:nvPr/>
        </p:nvSpPr>
        <p:spPr>
          <a:xfrm>
            <a:off x="2843808" y="2492896"/>
            <a:ext cx="1008112" cy="360040"/>
          </a:xfrm>
          <a:prstGeom prst="actionButtonBlank">
            <a:avLst/>
          </a:prstGeom>
          <a:solidFill>
            <a:srgbClr val="ABE472"/>
          </a:solidFill>
          <a:ln>
            <a:noFill/>
          </a:ln>
          <a:scene3d>
            <a:camera prst="orthographicFront"/>
            <a:lightRig rig="twoPt" dir="t">
              <a:rot lat="0" lon="0" rev="1800000"/>
            </a:lightRig>
          </a:scene3d>
          <a:sp3d prstMaterial="metal">
            <a:bevelT w="127000" h="120650"/>
            <a:bevelB w="127000" h="120650"/>
            <a:contourClr>
              <a:schemeClr val="bg1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Управляющая кнопка: настраиваемая 22">
            <a:hlinkClick r:id="rId10" action="ppaction://hlinksldjump" highlightClick="1"/>
          </p:cNvPr>
          <p:cNvSpPr/>
          <p:nvPr/>
        </p:nvSpPr>
        <p:spPr>
          <a:xfrm>
            <a:off x="4067944" y="2492896"/>
            <a:ext cx="1008112" cy="360040"/>
          </a:xfrm>
          <a:prstGeom prst="actionButtonBlank">
            <a:avLst/>
          </a:prstGeom>
          <a:solidFill>
            <a:srgbClr val="ABE472"/>
          </a:solidFill>
          <a:ln>
            <a:noFill/>
          </a:ln>
          <a:scene3d>
            <a:camera prst="orthographicFront"/>
            <a:lightRig rig="twoPt" dir="t">
              <a:rot lat="0" lon="0" rev="1800000"/>
            </a:lightRig>
          </a:scene3d>
          <a:sp3d prstMaterial="metal">
            <a:bevelT w="127000" h="120650"/>
            <a:bevelB w="127000" h="120650"/>
            <a:contourClr>
              <a:schemeClr val="bg1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Управляющая кнопка: настраиваемая 23">
            <a:hlinkClick r:id="rId11" action="ppaction://hlinksldjump" highlightClick="1"/>
          </p:cNvPr>
          <p:cNvSpPr/>
          <p:nvPr/>
        </p:nvSpPr>
        <p:spPr>
          <a:xfrm>
            <a:off x="5292080" y="2492896"/>
            <a:ext cx="1008112" cy="360040"/>
          </a:xfrm>
          <a:prstGeom prst="actionButtonBlank">
            <a:avLst/>
          </a:prstGeom>
          <a:solidFill>
            <a:srgbClr val="ABE472"/>
          </a:solidFill>
          <a:ln>
            <a:noFill/>
          </a:ln>
          <a:scene3d>
            <a:camera prst="orthographicFront"/>
            <a:lightRig rig="twoPt" dir="t">
              <a:rot lat="0" lon="0" rev="1800000"/>
            </a:lightRig>
          </a:scene3d>
          <a:sp3d prstMaterial="metal">
            <a:bevelT w="127000" h="120650"/>
            <a:bevelB w="127000" h="120650"/>
            <a:contourClr>
              <a:schemeClr val="bg1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Управляющая кнопка: настраиваемая 24">
            <a:hlinkClick r:id="rId12" action="ppaction://hlinksldjump" highlightClick="1"/>
          </p:cNvPr>
          <p:cNvSpPr/>
          <p:nvPr/>
        </p:nvSpPr>
        <p:spPr>
          <a:xfrm>
            <a:off x="6516216" y="2492896"/>
            <a:ext cx="1008112" cy="360040"/>
          </a:xfrm>
          <a:prstGeom prst="actionButtonBlank">
            <a:avLst/>
          </a:prstGeom>
          <a:solidFill>
            <a:srgbClr val="ABE472"/>
          </a:solidFill>
          <a:ln>
            <a:noFill/>
          </a:ln>
          <a:scene3d>
            <a:camera prst="orthographicFront"/>
            <a:lightRig rig="twoPt" dir="t">
              <a:rot lat="0" lon="0" rev="1800000"/>
            </a:lightRig>
          </a:scene3d>
          <a:sp3d prstMaterial="metal">
            <a:bevelT w="127000" h="120650"/>
            <a:bevelB w="127000" h="120650"/>
            <a:contourClr>
              <a:schemeClr val="bg1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Управляющая кнопка: настраиваемая 18">
            <a:hlinkClick r:id="rId13" action="ppaction://hlinksldjump" highlightClick="1"/>
          </p:cNvPr>
          <p:cNvSpPr/>
          <p:nvPr/>
        </p:nvSpPr>
        <p:spPr>
          <a:xfrm>
            <a:off x="7740352" y="2492896"/>
            <a:ext cx="1008112" cy="360040"/>
          </a:xfrm>
          <a:prstGeom prst="actionButtonBlank">
            <a:avLst/>
          </a:prstGeom>
          <a:solidFill>
            <a:srgbClr val="ABE472"/>
          </a:solidFill>
          <a:ln>
            <a:noFill/>
          </a:ln>
          <a:scene3d>
            <a:camera prst="orthographicFront"/>
            <a:lightRig rig="twoPt" dir="t">
              <a:rot lat="0" lon="0" rev="1800000"/>
            </a:lightRig>
          </a:scene3d>
          <a:sp3d prstMaterial="metal">
            <a:bevelT w="127000" h="120650"/>
            <a:bevelB w="127000" h="120650"/>
            <a:contourClr>
              <a:schemeClr val="bg1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Управляющая кнопка: сведения 17">
            <a:hlinkClick r:id="" action="ppaction://hlinkshowjump?jump=lastslide" highlightClick="1"/>
          </p:cNvPr>
          <p:cNvSpPr/>
          <p:nvPr/>
        </p:nvSpPr>
        <p:spPr>
          <a:xfrm>
            <a:off x="8460432" y="6235592"/>
            <a:ext cx="430856" cy="351440"/>
          </a:xfrm>
          <a:prstGeom prst="actionButtonInformation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Управляющая кнопка: в конец 25">
            <a:hlinkClick r:id="" action="ppaction://hlinkshowjump?jump=endshow" highlightClick="1"/>
          </p:cNvPr>
          <p:cNvSpPr/>
          <p:nvPr/>
        </p:nvSpPr>
        <p:spPr>
          <a:xfrm>
            <a:off x="7956376" y="6237312"/>
            <a:ext cx="432048" cy="360040"/>
          </a:xfrm>
          <a:prstGeom prst="actionButtonEnd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76"/>
          <p:cNvGrpSpPr/>
          <p:nvPr/>
        </p:nvGrpSpPr>
        <p:grpSpPr>
          <a:xfrm>
            <a:off x="6012160" y="1772816"/>
            <a:ext cx="2664296" cy="792088"/>
            <a:chOff x="1691680" y="3645024"/>
            <a:chExt cx="2880320" cy="792088"/>
          </a:xfrm>
        </p:grpSpPr>
        <p:sp>
          <p:nvSpPr>
            <p:cNvPr id="57" name="Прямоугольник 56"/>
            <p:cNvSpPr/>
            <p:nvPr/>
          </p:nvSpPr>
          <p:spPr>
            <a:xfrm>
              <a:off x="1691680" y="3645024"/>
              <a:ext cx="2880320" cy="792088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75" name="Object 2"/>
            <p:cNvGraphicFramePr>
              <a:graphicFrameLocks noChangeAspect="1"/>
            </p:cNvGraphicFramePr>
            <p:nvPr/>
          </p:nvGraphicFramePr>
          <p:xfrm>
            <a:off x="2699792" y="3717032"/>
            <a:ext cx="1081088" cy="631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3553" name="Формула" r:id="rId1" imgW="7315200" imgH="4876800" progId="Equation.3">
                    <p:embed/>
                  </p:oleObj>
                </mc:Choice>
                <mc:Fallback>
                  <p:oleObj name="Формула" r:id="rId1" imgW="7315200" imgH="487680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99792" y="3717032"/>
                          <a:ext cx="1081088" cy="6318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" name="Прямоугольник 1"/>
          <p:cNvSpPr/>
          <p:nvPr/>
        </p:nvSpPr>
        <p:spPr>
          <a:xfrm>
            <a:off x="395536" y="260648"/>
            <a:ext cx="8352928" cy="792088"/>
          </a:xfrm>
          <a:prstGeom prst="rect">
            <a:avLst/>
          </a:prstGeom>
          <a:solidFill>
            <a:srgbClr val="708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углы правильного…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404664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8028384" y="404664"/>
            <a:ext cx="576064" cy="504056"/>
          </a:xfrm>
          <a:prstGeom prst="actionButtonHome">
            <a:avLst/>
          </a:prstGeom>
          <a:solidFill>
            <a:schemeClr val="accent3">
              <a:lumMod val="50000"/>
            </a:schemeClr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916832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rgbClr val="3B49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endParaRPr lang="ru-RU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1187624" y="1772816"/>
            <a:ext cx="4680520" cy="792088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пятиугольника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1187624" y="1772816"/>
            <a:ext cx="4680520" cy="792088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Группа 30"/>
          <p:cNvGrpSpPr/>
          <p:nvPr/>
        </p:nvGrpSpPr>
        <p:grpSpPr>
          <a:xfrm>
            <a:off x="6012160" y="2780928"/>
            <a:ext cx="2664296" cy="792088"/>
            <a:chOff x="1691680" y="3645024"/>
            <a:chExt cx="2880320" cy="792088"/>
          </a:xfrm>
        </p:grpSpPr>
        <p:sp>
          <p:nvSpPr>
            <p:cNvPr id="32" name="Прямоугольник 31"/>
            <p:cNvSpPr/>
            <p:nvPr/>
          </p:nvSpPr>
          <p:spPr>
            <a:xfrm>
              <a:off x="1691680" y="3645024"/>
              <a:ext cx="2880320" cy="792088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3" name="Object 2"/>
            <p:cNvGraphicFramePr>
              <a:graphicFrameLocks noChangeAspect="1"/>
            </p:cNvGraphicFramePr>
            <p:nvPr/>
          </p:nvGraphicFramePr>
          <p:xfrm>
            <a:off x="2699792" y="3717032"/>
            <a:ext cx="1079500" cy="631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3554" name="Формула" r:id="rId4" imgW="7315200" imgH="4876800" progId="Equation.3">
                    <p:embed/>
                  </p:oleObj>
                </mc:Choice>
                <mc:Fallback>
                  <p:oleObj name="Формула" r:id="rId4" imgW="7315200" imgH="487680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99792" y="3717032"/>
                          <a:ext cx="1079500" cy="6318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4" name="Прямоугольник 33"/>
          <p:cNvSpPr/>
          <p:nvPr/>
        </p:nvSpPr>
        <p:spPr>
          <a:xfrm>
            <a:off x="251520" y="2924944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rgbClr val="3B49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endParaRPr lang="ru-RU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187624" y="2780928"/>
            <a:ext cx="4680520" cy="792088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ru-RU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двенадцатиугольника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187624" y="2780928"/>
            <a:ext cx="4680520" cy="792088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251520" y="3933056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rgbClr val="3B49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</a:t>
            </a:r>
            <a:endParaRPr lang="ru-RU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8" name="Группа 30"/>
          <p:cNvGrpSpPr/>
          <p:nvPr/>
        </p:nvGrpSpPr>
        <p:grpSpPr>
          <a:xfrm>
            <a:off x="6012160" y="3789040"/>
            <a:ext cx="2664296" cy="792088"/>
            <a:chOff x="1691680" y="3645024"/>
            <a:chExt cx="2880320" cy="792088"/>
          </a:xfrm>
        </p:grpSpPr>
        <p:sp>
          <p:nvSpPr>
            <p:cNvPr id="46" name="Прямоугольник 45"/>
            <p:cNvSpPr/>
            <p:nvPr/>
          </p:nvSpPr>
          <p:spPr>
            <a:xfrm>
              <a:off x="1691680" y="3645024"/>
              <a:ext cx="2880320" cy="792088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7" name="Object 2"/>
            <p:cNvGraphicFramePr>
              <a:graphicFrameLocks noChangeAspect="1"/>
            </p:cNvGraphicFramePr>
            <p:nvPr/>
          </p:nvGraphicFramePr>
          <p:xfrm>
            <a:off x="2699792" y="3717032"/>
            <a:ext cx="1079500" cy="631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3555" name="Формула" r:id="rId6" imgW="7315200" imgH="4876800" progId="Equation.3">
                    <p:embed/>
                  </p:oleObj>
                </mc:Choice>
                <mc:Fallback>
                  <p:oleObj name="Формула" r:id="rId6" imgW="7315200" imgH="4876800" progId="Equation.3">
                    <p:embed/>
                    <p:pic>
                      <p:nvPicPr>
                        <p:cNvPr id="0" name="Picture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99792" y="3717032"/>
                          <a:ext cx="1079500" cy="6318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5" name="Прямоугольник 54"/>
          <p:cNvSpPr/>
          <p:nvPr/>
        </p:nvSpPr>
        <p:spPr>
          <a:xfrm>
            <a:off x="1187624" y="3789040"/>
            <a:ext cx="4680520" cy="792088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ru-RU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восемнадцатиугольника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1187624" y="3789040"/>
            <a:ext cx="4680520" cy="792088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Овал 58"/>
          <p:cNvSpPr/>
          <p:nvPr/>
        </p:nvSpPr>
        <p:spPr>
          <a:xfrm>
            <a:off x="8244408" y="5661248"/>
            <a:ext cx="648072" cy="1008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0" name="Picture 4" descr="https://i.pinimg.com/originals/87/54/45/875445f83670e0750c6f2049b85efae1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44408" y="5445224"/>
            <a:ext cx="622809" cy="1202094"/>
          </a:xfrm>
          <a:prstGeom prst="rect">
            <a:avLst/>
          </a:prstGeom>
          <a:noFill/>
        </p:spPr>
      </p:pic>
      <p:pic>
        <p:nvPicPr>
          <p:cNvPr id="61" name="Picture 4" descr="https://i.pinimg.com/originals/87/54/45/875445f83670e0750c6f2049b85efae1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flipH="1">
            <a:off x="3347864" y="1412776"/>
            <a:ext cx="2304256" cy="4586470"/>
          </a:xfrm>
          <a:prstGeom prst="rect">
            <a:avLst/>
          </a:prstGeom>
          <a:noFill/>
        </p:spPr>
      </p:pic>
      <p:sp>
        <p:nvSpPr>
          <p:cNvPr id="30" name="Управляющая кнопка: сведения 29">
            <a:hlinkClick r:id="" action="ppaction://noaction" highlightClick="1"/>
          </p:cNvPr>
          <p:cNvSpPr/>
          <p:nvPr/>
        </p:nvSpPr>
        <p:spPr>
          <a:xfrm>
            <a:off x="323528" y="6093296"/>
            <a:ext cx="504056" cy="466352"/>
          </a:xfrm>
          <a:prstGeom prst="actionButtonInformation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1" name="Группа 79"/>
          <p:cNvGrpSpPr/>
          <p:nvPr/>
        </p:nvGrpSpPr>
        <p:grpSpPr>
          <a:xfrm>
            <a:off x="971600" y="5517232"/>
            <a:ext cx="2592288" cy="1008112"/>
            <a:chOff x="2555776" y="5229200"/>
            <a:chExt cx="2875083" cy="1008112"/>
          </a:xfrm>
        </p:grpSpPr>
        <p:sp>
          <p:nvSpPr>
            <p:cNvPr id="36" name="Прямоугольная выноска 3"/>
            <p:cNvSpPr/>
            <p:nvPr/>
          </p:nvSpPr>
          <p:spPr>
            <a:xfrm>
              <a:off x="2555776" y="5229200"/>
              <a:ext cx="2875083" cy="1008112"/>
            </a:xfrm>
            <a:prstGeom prst="wedgeRectCallout">
              <a:avLst>
                <a:gd name="adj1" fmla="val -58029"/>
                <a:gd name="adj2" fmla="val 22638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508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39" name="Object 2"/>
            <p:cNvGraphicFramePr>
              <a:graphicFrameLocks noChangeAspect="1"/>
            </p:cNvGraphicFramePr>
            <p:nvPr/>
          </p:nvGraphicFramePr>
          <p:xfrm>
            <a:off x="2715503" y="5229200"/>
            <a:ext cx="2616373" cy="9382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3556" name="Формула" r:id="rId10" imgW="24079200" imgH="9448800" progId="Equation.3">
                    <p:embed/>
                  </p:oleObj>
                </mc:Choice>
                <mc:Fallback>
                  <p:oleObj name="Формула" r:id="rId10" imgW="24079200" imgH="9448800" progId="Equation.3">
                    <p:embed/>
                    <p:pic>
                      <p:nvPicPr>
                        <p:cNvPr id="0" name="Picture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15503" y="5229200"/>
                          <a:ext cx="2616373" cy="9382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352928" cy="792088"/>
          </a:xfrm>
          <a:prstGeom prst="rect">
            <a:avLst/>
          </a:prstGeom>
          <a:solidFill>
            <a:srgbClr val="708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количество сторон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правильного многоугольника, если: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404664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Управляющая кнопка: домой 3">
            <a:hlinkClick r:id="rId1" action="ppaction://hlinksldjump" highlightClick="1"/>
          </p:cNvPr>
          <p:cNvSpPr/>
          <p:nvPr/>
        </p:nvSpPr>
        <p:spPr>
          <a:xfrm>
            <a:off x="8028384" y="404664"/>
            <a:ext cx="576064" cy="504056"/>
          </a:xfrm>
          <a:prstGeom prst="actionButtonHome">
            <a:avLst/>
          </a:prstGeom>
          <a:solidFill>
            <a:schemeClr val="accent3">
              <a:lumMod val="50000"/>
            </a:schemeClr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916832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rgbClr val="3B49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endParaRPr lang="ru-RU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51520" y="2924944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rgbClr val="3B49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endParaRPr lang="ru-RU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251520" y="3933056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rgbClr val="3B49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</a:t>
            </a:r>
            <a:endParaRPr lang="ru-RU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2" name="Группа 41"/>
          <p:cNvGrpSpPr/>
          <p:nvPr/>
        </p:nvGrpSpPr>
        <p:grpSpPr>
          <a:xfrm>
            <a:off x="5796136" y="3861048"/>
            <a:ext cx="2880320" cy="792088"/>
            <a:chOff x="1691680" y="3645024"/>
            <a:chExt cx="2880320" cy="792088"/>
          </a:xfrm>
        </p:grpSpPr>
        <p:sp>
          <p:nvSpPr>
            <p:cNvPr id="43" name="Прямоугольник 42"/>
            <p:cNvSpPr/>
            <p:nvPr/>
          </p:nvSpPr>
          <p:spPr>
            <a:xfrm>
              <a:off x="1691680" y="3645024"/>
              <a:ext cx="2880320" cy="792088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4" name="Object 2"/>
            <p:cNvGraphicFramePr>
              <a:graphicFrameLocks noChangeAspect="1"/>
            </p:cNvGraphicFramePr>
            <p:nvPr/>
          </p:nvGraphicFramePr>
          <p:xfrm>
            <a:off x="2259832" y="3789809"/>
            <a:ext cx="1530350" cy="552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5608" name="Формула" r:id="rId2" imgW="10363200" imgH="4267200" progId="Equation.3">
                    <p:embed/>
                  </p:oleObj>
                </mc:Choice>
                <mc:Fallback>
                  <p:oleObj name="Формула" r:id="rId2" imgW="10363200" imgH="4267200" progId="Equation.3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59832" y="3789809"/>
                          <a:ext cx="1530350" cy="5524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8" name="Прямоугольник 47"/>
          <p:cNvSpPr/>
          <p:nvPr/>
        </p:nvSpPr>
        <p:spPr>
          <a:xfrm>
            <a:off x="1187624" y="3861048"/>
            <a:ext cx="4464496" cy="792088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9" name="Object 2"/>
          <p:cNvGraphicFramePr>
            <a:graphicFrameLocks noChangeAspect="1"/>
          </p:cNvGraphicFramePr>
          <p:nvPr/>
        </p:nvGraphicFramePr>
        <p:xfrm>
          <a:off x="2771800" y="3933056"/>
          <a:ext cx="1560112" cy="648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609" name="Формула" r:id="rId4" imgW="14630400" imgH="5791200" progId="Equation.3">
                  <p:embed/>
                </p:oleObj>
              </mc:Choice>
              <mc:Fallback>
                <p:oleObj name="Формула" r:id="rId4" imgW="14630400" imgH="57912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800" y="3933056"/>
                        <a:ext cx="1560112" cy="64807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Прямоугольник 51"/>
          <p:cNvSpPr/>
          <p:nvPr/>
        </p:nvSpPr>
        <p:spPr>
          <a:xfrm>
            <a:off x="1187624" y="3861048"/>
            <a:ext cx="4464496" cy="792088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3" name="Группа 52"/>
          <p:cNvGrpSpPr/>
          <p:nvPr/>
        </p:nvGrpSpPr>
        <p:grpSpPr>
          <a:xfrm>
            <a:off x="5796136" y="1700808"/>
            <a:ext cx="2880320" cy="792088"/>
            <a:chOff x="1691680" y="3645024"/>
            <a:chExt cx="2880320" cy="792088"/>
          </a:xfrm>
        </p:grpSpPr>
        <p:sp>
          <p:nvSpPr>
            <p:cNvPr id="54" name="Прямоугольник 53"/>
            <p:cNvSpPr/>
            <p:nvPr/>
          </p:nvSpPr>
          <p:spPr>
            <a:xfrm>
              <a:off x="1691680" y="3645024"/>
              <a:ext cx="2880320" cy="792088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62" name="Object 2"/>
            <p:cNvGraphicFramePr>
              <a:graphicFrameLocks noChangeAspect="1"/>
            </p:cNvGraphicFramePr>
            <p:nvPr/>
          </p:nvGraphicFramePr>
          <p:xfrm>
            <a:off x="2259832" y="3790479"/>
            <a:ext cx="1530350" cy="552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5610" name="Формула" r:id="rId6" imgW="10363200" imgH="4267200" progId="Equation.3">
                    <p:embed/>
                  </p:oleObj>
                </mc:Choice>
                <mc:Fallback>
                  <p:oleObj name="Формула" r:id="rId6" imgW="10363200" imgH="4267200" progId="Equation.3">
                    <p:embed/>
                    <p:pic>
                      <p:nvPicPr>
                        <p:cNvPr id="0" name="Picture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59832" y="3790479"/>
                          <a:ext cx="1530350" cy="5524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3" name="Прямоугольник 62"/>
          <p:cNvSpPr/>
          <p:nvPr/>
        </p:nvSpPr>
        <p:spPr>
          <a:xfrm>
            <a:off x="1187624" y="1700808"/>
            <a:ext cx="4464496" cy="792088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5" name="Object 2"/>
          <p:cNvGraphicFramePr>
            <a:graphicFrameLocks noChangeAspect="1"/>
          </p:cNvGraphicFramePr>
          <p:nvPr/>
        </p:nvGraphicFramePr>
        <p:xfrm>
          <a:off x="2771800" y="1772816"/>
          <a:ext cx="1560112" cy="648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611" name="Формула" r:id="rId8" imgW="14630400" imgH="5791200" progId="Equation.3">
                  <p:embed/>
                </p:oleObj>
              </mc:Choice>
              <mc:Fallback>
                <p:oleObj name="Формула" r:id="rId8" imgW="14630400" imgH="579120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800" y="1772816"/>
                        <a:ext cx="1560112" cy="64807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" name="Прямоугольник 65"/>
          <p:cNvSpPr/>
          <p:nvPr/>
        </p:nvSpPr>
        <p:spPr>
          <a:xfrm>
            <a:off x="1187624" y="1700808"/>
            <a:ext cx="4464496" cy="792088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3" name="Группа 72"/>
          <p:cNvGrpSpPr/>
          <p:nvPr/>
        </p:nvGrpSpPr>
        <p:grpSpPr>
          <a:xfrm>
            <a:off x="5796136" y="2780928"/>
            <a:ext cx="2880320" cy="792088"/>
            <a:chOff x="1691680" y="3645024"/>
            <a:chExt cx="2880320" cy="792088"/>
          </a:xfrm>
        </p:grpSpPr>
        <p:sp>
          <p:nvSpPr>
            <p:cNvPr id="74" name="Прямоугольник 73"/>
            <p:cNvSpPr/>
            <p:nvPr/>
          </p:nvSpPr>
          <p:spPr>
            <a:xfrm>
              <a:off x="1691680" y="3645024"/>
              <a:ext cx="2880320" cy="792088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76" name="Object 2"/>
            <p:cNvGraphicFramePr>
              <a:graphicFrameLocks noChangeAspect="1"/>
            </p:cNvGraphicFramePr>
            <p:nvPr/>
          </p:nvGraphicFramePr>
          <p:xfrm>
            <a:off x="2148707" y="3789859"/>
            <a:ext cx="1754187" cy="552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5612" name="Формула" r:id="rId10" imgW="11887200" imgH="4267200" progId="Equation.3">
                    <p:embed/>
                  </p:oleObj>
                </mc:Choice>
                <mc:Fallback>
                  <p:oleObj name="Формула" r:id="rId10" imgW="11887200" imgH="4267200" progId="Equation.3">
                    <p:embed/>
                    <p:pic>
                      <p:nvPicPr>
                        <p:cNvPr id="0" name="Picture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48707" y="3789859"/>
                          <a:ext cx="1754187" cy="5524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7" name="Прямоугольник 76"/>
          <p:cNvSpPr/>
          <p:nvPr/>
        </p:nvSpPr>
        <p:spPr>
          <a:xfrm>
            <a:off x="1187624" y="2780928"/>
            <a:ext cx="4464496" cy="792088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8" name="Object 2"/>
          <p:cNvGraphicFramePr>
            <a:graphicFrameLocks noChangeAspect="1"/>
          </p:cNvGraphicFramePr>
          <p:nvPr/>
        </p:nvGraphicFramePr>
        <p:xfrm>
          <a:off x="2755900" y="2852738"/>
          <a:ext cx="159385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613" name="Формула" r:id="rId12" imgW="14935200" imgH="5791200" progId="Equation.3">
                  <p:embed/>
                </p:oleObj>
              </mc:Choice>
              <mc:Fallback>
                <p:oleObj name="Формула" r:id="rId12" imgW="14935200" imgH="5791200" progId="Equation.3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5900" y="2852738"/>
                        <a:ext cx="1593850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" name="Прямоугольник 78"/>
          <p:cNvSpPr/>
          <p:nvPr/>
        </p:nvSpPr>
        <p:spPr>
          <a:xfrm>
            <a:off x="1187624" y="2780928"/>
            <a:ext cx="4464496" cy="792088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Овал 79"/>
          <p:cNvSpPr/>
          <p:nvPr/>
        </p:nvSpPr>
        <p:spPr>
          <a:xfrm>
            <a:off x="8244408" y="5661248"/>
            <a:ext cx="648072" cy="1008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" name="Picture 4" descr="https://i.pinimg.com/originals/87/54/45/875445f83670e0750c6f2049b85efae1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244408" y="5445224"/>
            <a:ext cx="622809" cy="1202094"/>
          </a:xfrm>
          <a:prstGeom prst="rect">
            <a:avLst/>
          </a:prstGeom>
          <a:noFill/>
        </p:spPr>
      </p:pic>
      <p:pic>
        <p:nvPicPr>
          <p:cNvPr id="82" name="Picture 4" descr="https://i.pinimg.com/originals/87/54/45/875445f83670e0750c6f2049b85efae1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flipH="1">
            <a:off x="3347864" y="1412776"/>
            <a:ext cx="2304256" cy="4586470"/>
          </a:xfrm>
          <a:prstGeom prst="rect">
            <a:avLst/>
          </a:prstGeom>
          <a:noFill/>
        </p:spPr>
      </p:pic>
      <p:sp>
        <p:nvSpPr>
          <p:cNvPr id="33" name="Управляющая кнопка: сведения 32">
            <a:hlinkClick r:id="" action="ppaction://noaction" highlightClick="1"/>
          </p:cNvPr>
          <p:cNvSpPr/>
          <p:nvPr/>
        </p:nvSpPr>
        <p:spPr>
          <a:xfrm>
            <a:off x="323528" y="6093296"/>
            <a:ext cx="504056" cy="466352"/>
          </a:xfrm>
          <a:prstGeom prst="actionButtonInformation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5" name="Группа 79"/>
          <p:cNvGrpSpPr/>
          <p:nvPr/>
        </p:nvGrpSpPr>
        <p:grpSpPr>
          <a:xfrm>
            <a:off x="971600" y="5517232"/>
            <a:ext cx="2592288" cy="1008112"/>
            <a:chOff x="2555776" y="5229200"/>
            <a:chExt cx="2875083" cy="1008112"/>
          </a:xfrm>
        </p:grpSpPr>
        <p:sp>
          <p:nvSpPr>
            <p:cNvPr id="36" name="Прямоугольная выноска 3"/>
            <p:cNvSpPr/>
            <p:nvPr/>
          </p:nvSpPr>
          <p:spPr>
            <a:xfrm>
              <a:off x="2555776" y="5229200"/>
              <a:ext cx="2875083" cy="1008112"/>
            </a:xfrm>
            <a:prstGeom prst="wedgeRectCallout">
              <a:avLst>
                <a:gd name="adj1" fmla="val -58029"/>
                <a:gd name="adj2" fmla="val 22638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508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37" name="Object 2"/>
            <p:cNvGraphicFramePr>
              <a:graphicFrameLocks noChangeAspect="1"/>
            </p:cNvGraphicFramePr>
            <p:nvPr/>
          </p:nvGraphicFramePr>
          <p:xfrm>
            <a:off x="2715503" y="5229200"/>
            <a:ext cx="2616373" cy="9382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5614" name="Формула" r:id="rId16" imgW="1002665" imgH="393700" progId="Equation.3">
                    <p:embed/>
                  </p:oleObj>
                </mc:Choice>
                <mc:Fallback>
                  <p:oleObj name="Формула" r:id="rId16" imgW="1002665" imgH="393700" progId="Equation.3">
                    <p:embed/>
                    <p:pic>
                      <p:nvPicPr>
                        <p:cNvPr id="0" name="Picture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15503" y="5229200"/>
                          <a:ext cx="2616373" cy="9382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Группа 73"/>
          <p:cNvGrpSpPr/>
          <p:nvPr/>
        </p:nvGrpSpPr>
        <p:grpSpPr>
          <a:xfrm>
            <a:off x="4788024" y="4509120"/>
            <a:ext cx="4032448" cy="1296144"/>
            <a:chOff x="5004048" y="2852936"/>
            <a:chExt cx="4032448" cy="1296144"/>
          </a:xfrm>
        </p:grpSpPr>
        <p:sp>
          <p:nvSpPr>
            <p:cNvPr id="75" name="Прямоугольник 74"/>
            <p:cNvSpPr/>
            <p:nvPr/>
          </p:nvSpPr>
          <p:spPr>
            <a:xfrm>
              <a:off x="5004048" y="2852936"/>
              <a:ext cx="4032448" cy="12961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76" name="Object 2"/>
            <p:cNvGraphicFramePr>
              <a:graphicFrameLocks noChangeAspect="1"/>
            </p:cNvGraphicFramePr>
            <p:nvPr/>
          </p:nvGraphicFramePr>
          <p:xfrm>
            <a:off x="5837362" y="3207098"/>
            <a:ext cx="2293937" cy="600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9157" name="Формула" r:id="rId1" imgW="20116800" imgH="4876800" progId="Equation.3">
                    <p:embed/>
                  </p:oleObj>
                </mc:Choice>
                <mc:Fallback>
                  <p:oleObj name="Формула" r:id="rId1" imgW="20116800" imgH="4876800" progId="Equation.3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37362" y="3207098"/>
                          <a:ext cx="2293937" cy="6000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" name="Прямоугольник 1"/>
          <p:cNvSpPr/>
          <p:nvPr/>
        </p:nvSpPr>
        <p:spPr>
          <a:xfrm>
            <a:off x="395536" y="260648"/>
            <a:ext cx="8352928" cy="792088"/>
          </a:xfrm>
          <a:prstGeom prst="rect">
            <a:avLst/>
          </a:prstGeom>
          <a:solidFill>
            <a:srgbClr val="708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рисунке изображён правильный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многоугольник. Найдите угол…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404664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8028384" y="404664"/>
            <a:ext cx="576064" cy="504056"/>
          </a:xfrm>
          <a:prstGeom prst="actionButtonHome">
            <a:avLst/>
          </a:prstGeom>
          <a:solidFill>
            <a:schemeClr val="accent3">
              <a:lumMod val="50000"/>
            </a:schemeClr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4572000" y="1700808"/>
            <a:ext cx="0" cy="4968552"/>
          </a:xfrm>
          <a:prstGeom prst="line">
            <a:avLst/>
          </a:prstGeom>
          <a:ln w="508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251520" y="1412776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rgbClr val="3B49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endParaRPr lang="ru-RU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316416" y="1412776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rgbClr val="3B49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endParaRPr lang="ru-RU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единительная линия 7"/>
          <p:cNvCxnSpPr>
            <a:endCxn id="58" idx="2"/>
          </p:cNvCxnSpPr>
          <p:nvPr/>
        </p:nvCxnSpPr>
        <p:spPr>
          <a:xfrm flipH="1">
            <a:off x="1357196" y="3645024"/>
            <a:ext cx="242271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>
            <a:endCxn id="58" idx="5"/>
          </p:cNvCxnSpPr>
          <p:nvPr/>
        </p:nvCxnSpPr>
        <p:spPr>
          <a:xfrm flipH="1" flipV="1">
            <a:off x="2576305" y="1556792"/>
            <a:ext cx="1203607" cy="20882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71600" y="3573016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15616" y="1052736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39752" y="3573016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3528" y="2348880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83768" y="1052736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31840" y="2132856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635896" y="3573016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2" name="Прямая соединительная линия 31"/>
          <p:cNvCxnSpPr>
            <a:endCxn id="59" idx="2"/>
          </p:cNvCxnSpPr>
          <p:nvPr/>
        </p:nvCxnSpPr>
        <p:spPr>
          <a:xfrm flipH="1" flipV="1">
            <a:off x="5142337" y="3623313"/>
            <a:ext cx="3606127" cy="2171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>
            <a:endCxn id="59" idx="0"/>
          </p:cNvCxnSpPr>
          <p:nvPr/>
        </p:nvCxnSpPr>
        <p:spPr>
          <a:xfrm flipH="1" flipV="1">
            <a:off x="5832140" y="1497370"/>
            <a:ext cx="2916324" cy="214765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4860032" y="3573016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724128" y="980728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300192" y="3573016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572000" y="1700808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804248" y="1772816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5" name="Группа 44"/>
          <p:cNvGrpSpPr/>
          <p:nvPr/>
        </p:nvGrpSpPr>
        <p:grpSpPr>
          <a:xfrm>
            <a:off x="4788024" y="4509120"/>
            <a:ext cx="4032448" cy="1296144"/>
            <a:chOff x="5004048" y="2852936"/>
            <a:chExt cx="4032448" cy="1296144"/>
          </a:xfrm>
        </p:grpSpPr>
        <p:sp>
          <p:nvSpPr>
            <p:cNvPr id="46" name="Прямоугольник 45"/>
            <p:cNvSpPr/>
            <p:nvPr/>
          </p:nvSpPr>
          <p:spPr>
            <a:xfrm>
              <a:off x="5004048" y="2852936"/>
              <a:ext cx="4032448" cy="12961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7" name="Object 2"/>
            <p:cNvGraphicFramePr>
              <a:graphicFrameLocks noChangeAspect="1"/>
            </p:cNvGraphicFramePr>
            <p:nvPr/>
          </p:nvGraphicFramePr>
          <p:xfrm>
            <a:off x="5004048" y="3206329"/>
            <a:ext cx="3960441" cy="600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9158" name="Формула" r:id="rId4" imgW="34747200" imgH="4876800" progId="Equation.3">
                    <p:embed/>
                  </p:oleObj>
                </mc:Choice>
                <mc:Fallback>
                  <p:oleObj name="Формула" r:id="rId4" imgW="34747200" imgH="4876800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04048" y="3206329"/>
                          <a:ext cx="3960441" cy="6000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8" name="Группа 47"/>
          <p:cNvGrpSpPr/>
          <p:nvPr/>
        </p:nvGrpSpPr>
        <p:grpSpPr>
          <a:xfrm>
            <a:off x="4762500" y="4509120"/>
            <a:ext cx="4079875" cy="1296144"/>
            <a:chOff x="4186436" y="2852936"/>
            <a:chExt cx="4079875" cy="1296144"/>
          </a:xfrm>
        </p:grpSpPr>
        <p:sp>
          <p:nvSpPr>
            <p:cNvPr id="49" name="Прямоугольник 48"/>
            <p:cNvSpPr/>
            <p:nvPr/>
          </p:nvSpPr>
          <p:spPr>
            <a:xfrm>
              <a:off x="4211960" y="2852936"/>
              <a:ext cx="4032448" cy="12961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0" name="Object 2"/>
            <p:cNvGraphicFramePr>
              <a:graphicFrameLocks noChangeAspect="1"/>
            </p:cNvGraphicFramePr>
            <p:nvPr/>
          </p:nvGraphicFramePr>
          <p:xfrm>
            <a:off x="4186436" y="2958679"/>
            <a:ext cx="4079875" cy="1063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9159" name="Формула" r:id="rId6" imgW="38709600" imgH="9448800" progId="Equation.3">
                    <p:embed/>
                  </p:oleObj>
                </mc:Choice>
                <mc:Fallback>
                  <p:oleObj name="Формула" r:id="rId6" imgW="38709600" imgH="9448800" progId="Equation.3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86436" y="2958679"/>
                          <a:ext cx="4079875" cy="10636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1" name="Группа 50"/>
          <p:cNvGrpSpPr/>
          <p:nvPr/>
        </p:nvGrpSpPr>
        <p:grpSpPr>
          <a:xfrm>
            <a:off x="4788024" y="4509120"/>
            <a:ext cx="4032447" cy="1296144"/>
            <a:chOff x="5004048" y="2708920"/>
            <a:chExt cx="2880319" cy="1296144"/>
          </a:xfrm>
        </p:grpSpPr>
        <p:sp>
          <p:nvSpPr>
            <p:cNvPr id="52" name="Прямоугольник 51"/>
            <p:cNvSpPr/>
            <p:nvPr/>
          </p:nvSpPr>
          <p:spPr>
            <a:xfrm>
              <a:off x="5004048" y="2708920"/>
              <a:ext cx="2880319" cy="12961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3" name="Object 2"/>
            <p:cNvGraphicFramePr>
              <a:graphicFrameLocks noChangeAspect="1"/>
            </p:cNvGraphicFramePr>
            <p:nvPr/>
          </p:nvGraphicFramePr>
          <p:xfrm>
            <a:off x="5738019" y="3082950"/>
            <a:ext cx="1360714" cy="5254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9160" name="Формула" r:id="rId8" imgW="11887200" imgH="4267200" progId="Equation.3">
                    <p:embed/>
                  </p:oleObj>
                </mc:Choice>
                <mc:Fallback>
                  <p:oleObj name="Формула" r:id="rId8" imgW="11887200" imgH="4267200" progId="Equation.3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38019" y="3082950"/>
                          <a:ext cx="1360714" cy="5254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4" name="Прямоугольник 53"/>
          <p:cNvSpPr/>
          <p:nvPr/>
        </p:nvSpPr>
        <p:spPr>
          <a:xfrm>
            <a:off x="4716016" y="4509120"/>
            <a:ext cx="4104456" cy="1296144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Шестиугольник 57"/>
          <p:cNvSpPr/>
          <p:nvPr/>
        </p:nvSpPr>
        <p:spPr>
          <a:xfrm>
            <a:off x="755576" y="1556792"/>
            <a:ext cx="2422349" cy="2088232"/>
          </a:xfrm>
          <a:prstGeom prst="hexagon">
            <a:avLst>
              <a:gd name="adj" fmla="val 28810"/>
              <a:gd name="vf" fmla="val 115470"/>
            </a:avLst>
          </a:prstGeom>
          <a:noFill/>
          <a:ln w="508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авильный пятиугольник 58"/>
          <p:cNvSpPr/>
          <p:nvPr/>
        </p:nvSpPr>
        <p:spPr>
          <a:xfrm>
            <a:off x="4716016" y="1497370"/>
            <a:ext cx="2232248" cy="2125950"/>
          </a:xfrm>
          <a:prstGeom prst="pentagon">
            <a:avLst/>
          </a:prstGeom>
          <a:noFill/>
          <a:ln w="508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TextBox 72"/>
          <p:cNvSpPr txBox="1"/>
          <p:nvPr/>
        </p:nvSpPr>
        <p:spPr>
          <a:xfrm>
            <a:off x="8460432" y="3573016"/>
            <a:ext cx="5501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7" name="Группа 86"/>
          <p:cNvGrpSpPr/>
          <p:nvPr/>
        </p:nvGrpSpPr>
        <p:grpSpPr>
          <a:xfrm>
            <a:off x="395536" y="4509120"/>
            <a:ext cx="4032448" cy="1296144"/>
            <a:chOff x="5004048" y="2852936"/>
            <a:chExt cx="4032448" cy="1296144"/>
          </a:xfrm>
        </p:grpSpPr>
        <p:sp>
          <p:nvSpPr>
            <p:cNvPr id="88" name="Прямоугольник 87"/>
            <p:cNvSpPr/>
            <p:nvPr/>
          </p:nvSpPr>
          <p:spPr>
            <a:xfrm>
              <a:off x="5004048" y="2852936"/>
              <a:ext cx="4032448" cy="12961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89" name="Object 2"/>
            <p:cNvGraphicFramePr>
              <a:graphicFrameLocks noChangeAspect="1"/>
            </p:cNvGraphicFramePr>
            <p:nvPr/>
          </p:nvGraphicFramePr>
          <p:xfrm>
            <a:off x="5854700" y="3206329"/>
            <a:ext cx="2259012" cy="600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9161" name="Формула" r:id="rId10" imgW="19812000" imgH="4876800" progId="Equation.3">
                    <p:embed/>
                  </p:oleObj>
                </mc:Choice>
                <mc:Fallback>
                  <p:oleObj name="Формула" r:id="rId10" imgW="19812000" imgH="4876800" progId="Equation.3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54700" y="3206329"/>
                          <a:ext cx="2259012" cy="6000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0" name="Группа 89"/>
          <p:cNvGrpSpPr/>
          <p:nvPr/>
        </p:nvGrpSpPr>
        <p:grpSpPr>
          <a:xfrm>
            <a:off x="395536" y="4509120"/>
            <a:ext cx="4032448" cy="1296144"/>
            <a:chOff x="5004048" y="2852936"/>
            <a:chExt cx="4032448" cy="1296144"/>
          </a:xfrm>
        </p:grpSpPr>
        <p:sp>
          <p:nvSpPr>
            <p:cNvPr id="91" name="Прямоугольник 90"/>
            <p:cNvSpPr/>
            <p:nvPr/>
          </p:nvSpPr>
          <p:spPr>
            <a:xfrm>
              <a:off x="5004048" y="2852936"/>
              <a:ext cx="4032448" cy="12961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92" name="Object 2"/>
            <p:cNvGraphicFramePr>
              <a:graphicFrameLocks noChangeAspect="1"/>
            </p:cNvGraphicFramePr>
            <p:nvPr/>
          </p:nvGraphicFramePr>
          <p:xfrm>
            <a:off x="5089525" y="3206329"/>
            <a:ext cx="3787775" cy="600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9162" name="Формула" r:id="rId12" imgW="33223200" imgH="4876800" progId="Equation.3">
                    <p:embed/>
                  </p:oleObj>
                </mc:Choice>
                <mc:Fallback>
                  <p:oleObj name="Формула" r:id="rId12" imgW="33223200" imgH="4876800" progId="Equation.3">
                    <p:embed/>
                    <p:pic>
                      <p:nvPicPr>
                        <p:cNvPr id="0" name="Picture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89525" y="3206329"/>
                          <a:ext cx="3787775" cy="6000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3" name="Группа 92"/>
          <p:cNvGrpSpPr/>
          <p:nvPr/>
        </p:nvGrpSpPr>
        <p:grpSpPr>
          <a:xfrm>
            <a:off x="323528" y="4509120"/>
            <a:ext cx="4113212" cy="1296144"/>
            <a:chOff x="4170437" y="2852936"/>
            <a:chExt cx="4113212" cy="1296144"/>
          </a:xfrm>
        </p:grpSpPr>
        <p:sp>
          <p:nvSpPr>
            <p:cNvPr id="94" name="Прямоугольник 93"/>
            <p:cNvSpPr/>
            <p:nvPr/>
          </p:nvSpPr>
          <p:spPr>
            <a:xfrm>
              <a:off x="4211960" y="2852936"/>
              <a:ext cx="4032448" cy="12961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95" name="Object 2"/>
            <p:cNvGraphicFramePr>
              <a:graphicFrameLocks noChangeAspect="1"/>
            </p:cNvGraphicFramePr>
            <p:nvPr/>
          </p:nvGraphicFramePr>
          <p:xfrm>
            <a:off x="4170437" y="2958679"/>
            <a:ext cx="4113212" cy="1063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9163" name="Формула" r:id="rId14" imgW="39014400" imgH="9448800" progId="Equation.3">
                    <p:embed/>
                  </p:oleObj>
                </mc:Choice>
                <mc:Fallback>
                  <p:oleObj name="Формула" r:id="rId14" imgW="39014400" imgH="9448800" progId="Equation.3">
                    <p:embed/>
                    <p:pic>
                      <p:nvPicPr>
                        <p:cNvPr id="0" name="Picture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70437" y="2958679"/>
                          <a:ext cx="4113212" cy="10636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6" name="Группа 95"/>
          <p:cNvGrpSpPr/>
          <p:nvPr/>
        </p:nvGrpSpPr>
        <p:grpSpPr>
          <a:xfrm>
            <a:off x="395536" y="4509120"/>
            <a:ext cx="4032447" cy="1296144"/>
            <a:chOff x="5004048" y="2708920"/>
            <a:chExt cx="2880319" cy="1296144"/>
          </a:xfrm>
        </p:grpSpPr>
        <p:sp>
          <p:nvSpPr>
            <p:cNvPr id="97" name="Прямоугольник 96"/>
            <p:cNvSpPr/>
            <p:nvPr/>
          </p:nvSpPr>
          <p:spPr>
            <a:xfrm>
              <a:off x="5004048" y="2708920"/>
              <a:ext cx="2880319" cy="12961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98" name="Object 2"/>
            <p:cNvGraphicFramePr>
              <a:graphicFrameLocks noChangeAspect="1"/>
            </p:cNvGraphicFramePr>
            <p:nvPr/>
          </p:nvGraphicFramePr>
          <p:xfrm>
            <a:off x="5771948" y="3100413"/>
            <a:ext cx="1291544" cy="488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9164" name="Формула" r:id="rId16" imgW="11277600" imgH="3962400" progId="Equation.3">
                    <p:embed/>
                  </p:oleObj>
                </mc:Choice>
                <mc:Fallback>
                  <p:oleObj name="Формула" r:id="rId16" imgW="11277600" imgH="3962400" progId="Equation.3">
                    <p:embed/>
                    <p:pic>
                      <p:nvPicPr>
                        <p:cNvPr id="0" name="Picture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71948" y="3100413"/>
                          <a:ext cx="1291544" cy="4889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9" name="Прямоугольник 98"/>
          <p:cNvSpPr/>
          <p:nvPr/>
        </p:nvSpPr>
        <p:spPr>
          <a:xfrm>
            <a:off x="323528" y="4509120"/>
            <a:ext cx="4104456" cy="1296144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Овал 99"/>
          <p:cNvSpPr/>
          <p:nvPr/>
        </p:nvSpPr>
        <p:spPr>
          <a:xfrm>
            <a:off x="8244408" y="5661248"/>
            <a:ext cx="648072" cy="1008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1" name="Picture 4" descr="https://i.pinimg.com/originals/87/54/45/875445f83670e0750c6f2049b85efae1.pn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8244408" y="5445224"/>
            <a:ext cx="622809" cy="1202094"/>
          </a:xfrm>
          <a:prstGeom prst="rect">
            <a:avLst/>
          </a:prstGeom>
          <a:noFill/>
        </p:spPr>
      </p:pic>
      <p:pic>
        <p:nvPicPr>
          <p:cNvPr id="102" name="Picture 4" descr="https://i.pinimg.com/originals/87/54/45/875445f83670e0750c6f2049b85efae1.pn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 flipH="1">
            <a:off x="3347864" y="1412776"/>
            <a:ext cx="2304256" cy="4586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Группа 76"/>
          <p:cNvGrpSpPr/>
          <p:nvPr/>
        </p:nvGrpSpPr>
        <p:grpSpPr>
          <a:xfrm>
            <a:off x="4788024" y="2492896"/>
            <a:ext cx="3240360" cy="648072"/>
            <a:chOff x="1691680" y="3645024"/>
            <a:chExt cx="3240360" cy="648072"/>
          </a:xfrm>
        </p:grpSpPr>
        <p:sp>
          <p:nvSpPr>
            <p:cNvPr id="53" name="Прямоугольник 52"/>
            <p:cNvSpPr/>
            <p:nvPr/>
          </p:nvSpPr>
          <p:spPr>
            <a:xfrm>
              <a:off x="1691680" y="3645024"/>
              <a:ext cx="3240360" cy="648072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4" name="Object 2"/>
            <p:cNvGraphicFramePr>
              <a:graphicFrameLocks noChangeAspect="1"/>
            </p:cNvGraphicFramePr>
            <p:nvPr/>
          </p:nvGraphicFramePr>
          <p:xfrm>
            <a:off x="2123728" y="3668762"/>
            <a:ext cx="2448272" cy="600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0184" name="Формула" r:id="rId1" imgW="24688800" imgH="5791200" progId="Equation.3">
                    <p:embed/>
                  </p:oleObj>
                </mc:Choice>
                <mc:Fallback>
                  <p:oleObj name="Формула" r:id="rId1" imgW="24688800" imgH="5791200" progId="Equation.3">
                    <p:embed/>
                    <p:pic>
                      <p:nvPicPr>
                        <p:cNvPr id="0" name="Picture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23728" y="3668762"/>
                          <a:ext cx="2448272" cy="6000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" name="Группа 76"/>
          <p:cNvGrpSpPr/>
          <p:nvPr/>
        </p:nvGrpSpPr>
        <p:grpSpPr>
          <a:xfrm>
            <a:off x="1259632" y="2492896"/>
            <a:ext cx="3240360" cy="648072"/>
            <a:chOff x="1691680" y="3645024"/>
            <a:chExt cx="3240360" cy="648072"/>
          </a:xfrm>
        </p:grpSpPr>
        <p:sp>
          <p:nvSpPr>
            <p:cNvPr id="57" name="Прямоугольник 56"/>
            <p:cNvSpPr/>
            <p:nvPr/>
          </p:nvSpPr>
          <p:spPr>
            <a:xfrm>
              <a:off x="1691680" y="3645024"/>
              <a:ext cx="3240360" cy="648072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75" name="Object 2"/>
            <p:cNvGraphicFramePr>
              <a:graphicFrameLocks noChangeAspect="1"/>
            </p:cNvGraphicFramePr>
            <p:nvPr/>
          </p:nvGraphicFramePr>
          <p:xfrm>
            <a:off x="1979712" y="3717032"/>
            <a:ext cx="2827337" cy="504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0185" name="Формула" r:id="rId3" imgW="24688800" imgH="4876800" progId="Equation.3">
                    <p:embed/>
                  </p:oleObj>
                </mc:Choice>
                <mc:Fallback>
                  <p:oleObj name="Формула" r:id="rId3" imgW="24688800" imgH="487680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79712" y="3717032"/>
                          <a:ext cx="2827337" cy="5048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" name="Прямоугольник 1"/>
          <p:cNvSpPr/>
          <p:nvPr/>
        </p:nvSpPr>
        <p:spPr>
          <a:xfrm>
            <a:off x="395536" y="260648"/>
            <a:ext cx="8352928" cy="1224136"/>
          </a:xfrm>
          <a:prstGeom prst="rect">
            <a:avLst/>
          </a:prstGeom>
          <a:solidFill>
            <a:srgbClr val="708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Определите количество сторон 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правильного многоугольника, если угол,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смежный с углом многоугольника  …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404664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Управляющая кнопка: домой 3">
            <a:hlinkClick r:id="rId5" action="ppaction://hlinksldjump" highlightClick="1"/>
          </p:cNvPr>
          <p:cNvSpPr/>
          <p:nvPr/>
        </p:nvSpPr>
        <p:spPr>
          <a:xfrm>
            <a:off x="8028384" y="404664"/>
            <a:ext cx="576064" cy="504056"/>
          </a:xfrm>
          <a:prstGeom prst="actionButtonHome">
            <a:avLst/>
          </a:prstGeom>
          <a:solidFill>
            <a:schemeClr val="accent3">
              <a:lumMod val="50000"/>
            </a:schemeClr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628800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rgbClr val="3B49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endParaRPr lang="ru-RU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1259632" y="1628800"/>
            <a:ext cx="6768752" cy="792088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в 2 раза 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угла многоугольника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1259632" y="1628800"/>
            <a:ext cx="6768752" cy="792088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5" name="Группа 76"/>
          <p:cNvGrpSpPr/>
          <p:nvPr/>
        </p:nvGrpSpPr>
        <p:grpSpPr>
          <a:xfrm>
            <a:off x="4788024" y="4149080"/>
            <a:ext cx="3240360" cy="648072"/>
            <a:chOff x="1691680" y="3645024"/>
            <a:chExt cx="3240360" cy="648072"/>
          </a:xfrm>
        </p:grpSpPr>
        <p:sp>
          <p:nvSpPr>
            <p:cNvPr id="56" name="Прямоугольник 55"/>
            <p:cNvSpPr/>
            <p:nvPr/>
          </p:nvSpPr>
          <p:spPr>
            <a:xfrm>
              <a:off x="1691680" y="3645024"/>
              <a:ext cx="3240360" cy="648072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9" name="Object 2"/>
            <p:cNvGraphicFramePr>
              <a:graphicFrameLocks noChangeAspect="1"/>
            </p:cNvGraphicFramePr>
            <p:nvPr/>
          </p:nvGraphicFramePr>
          <p:xfrm>
            <a:off x="2032869" y="3669482"/>
            <a:ext cx="2628900" cy="600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0186" name="Формула" r:id="rId6" imgW="26517600" imgH="5791200" progId="Equation.3">
                    <p:embed/>
                  </p:oleObj>
                </mc:Choice>
                <mc:Fallback>
                  <p:oleObj name="Формула" r:id="rId6" imgW="26517600" imgH="5791200" progId="Equation.3">
                    <p:embed/>
                    <p:pic>
                      <p:nvPicPr>
                        <p:cNvPr id="0" name="Picture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32869" y="3669482"/>
                          <a:ext cx="2628900" cy="6000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0" name="Группа 76"/>
          <p:cNvGrpSpPr/>
          <p:nvPr/>
        </p:nvGrpSpPr>
        <p:grpSpPr>
          <a:xfrm>
            <a:off x="1259632" y="4149080"/>
            <a:ext cx="3244106" cy="648072"/>
            <a:chOff x="1691680" y="3645024"/>
            <a:chExt cx="3244106" cy="648072"/>
          </a:xfrm>
        </p:grpSpPr>
        <p:sp>
          <p:nvSpPr>
            <p:cNvPr id="61" name="Прямоугольник 60"/>
            <p:cNvSpPr/>
            <p:nvPr/>
          </p:nvSpPr>
          <p:spPr>
            <a:xfrm>
              <a:off x="1691680" y="3645024"/>
              <a:ext cx="3240360" cy="648072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62" name="Object 2"/>
            <p:cNvGraphicFramePr>
              <a:graphicFrameLocks noChangeAspect="1"/>
            </p:cNvGraphicFramePr>
            <p:nvPr/>
          </p:nvGraphicFramePr>
          <p:xfrm>
            <a:off x="1763688" y="3717107"/>
            <a:ext cx="3172098" cy="504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0187" name="Формула" r:id="rId8" imgW="32613600" imgH="4876800" progId="Equation.3">
                    <p:embed/>
                  </p:oleObj>
                </mc:Choice>
                <mc:Fallback>
                  <p:oleObj name="Формула" r:id="rId8" imgW="32613600" imgH="4876800" progId="Equation.3">
                    <p:embed/>
                    <p:pic>
                      <p:nvPicPr>
                        <p:cNvPr id="0" name="Picture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63688" y="3717107"/>
                          <a:ext cx="3172098" cy="5048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3" name="Прямоугольник 62"/>
          <p:cNvSpPr/>
          <p:nvPr/>
        </p:nvSpPr>
        <p:spPr>
          <a:xfrm>
            <a:off x="467544" y="3284984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rgbClr val="3B49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endParaRPr lang="ru-RU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1259632" y="3284984"/>
            <a:ext cx="6768752" cy="792088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на 156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º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угла многоугольника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1259632" y="3284984"/>
            <a:ext cx="6768752" cy="792088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7" name="Группа 76"/>
          <p:cNvGrpSpPr/>
          <p:nvPr/>
        </p:nvGrpSpPr>
        <p:grpSpPr>
          <a:xfrm>
            <a:off x="4788024" y="5805264"/>
            <a:ext cx="3240360" cy="648072"/>
            <a:chOff x="1691680" y="3645024"/>
            <a:chExt cx="3240360" cy="648072"/>
          </a:xfrm>
        </p:grpSpPr>
        <p:sp>
          <p:nvSpPr>
            <p:cNvPr id="68" name="Прямоугольник 67"/>
            <p:cNvSpPr/>
            <p:nvPr/>
          </p:nvSpPr>
          <p:spPr>
            <a:xfrm>
              <a:off x="1691680" y="3645024"/>
              <a:ext cx="3240360" cy="648072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69" name="Object 2"/>
            <p:cNvGraphicFramePr>
              <a:graphicFrameLocks noChangeAspect="1"/>
            </p:cNvGraphicFramePr>
            <p:nvPr/>
          </p:nvGraphicFramePr>
          <p:xfrm>
            <a:off x="2123356" y="3669060"/>
            <a:ext cx="2447925" cy="600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0188" name="Формула" r:id="rId10" imgW="24688800" imgH="5791200" progId="Equation.3">
                    <p:embed/>
                  </p:oleObj>
                </mc:Choice>
                <mc:Fallback>
                  <p:oleObj name="Формула" r:id="rId10" imgW="24688800" imgH="5791200" progId="Equation.3">
                    <p:embed/>
                    <p:pic>
                      <p:nvPicPr>
                        <p:cNvPr id="0" name="Picture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23356" y="3669060"/>
                          <a:ext cx="2447925" cy="6000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0" name="Группа 76"/>
          <p:cNvGrpSpPr/>
          <p:nvPr/>
        </p:nvGrpSpPr>
        <p:grpSpPr>
          <a:xfrm>
            <a:off x="1259632" y="5780338"/>
            <a:ext cx="3240360" cy="672998"/>
            <a:chOff x="1691680" y="3620098"/>
            <a:chExt cx="3240360" cy="672998"/>
          </a:xfrm>
        </p:grpSpPr>
        <p:sp>
          <p:nvSpPr>
            <p:cNvPr id="71" name="Прямоугольник 70"/>
            <p:cNvSpPr/>
            <p:nvPr/>
          </p:nvSpPr>
          <p:spPr>
            <a:xfrm>
              <a:off x="1691680" y="3645024"/>
              <a:ext cx="3240360" cy="648072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72" name="Object 2"/>
            <p:cNvGraphicFramePr>
              <a:graphicFrameLocks noChangeAspect="1"/>
            </p:cNvGraphicFramePr>
            <p:nvPr/>
          </p:nvGraphicFramePr>
          <p:xfrm>
            <a:off x="2339752" y="3620098"/>
            <a:ext cx="1944216" cy="6729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0189" name="Формула" r:id="rId12" imgW="25603200" imgH="9448800" progId="Equation.3">
                    <p:embed/>
                  </p:oleObj>
                </mc:Choice>
                <mc:Fallback>
                  <p:oleObj name="Формула" r:id="rId12" imgW="25603200" imgH="9448800" progId="Equation.3">
                    <p:embed/>
                    <p:pic>
                      <p:nvPicPr>
                        <p:cNvPr id="0" name="Picture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39752" y="3620098"/>
                          <a:ext cx="1944216" cy="67299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3" name="Прямоугольник 72"/>
          <p:cNvSpPr/>
          <p:nvPr/>
        </p:nvSpPr>
        <p:spPr>
          <a:xfrm>
            <a:off x="467544" y="4941168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rgbClr val="3B49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</a:t>
            </a:r>
            <a:endParaRPr lang="ru-RU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1259632" y="4941168"/>
            <a:ext cx="6768752" cy="792088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составляет     угла многоугольника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7" name="Object 2"/>
          <p:cNvGraphicFramePr>
            <a:graphicFrameLocks noChangeAspect="1"/>
          </p:cNvGraphicFramePr>
          <p:nvPr/>
        </p:nvGraphicFramePr>
        <p:xfrm>
          <a:off x="3851920" y="4941168"/>
          <a:ext cx="355600" cy="79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190" name="Формула" r:id="rId14" imgW="3657600" imgH="9448800" progId="Equation.3">
                  <p:embed/>
                </p:oleObj>
              </mc:Choice>
              <mc:Fallback>
                <p:oleObj name="Формула" r:id="rId14" imgW="3657600" imgH="9448800" progId="Equation.3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920" y="4941168"/>
                        <a:ext cx="355600" cy="792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" name="Прямоугольник 75"/>
          <p:cNvSpPr/>
          <p:nvPr/>
        </p:nvSpPr>
        <p:spPr>
          <a:xfrm>
            <a:off x="1259632" y="4941168"/>
            <a:ext cx="6768752" cy="792088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Овал 77"/>
          <p:cNvSpPr/>
          <p:nvPr/>
        </p:nvSpPr>
        <p:spPr>
          <a:xfrm>
            <a:off x="8244408" y="5661248"/>
            <a:ext cx="648072" cy="1008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9" name="Picture 4" descr="https://i.pinimg.com/originals/87/54/45/875445f83670e0750c6f2049b85efae1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244408" y="5445224"/>
            <a:ext cx="622809" cy="1202094"/>
          </a:xfrm>
          <a:prstGeom prst="rect">
            <a:avLst/>
          </a:prstGeom>
          <a:noFill/>
        </p:spPr>
      </p:pic>
      <p:pic>
        <p:nvPicPr>
          <p:cNvPr id="80" name="Picture 4" descr="https://i.pinimg.com/originals/87/54/45/875445f83670e0750c6f2049b85efae1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 flipH="1">
            <a:off x="3347864" y="1412776"/>
            <a:ext cx="2304256" cy="4586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76"/>
          <p:cNvGrpSpPr/>
          <p:nvPr/>
        </p:nvGrpSpPr>
        <p:grpSpPr>
          <a:xfrm>
            <a:off x="6012160" y="1772816"/>
            <a:ext cx="2664296" cy="792088"/>
            <a:chOff x="1691680" y="3645024"/>
            <a:chExt cx="2880320" cy="792088"/>
          </a:xfrm>
        </p:grpSpPr>
        <p:sp>
          <p:nvSpPr>
            <p:cNvPr id="57" name="Прямоугольник 56"/>
            <p:cNvSpPr/>
            <p:nvPr/>
          </p:nvSpPr>
          <p:spPr>
            <a:xfrm>
              <a:off x="1691680" y="3645024"/>
              <a:ext cx="2880320" cy="792088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75" name="Object 2"/>
            <p:cNvGraphicFramePr>
              <a:graphicFrameLocks noChangeAspect="1"/>
            </p:cNvGraphicFramePr>
            <p:nvPr/>
          </p:nvGraphicFramePr>
          <p:xfrm>
            <a:off x="2947629" y="3716883"/>
            <a:ext cx="585229" cy="631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1195" name="Формула" r:id="rId1" imgW="3962400" imgH="4876800" progId="Equation.3">
                    <p:embed/>
                  </p:oleObj>
                </mc:Choice>
                <mc:Fallback>
                  <p:oleObj name="Формула" r:id="rId1" imgW="3962400" imgH="487680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47629" y="3716883"/>
                          <a:ext cx="585229" cy="6318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" name="Прямоугольник 1"/>
          <p:cNvSpPr/>
          <p:nvPr/>
        </p:nvSpPr>
        <p:spPr>
          <a:xfrm>
            <a:off x="395536" y="260648"/>
            <a:ext cx="8352928" cy="792088"/>
          </a:xfrm>
          <a:prstGeom prst="rect">
            <a:avLst/>
          </a:prstGeom>
          <a:solidFill>
            <a:srgbClr val="708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центральный угол 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правильного…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404664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8028384" y="404664"/>
            <a:ext cx="576064" cy="504056"/>
          </a:xfrm>
          <a:prstGeom prst="actionButtonHome">
            <a:avLst/>
          </a:prstGeom>
          <a:solidFill>
            <a:schemeClr val="accent3">
              <a:lumMod val="50000"/>
            </a:schemeClr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916832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rgbClr val="3B49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endParaRPr lang="ru-RU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1187624" y="1772816"/>
            <a:ext cx="4680520" cy="792088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ru-RU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сорокапятиугольника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1187624" y="1772816"/>
            <a:ext cx="4680520" cy="792088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Группа 30"/>
          <p:cNvGrpSpPr/>
          <p:nvPr/>
        </p:nvGrpSpPr>
        <p:grpSpPr>
          <a:xfrm>
            <a:off x="6012160" y="2780928"/>
            <a:ext cx="2664296" cy="792088"/>
            <a:chOff x="1691680" y="3645024"/>
            <a:chExt cx="2880320" cy="792088"/>
          </a:xfrm>
        </p:grpSpPr>
        <p:sp>
          <p:nvSpPr>
            <p:cNvPr id="32" name="Прямоугольник 31"/>
            <p:cNvSpPr/>
            <p:nvPr/>
          </p:nvSpPr>
          <p:spPr>
            <a:xfrm>
              <a:off x="1691680" y="3645024"/>
              <a:ext cx="2880320" cy="792088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3" name="Object 2"/>
            <p:cNvGraphicFramePr>
              <a:graphicFrameLocks noChangeAspect="1"/>
            </p:cNvGraphicFramePr>
            <p:nvPr/>
          </p:nvGraphicFramePr>
          <p:xfrm>
            <a:off x="2947629" y="3716834"/>
            <a:ext cx="585229" cy="631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1196" name="Формула" r:id="rId4" imgW="3962400" imgH="4876800" progId="Equation.3">
                    <p:embed/>
                  </p:oleObj>
                </mc:Choice>
                <mc:Fallback>
                  <p:oleObj name="Формула" r:id="rId4" imgW="3962400" imgH="487680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47629" y="3716834"/>
                          <a:ext cx="585229" cy="6318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4" name="Прямоугольник 33"/>
          <p:cNvSpPr/>
          <p:nvPr/>
        </p:nvSpPr>
        <p:spPr>
          <a:xfrm>
            <a:off x="251520" y="2924944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rgbClr val="3B49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endParaRPr lang="ru-RU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187624" y="2780928"/>
            <a:ext cx="4680520" cy="792088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ru-RU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сорокаугольника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187624" y="2780928"/>
            <a:ext cx="4680520" cy="792088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251520" y="3933056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rgbClr val="3B49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</a:t>
            </a:r>
            <a:endParaRPr lang="ru-RU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Группа 30"/>
          <p:cNvGrpSpPr/>
          <p:nvPr/>
        </p:nvGrpSpPr>
        <p:grpSpPr>
          <a:xfrm>
            <a:off x="6012160" y="3789040"/>
            <a:ext cx="2664296" cy="792088"/>
            <a:chOff x="1691680" y="3645024"/>
            <a:chExt cx="2880320" cy="792088"/>
          </a:xfrm>
        </p:grpSpPr>
        <p:sp>
          <p:nvSpPr>
            <p:cNvPr id="46" name="Прямоугольник 45"/>
            <p:cNvSpPr/>
            <p:nvPr/>
          </p:nvSpPr>
          <p:spPr>
            <a:xfrm>
              <a:off x="1691680" y="3645024"/>
              <a:ext cx="2880320" cy="792088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7" name="Object 2"/>
            <p:cNvGraphicFramePr>
              <a:graphicFrameLocks noChangeAspect="1"/>
            </p:cNvGraphicFramePr>
            <p:nvPr/>
          </p:nvGraphicFramePr>
          <p:xfrm>
            <a:off x="2834359" y="3735834"/>
            <a:ext cx="810054" cy="5921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1197" name="Формула" r:id="rId6" imgW="5486400" imgH="4572000" progId="Equation.3">
                    <p:embed/>
                  </p:oleObj>
                </mc:Choice>
                <mc:Fallback>
                  <p:oleObj name="Формула" r:id="rId6" imgW="5486400" imgH="4572000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34359" y="3735834"/>
                          <a:ext cx="810054" cy="5921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5" name="Прямоугольник 54"/>
          <p:cNvSpPr/>
          <p:nvPr/>
        </p:nvSpPr>
        <p:spPr>
          <a:xfrm>
            <a:off x="1187624" y="3789040"/>
            <a:ext cx="4680520" cy="792088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ru-RU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тридцатиугольника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1187624" y="3789040"/>
            <a:ext cx="4680520" cy="792088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8244408" y="5661248"/>
            <a:ext cx="648072" cy="1008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" name="Picture 4" descr="https://i.pinimg.com/originals/87/54/45/875445f83670e0750c6f2049b85efae1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44408" y="5445224"/>
            <a:ext cx="622809" cy="1202094"/>
          </a:xfrm>
          <a:prstGeom prst="rect">
            <a:avLst/>
          </a:prstGeom>
          <a:noFill/>
        </p:spPr>
      </p:pic>
      <p:pic>
        <p:nvPicPr>
          <p:cNvPr id="36" name="Picture 4" descr="https://i.pinimg.com/originals/87/54/45/875445f83670e0750c6f2049b85efae1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flipH="1">
            <a:off x="3347864" y="1412776"/>
            <a:ext cx="2304256" cy="4586470"/>
          </a:xfrm>
          <a:prstGeom prst="rect">
            <a:avLst/>
          </a:prstGeom>
          <a:noFill/>
        </p:spPr>
      </p:pic>
      <p:sp>
        <p:nvSpPr>
          <p:cNvPr id="38" name="Управляющая кнопка: сведения 37">
            <a:hlinkClick r:id="" action="ppaction://noaction" highlightClick="1"/>
          </p:cNvPr>
          <p:cNvSpPr/>
          <p:nvPr/>
        </p:nvSpPr>
        <p:spPr>
          <a:xfrm>
            <a:off x="323528" y="6093296"/>
            <a:ext cx="504056" cy="466352"/>
          </a:xfrm>
          <a:prstGeom prst="actionButtonInformation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9" name="Группа 79"/>
          <p:cNvGrpSpPr/>
          <p:nvPr/>
        </p:nvGrpSpPr>
        <p:grpSpPr>
          <a:xfrm>
            <a:off x="971600" y="5877272"/>
            <a:ext cx="2592288" cy="648072"/>
            <a:chOff x="2555776" y="5589240"/>
            <a:chExt cx="2875083" cy="648072"/>
          </a:xfrm>
        </p:grpSpPr>
        <p:sp>
          <p:nvSpPr>
            <p:cNvPr id="40" name="Прямоугольная выноска 3"/>
            <p:cNvSpPr/>
            <p:nvPr/>
          </p:nvSpPr>
          <p:spPr>
            <a:xfrm>
              <a:off x="2555776" y="5589240"/>
              <a:ext cx="2875083" cy="648072"/>
            </a:xfrm>
            <a:prstGeom prst="wedgeRectCallout">
              <a:avLst>
                <a:gd name="adj1" fmla="val -58029"/>
                <a:gd name="adj2" fmla="val 22638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508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42" name="Object 2"/>
            <p:cNvGraphicFramePr>
              <a:graphicFrameLocks noChangeAspect="1"/>
            </p:cNvGraphicFramePr>
            <p:nvPr/>
          </p:nvGraphicFramePr>
          <p:xfrm>
            <a:off x="2955093" y="5589240"/>
            <a:ext cx="2153314" cy="574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1198" name="Формула" r:id="rId10" imgW="19812000" imgH="5791200" progId="Equation.3">
                    <p:embed/>
                  </p:oleObj>
                </mc:Choice>
                <mc:Fallback>
                  <p:oleObj name="Формула" r:id="rId10" imgW="19812000" imgH="5791200" progId="Equation.3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55093" y="5589240"/>
                          <a:ext cx="2153314" cy="5746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76"/>
          <p:cNvGrpSpPr/>
          <p:nvPr/>
        </p:nvGrpSpPr>
        <p:grpSpPr>
          <a:xfrm>
            <a:off x="6012160" y="1772816"/>
            <a:ext cx="2664296" cy="792088"/>
            <a:chOff x="1691680" y="3645024"/>
            <a:chExt cx="2880320" cy="792088"/>
          </a:xfrm>
        </p:grpSpPr>
        <p:sp>
          <p:nvSpPr>
            <p:cNvPr id="57" name="Прямоугольник 56"/>
            <p:cNvSpPr/>
            <p:nvPr/>
          </p:nvSpPr>
          <p:spPr>
            <a:xfrm>
              <a:off x="1691680" y="3645024"/>
              <a:ext cx="2880320" cy="792088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75" name="Object 2"/>
            <p:cNvGraphicFramePr>
              <a:graphicFrameLocks noChangeAspect="1"/>
            </p:cNvGraphicFramePr>
            <p:nvPr/>
          </p:nvGraphicFramePr>
          <p:xfrm>
            <a:off x="2475669" y="3756571"/>
            <a:ext cx="1530865" cy="552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2227" name="Формула" r:id="rId1" imgW="10363200" imgH="4267200" progId="Equation.3">
                    <p:embed/>
                  </p:oleObj>
                </mc:Choice>
                <mc:Fallback>
                  <p:oleObj name="Формула" r:id="rId1" imgW="10363200" imgH="426720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75669" y="3756571"/>
                          <a:ext cx="1530865" cy="5524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" name="Прямоугольник 1"/>
          <p:cNvSpPr/>
          <p:nvPr/>
        </p:nvSpPr>
        <p:spPr>
          <a:xfrm>
            <a:off x="395536" y="260648"/>
            <a:ext cx="8424936" cy="1152128"/>
          </a:xfrm>
          <a:prstGeom prst="rect">
            <a:avLst/>
          </a:prstGeom>
          <a:solidFill>
            <a:srgbClr val="708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количество сторон правильного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многоугольника, если  его центральный угол…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404664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8028384" y="404664"/>
            <a:ext cx="576064" cy="504056"/>
          </a:xfrm>
          <a:prstGeom prst="actionButtonHome">
            <a:avLst/>
          </a:prstGeom>
          <a:solidFill>
            <a:schemeClr val="accent3">
              <a:lumMod val="50000"/>
            </a:schemeClr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916832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rgbClr val="3B49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endParaRPr lang="ru-RU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1187624" y="1772816"/>
            <a:ext cx="4680520" cy="792088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51520" y="2924944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rgbClr val="3B49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endParaRPr lang="ru-RU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251520" y="3933056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rgbClr val="3B49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</a:t>
            </a:r>
            <a:endParaRPr lang="ru-RU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8" name="Object 2"/>
          <p:cNvGraphicFramePr>
            <a:graphicFrameLocks noChangeAspect="1"/>
          </p:cNvGraphicFramePr>
          <p:nvPr/>
        </p:nvGraphicFramePr>
        <p:xfrm>
          <a:off x="2632075" y="1785938"/>
          <a:ext cx="1831975" cy="75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228" name="Формула" r:id="rId4" imgW="13411200" imgH="5791200" progId="Equation.3">
                  <p:embed/>
                </p:oleObj>
              </mc:Choice>
              <mc:Fallback>
                <p:oleObj name="Формула" r:id="rId4" imgW="13411200" imgH="57912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2075" y="1785938"/>
                        <a:ext cx="1831975" cy="750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Прямоугольник 63"/>
          <p:cNvSpPr/>
          <p:nvPr/>
        </p:nvSpPr>
        <p:spPr>
          <a:xfrm>
            <a:off x="1187624" y="1772816"/>
            <a:ext cx="4680520" cy="792088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9" name="Группа 76"/>
          <p:cNvGrpSpPr/>
          <p:nvPr/>
        </p:nvGrpSpPr>
        <p:grpSpPr>
          <a:xfrm>
            <a:off x="6012160" y="2780928"/>
            <a:ext cx="2664296" cy="792088"/>
            <a:chOff x="1691680" y="3645024"/>
            <a:chExt cx="2880320" cy="792088"/>
          </a:xfrm>
        </p:grpSpPr>
        <p:sp>
          <p:nvSpPr>
            <p:cNvPr id="40" name="Прямоугольник 39"/>
            <p:cNvSpPr/>
            <p:nvPr/>
          </p:nvSpPr>
          <p:spPr>
            <a:xfrm>
              <a:off x="1691680" y="3645024"/>
              <a:ext cx="2880320" cy="792088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2" name="Object 2"/>
            <p:cNvGraphicFramePr>
              <a:graphicFrameLocks noChangeAspect="1"/>
            </p:cNvGraphicFramePr>
            <p:nvPr/>
          </p:nvGraphicFramePr>
          <p:xfrm>
            <a:off x="2475669" y="3756571"/>
            <a:ext cx="1530865" cy="552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2229" name="Формула" r:id="rId6" imgW="10363200" imgH="4267200" progId="Equation.3">
                    <p:embed/>
                  </p:oleObj>
                </mc:Choice>
                <mc:Fallback>
                  <p:oleObj name="Формула" r:id="rId6" imgW="10363200" imgH="4267200" progId="Equation.3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75669" y="3756571"/>
                          <a:ext cx="1530865" cy="5524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3" name="Прямоугольник 42"/>
          <p:cNvSpPr/>
          <p:nvPr/>
        </p:nvSpPr>
        <p:spPr>
          <a:xfrm>
            <a:off x="1187624" y="2780928"/>
            <a:ext cx="4680520" cy="792088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4" name="Object 2"/>
          <p:cNvGraphicFramePr>
            <a:graphicFrameLocks noChangeAspect="1"/>
          </p:cNvGraphicFramePr>
          <p:nvPr/>
        </p:nvGraphicFramePr>
        <p:xfrm>
          <a:off x="2632075" y="2794050"/>
          <a:ext cx="1831975" cy="75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230" name="Формула" r:id="rId8" imgW="13411200" imgH="5791200" progId="Equation.3">
                  <p:embed/>
                </p:oleObj>
              </mc:Choice>
              <mc:Fallback>
                <p:oleObj name="Формула" r:id="rId8" imgW="13411200" imgH="57912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2075" y="2794050"/>
                        <a:ext cx="1831975" cy="750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Прямоугольник 47"/>
          <p:cNvSpPr/>
          <p:nvPr/>
        </p:nvSpPr>
        <p:spPr>
          <a:xfrm>
            <a:off x="1187624" y="2780928"/>
            <a:ext cx="4680520" cy="792088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9" name="Группа 76"/>
          <p:cNvGrpSpPr/>
          <p:nvPr/>
        </p:nvGrpSpPr>
        <p:grpSpPr>
          <a:xfrm>
            <a:off x="6012160" y="3861048"/>
            <a:ext cx="2664296" cy="792088"/>
            <a:chOff x="1691680" y="3645024"/>
            <a:chExt cx="2880320" cy="792088"/>
          </a:xfrm>
        </p:grpSpPr>
        <p:sp>
          <p:nvSpPr>
            <p:cNvPr id="52" name="Прямоугольник 51"/>
            <p:cNvSpPr/>
            <p:nvPr/>
          </p:nvSpPr>
          <p:spPr>
            <a:xfrm>
              <a:off x="1691680" y="3645024"/>
              <a:ext cx="2880320" cy="792088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3" name="Object 2"/>
            <p:cNvGraphicFramePr>
              <a:graphicFrameLocks noChangeAspect="1"/>
            </p:cNvGraphicFramePr>
            <p:nvPr/>
          </p:nvGraphicFramePr>
          <p:xfrm>
            <a:off x="2520291" y="3755901"/>
            <a:ext cx="1441622" cy="552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2231" name="Формула" r:id="rId10" imgW="9753600" imgH="4267200" progId="Equation.3">
                    <p:embed/>
                  </p:oleObj>
                </mc:Choice>
                <mc:Fallback>
                  <p:oleObj name="Формула" r:id="rId10" imgW="9753600" imgH="4267200" progId="Equation.3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20291" y="3755901"/>
                          <a:ext cx="1441622" cy="5524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4" name="Прямоугольник 53"/>
          <p:cNvSpPr/>
          <p:nvPr/>
        </p:nvSpPr>
        <p:spPr>
          <a:xfrm>
            <a:off x="1187624" y="3861048"/>
            <a:ext cx="4680520" cy="792088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9" name="Object 2"/>
          <p:cNvGraphicFramePr>
            <a:graphicFrameLocks noChangeAspect="1"/>
          </p:cNvGraphicFramePr>
          <p:nvPr/>
        </p:nvGraphicFramePr>
        <p:xfrm>
          <a:off x="2611438" y="3873500"/>
          <a:ext cx="1873250" cy="750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232" name="Формула" r:id="rId12" imgW="13716000" imgH="5791200" progId="Equation.3">
                  <p:embed/>
                </p:oleObj>
              </mc:Choice>
              <mc:Fallback>
                <p:oleObj name="Формула" r:id="rId12" imgW="13716000" imgH="579120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1438" y="3873500"/>
                        <a:ext cx="1873250" cy="750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" name="Прямоугольник 59"/>
          <p:cNvSpPr/>
          <p:nvPr/>
        </p:nvSpPr>
        <p:spPr>
          <a:xfrm>
            <a:off x="1187624" y="3861048"/>
            <a:ext cx="4680520" cy="792088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/>
          <p:cNvSpPr/>
          <p:nvPr/>
        </p:nvSpPr>
        <p:spPr>
          <a:xfrm>
            <a:off x="8244408" y="5661248"/>
            <a:ext cx="648072" cy="1008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2" name="Picture 4" descr="https://i.pinimg.com/originals/87/54/45/875445f83670e0750c6f2049b85efae1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244408" y="5445224"/>
            <a:ext cx="622809" cy="1202094"/>
          </a:xfrm>
          <a:prstGeom prst="rect">
            <a:avLst/>
          </a:prstGeom>
          <a:noFill/>
        </p:spPr>
      </p:pic>
      <p:pic>
        <p:nvPicPr>
          <p:cNvPr id="63" name="Picture 4" descr="https://i.pinimg.com/originals/87/54/45/875445f83670e0750c6f2049b85efae1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flipH="1">
            <a:off x="3347864" y="1412776"/>
            <a:ext cx="2304256" cy="4586470"/>
          </a:xfrm>
          <a:prstGeom prst="rect">
            <a:avLst/>
          </a:prstGeom>
          <a:noFill/>
        </p:spPr>
      </p:pic>
      <p:sp>
        <p:nvSpPr>
          <p:cNvPr id="33" name="Управляющая кнопка: сведения 32">
            <a:hlinkClick r:id="" action="ppaction://noaction" highlightClick="1"/>
          </p:cNvPr>
          <p:cNvSpPr/>
          <p:nvPr/>
        </p:nvSpPr>
        <p:spPr>
          <a:xfrm>
            <a:off x="323528" y="6093296"/>
            <a:ext cx="504056" cy="466352"/>
          </a:xfrm>
          <a:prstGeom prst="actionButtonInformation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5" name="Группа 79"/>
          <p:cNvGrpSpPr/>
          <p:nvPr/>
        </p:nvGrpSpPr>
        <p:grpSpPr>
          <a:xfrm>
            <a:off x="971600" y="5877272"/>
            <a:ext cx="2592288" cy="648072"/>
            <a:chOff x="2555776" y="5589240"/>
            <a:chExt cx="2875083" cy="648072"/>
          </a:xfrm>
        </p:grpSpPr>
        <p:sp>
          <p:nvSpPr>
            <p:cNvPr id="36" name="Прямоугольная выноска 3"/>
            <p:cNvSpPr/>
            <p:nvPr/>
          </p:nvSpPr>
          <p:spPr>
            <a:xfrm>
              <a:off x="2555776" y="5589240"/>
              <a:ext cx="2875083" cy="648072"/>
            </a:xfrm>
            <a:prstGeom prst="wedgeRectCallout">
              <a:avLst>
                <a:gd name="adj1" fmla="val -58029"/>
                <a:gd name="adj2" fmla="val 22638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508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37" name="Object 2"/>
            <p:cNvGraphicFramePr>
              <a:graphicFrameLocks noChangeAspect="1"/>
            </p:cNvGraphicFramePr>
            <p:nvPr/>
          </p:nvGraphicFramePr>
          <p:xfrm>
            <a:off x="2955093" y="5589240"/>
            <a:ext cx="2153314" cy="574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2233" name="Формула" r:id="rId16" imgW="825500" imgH="241300" progId="Equation.3">
                    <p:embed/>
                  </p:oleObj>
                </mc:Choice>
                <mc:Fallback>
                  <p:oleObj name="Формула" r:id="rId16" imgW="825500" imgH="241300" progId="Equation.3">
                    <p:embed/>
                    <p:pic>
                      <p:nvPicPr>
                        <p:cNvPr id="0" name="Picture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55093" y="5589240"/>
                          <a:ext cx="2153314" cy="5746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Прямоугольник 99"/>
          <p:cNvSpPr/>
          <p:nvPr/>
        </p:nvSpPr>
        <p:spPr>
          <a:xfrm>
            <a:off x="323528" y="1772816"/>
            <a:ext cx="8496944" cy="47525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260648"/>
            <a:ext cx="8352928" cy="1656184"/>
          </a:xfrm>
          <a:prstGeom prst="rect">
            <a:avLst/>
          </a:prstGeom>
          <a:solidFill>
            <a:srgbClr val="708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АВ, ВС, и 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CD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три последовательные стороны правильного многоугольника. Продолжения 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сторон АВ и С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пересекаются в точке М и образуют угол 140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º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Найдите количество сторон этого  многоугольника.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404664"/>
            <a:ext cx="5760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Управляющая кнопка: домой 3">
            <a:hlinkClick r:id="rId1" action="ppaction://hlinksldjump" highlightClick="1"/>
          </p:cNvPr>
          <p:cNvSpPr/>
          <p:nvPr/>
        </p:nvSpPr>
        <p:spPr>
          <a:xfrm>
            <a:off x="8028384" y="404664"/>
            <a:ext cx="576064" cy="504056"/>
          </a:xfrm>
          <a:prstGeom prst="actionButtonHome">
            <a:avLst/>
          </a:prstGeom>
          <a:solidFill>
            <a:schemeClr val="accent3">
              <a:lumMod val="50000"/>
            </a:schemeClr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>
            <a:off x="4211960" y="2420888"/>
            <a:ext cx="345638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7668344" y="2420888"/>
            <a:ext cx="1080120" cy="25922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6228184" y="2420888"/>
            <a:ext cx="1944216" cy="1152128"/>
          </a:xfrm>
          <a:prstGeom prst="line">
            <a:avLst/>
          </a:prstGeom>
          <a:ln w="508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>
            <a:off x="8172400" y="3573016"/>
            <a:ext cx="648072" cy="1584176"/>
          </a:xfrm>
          <a:prstGeom prst="line">
            <a:avLst/>
          </a:prstGeom>
          <a:ln w="508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/>
          <p:cNvCxnSpPr/>
          <p:nvPr/>
        </p:nvCxnSpPr>
        <p:spPr>
          <a:xfrm>
            <a:off x="4067944" y="2420888"/>
            <a:ext cx="2160240" cy="0"/>
          </a:xfrm>
          <a:prstGeom prst="line">
            <a:avLst/>
          </a:prstGeom>
          <a:ln w="508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3851920" y="1916832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6012160" y="1916832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7452320" y="1916832"/>
            <a:ext cx="5501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8100392" y="3140968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8316416" y="479715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 rot="1682428">
            <a:off x="7084923" y="2569447"/>
            <a:ext cx="747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140º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" name="Арка 87"/>
          <p:cNvSpPr/>
          <p:nvPr/>
        </p:nvSpPr>
        <p:spPr>
          <a:xfrm rot="12843729">
            <a:off x="7419327" y="2360394"/>
            <a:ext cx="376220" cy="254562"/>
          </a:xfrm>
          <a:prstGeom prst="blockArc">
            <a:avLst>
              <a:gd name="adj1" fmla="val 11816321"/>
              <a:gd name="adj2" fmla="val 20549063"/>
              <a:gd name="adj3" fmla="val 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9" name="Управляющая кнопка: настраиваемая 88">
            <a:hlinkClick r:id="" action="ppaction://noaction" highlightClick="1"/>
          </p:cNvPr>
          <p:cNvSpPr/>
          <p:nvPr/>
        </p:nvSpPr>
        <p:spPr>
          <a:xfrm>
            <a:off x="467544" y="2564904"/>
            <a:ext cx="1872208" cy="432048"/>
          </a:xfrm>
          <a:prstGeom prst="actionButtonBlank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0" name="Управляющая кнопка: настраиваемая 89">
            <a:hlinkClick r:id="" action="ppaction://noaction" highlightClick="1"/>
          </p:cNvPr>
          <p:cNvSpPr/>
          <p:nvPr/>
        </p:nvSpPr>
        <p:spPr>
          <a:xfrm>
            <a:off x="467544" y="3140968"/>
            <a:ext cx="1872208" cy="432048"/>
          </a:xfrm>
          <a:prstGeom prst="actionButtonBlank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1" name="Object 7"/>
          <p:cNvGraphicFramePr>
            <a:graphicFrameLocks noChangeAspect="1"/>
          </p:cNvGraphicFramePr>
          <p:nvPr/>
        </p:nvGraphicFramePr>
        <p:xfrm>
          <a:off x="2555776" y="2492896"/>
          <a:ext cx="1111250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932" name="Формула" r:id="rId2" imgW="9753600" imgH="4267200" progId="Equation.3">
                  <p:embed/>
                </p:oleObj>
              </mc:Choice>
              <mc:Fallback>
                <p:oleObj name="Формула" r:id="rId2" imgW="9753600" imgH="42672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776" y="2492896"/>
                        <a:ext cx="1111250" cy="4397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" name="Object 10"/>
          <p:cNvGraphicFramePr>
            <a:graphicFrameLocks noChangeAspect="1"/>
          </p:cNvGraphicFramePr>
          <p:nvPr/>
        </p:nvGraphicFramePr>
        <p:xfrm>
          <a:off x="1115616" y="3645024"/>
          <a:ext cx="5624512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933" name="Формула" r:id="rId4" imgW="60350400" imgH="5486400" progId="Equation.3">
                  <p:embed/>
                </p:oleObj>
              </mc:Choice>
              <mc:Fallback>
                <p:oleObj name="Формула" r:id="rId4" imgW="60350400" imgH="548640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3645024"/>
                        <a:ext cx="5624512" cy="5016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" name="Object 13"/>
          <p:cNvGraphicFramePr>
            <a:graphicFrameLocks noChangeAspect="1"/>
          </p:cNvGraphicFramePr>
          <p:nvPr/>
        </p:nvGraphicFramePr>
        <p:xfrm>
          <a:off x="1263650" y="4725144"/>
          <a:ext cx="3888512" cy="9377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934" name="Формула" r:id="rId6" imgW="35966400" imgH="9448800" progId="Equation.3">
                  <p:embed/>
                </p:oleObj>
              </mc:Choice>
              <mc:Fallback>
                <p:oleObj name="Формула" r:id="rId6" imgW="35966400" imgH="944880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3650" y="4725144"/>
                        <a:ext cx="3888512" cy="93771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" name="Object 10"/>
          <p:cNvGraphicFramePr>
            <a:graphicFrameLocks noChangeAspect="1"/>
          </p:cNvGraphicFramePr>
          <p:nvPr/>
        </p:nvGraphicFramePr>
        <p:xfrm>
          <a:off x="467544" y="3717032"/>
          <a:ext cx="546100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935" name="Формула" r:id="rId8" imgW="5486400" imgH="4876800" progId="Equation.3">
                  <p:embed/>
                </p:oleObj>
              </mc:Choice>
              <mc:Fallback>
                <p:oleObj name="Формула" r:id="rId8" imgW="5486400" imgH="487680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3717032"/>
                        <a:ext cx="546100" cy="446088"/>
                      </a:xfrm>
                      <a:prstGeom prst="rect">
                        <a:avLst/>
                      </a:prstGeom>
                      <a:solidFill>
                        <a:srgbClr val="F2F0C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6" name="Object 11"/>
          <p:cNvGraphicFramePr>
            <a:graphicFrameLocks noChangeAspect="1"/>
          </p:cNvGraphicFramePr>
          <p:nvPr/>
        </p:nvGraphicFramePr>
        <p:xfrm>
          <a:off x="467544" y="4293096"/>
          <a:ext cx="606425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936" name="Формула" r:id="rId10" imgW="6096000" imgH="4876800" progId="Equation.3">
                  <p:embed/>
                </p:oleObj>
              </mc:Choice>
              <mc:Fallback>
                <p:oleObj name="Формула" r:id="rId10" imgW="6096000" imgH="4876800" progId="Equation.3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4293096"/>
                        <a:ext cx="606425" cy="446088"/>
                      </a:xfrm>
                      <a:prstGeom prst="rect">
                        <a:avLst/>
                      </a:prstGeom>
                      <a:solidFill>
                        <a:srgbClr val="F2F0C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" name="Object 13"/>
          <p:cNvGraphicFramePr>
            <a:graphicFrameLocks noChangeAspect="1"/>
          </p:cNvGraphicFramePr>
          <p:nvPr/>
        </p:nvGraphicFramePr>
        <p:xfrm>
          <a:off x="467544" y="4869160"/>
          <a:ext cx="574675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937" name="Формула" r:id="rId12" imgW="5791200" imgH="4876800" progId="Equation.3">
                  <p:embed/>
                </p:oleObj>
              </mc:Choice>
              <mc:Fallback>
                <p:oleObj name="Формула" r:id="rId12" imgW="5791200" imgH="4876800" progId="Equation.3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4869160"/>
                        <a:ext cx="574675" cy="446087"/>
                      </a:xfrm>
                      <a:prstGeom prst="rect">
                        <a:avLst/>
                      </a:prstGeom>
                      <a:solidFill>
                        <a:srgbClr val="F2F0C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1922" name="Object 18"/>
          <p:cNvGraphicFramePr>
            <a:graphicFrameLocks noChangeAspect="1"/>
          </p:cNvGraphicFramePr>
          <p:nvPr/>
        </p:nvGraphicFramePr>
        <p:xfrm>
          <a:off x="1115617" y="4252556"/>
          <a:ext cx="2232248" cy="4866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938" name="Формула" r:id="rId14" imgW="21945600" imgH="4876800" progId="Equation.3">
                  <p:embed/>
                </p:oleObj>
              </mc:Choice>
              <mc:Fallback>
                <p:oleObj name="Формула" r:id="rId14" imgW="21945600" imgH="4876800" progId="Equation.3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7" y="4252556"/>
                        <a:ext cx="2232248" cy="48662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" name="Управляющая кнопка: сведения 100">
            <a:hlinkClick r:id="" action="ppaction://noaction" highlightClick="1"/>
          </p:cNvPr>
          <p:cNvSpPr/>
          <p:nvPr/>
        </p:nvSpPr>
        <p:spPr>
          <a:xfrm>
            <a:off x="323528" y="6093296"/>
            <a:ext cx="504056" cy="466352"/>
          </a:xfrm>
          <a:prstGeom prst="actionButtonInformation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2" name="Группа 79"/>
          <p:cNvGrpSpPr/>
          <p:nvPr/>
        </p:nvGrpSpPr>
        <p:grpSpPr>
          <a:xfrm>
            <a:off x="971600" y="5517232"/>
            <a:ext cx="2592288" cy="1008112"/>
            <a:chOff x="2555776" y="5229200"/>
            <a:chExt cx="2875083" cy="1008112"/>
          </a:xfrm>
        </p:grpSpPr>
        <p:sp>
          <p:nvSpPr>
            <p:cNvPr id="103" name="Прямоугольная выноска 3"/>
            <p:cNvSpPr/>
            <p:nvPr/>
          </p:nvSpPr>
          <p:spPr>
            <a:xfrm>
              <a:off x="2555776" y="5229200"/>
              <a:ext cx="2875083" cy="1008112"/>
            </a:xfrm>
            <a:prstGeom prst="wedgeRectCallout">
              <a:avLst>
                <a:gd name="adj1" fmla="val -58029"/>
                <a:gd name="adj2" fmla="val 22638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508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104" name="Object 2"/>
            <p:cNvGraphicFramePr>
              <a:graphicFrameLocks noChangeAspect="1"/>
            </p:cNvGraphicFramePr>
            <p:nvPr/>
          </p:nvGraphicFramePr>
          <p:xfrm>
            <a:off x="2715503" y="5229200"/>
            <a:ext cx="2616373" cy="9382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1939" name="Формула" r:id="rId16" imgW="1002665" imgH="393700" progId="Equation.3">
                    <p:embed/>
                  </p:oleObj>
                </mc:Choice>
                <mc:Fallback>
                  <p:oleObj name="Формула" r:id="rId16" imgW="1002665" imgH="393700" progId="Equation.3">
                    <p:embed/>
                    <p:pic>
                      <p:nvPicPr>
                        <p:cNvPr id="0" name="Picture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15503" y="5229200"/>
                          <a:ext cx="2616373" cy="9382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5" name="Прямоугольник 104"/>
          <p:cNvSpPr/>
          <p:nvPr/>
        </p:nvSpPr>
        <p:spPr>
          <a:xfrm>
            <a:off x="3851920" y="1988840"/>
            <a:ext cx="4896544" cy="331236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</a:t>
            </a:r>
            <a:endParaRPr lang="ru-RU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6" name="Овал 105"/>
          <p:cNvSpPr/>
          <p:nvPr/>
        </p:nvSpPr>
        <p:spPr>
          <a:xfrm>
            <a:off x="8244408" y="5661248"/>
            <a:ext cx="648072" cy="1008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7" name="Picture 4" descr="https://i.pinimg.com/originals/87/54/45/875445f83670e0750c6f2049b85efae1.pn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8244408" y="5445224"/>
            <a:ext cx="622809" cy="1202094"/>
          </a:xfrm>
          <a:prstGeom prst="rect">
            <a:avLst/>
          </a:prstGeom>
          <a:noFill/>
        </p:spPr>
      </p:pic>
      <p:pic>
        <p:nvPicPr>
          <p:cNvPr id="108" name="Picture 4" descr="https://i.pinimg.com/originals/87/54/45/875445f83670e0750c6f2049b85efae1.pn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 flipH="1">
            <a:off x="3347864" y="1412776"/>
            <a:ext cx="2304256" cy="4586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1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1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251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0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</p:childTnLst>
        </p:cTn>
      </p:par>
    </p:tnLst>
    <p:bldLst>
      <p:bldP spid="10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2207</Words>
  <Application>WPS Presentation</Application>
  <PresentationFormat>Экран (4:3)</PresentationFormat>
  <Paragraphs>300</Paragraphs>
  <Slides>17</Slides>
  <Notes>15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137</vt:i4>
      </vt:variant>
      <vt:variant>
        <vt:lpstr>幻灯片标题</vt:lpstr>
      </vt:variant>
      <vt:variant>
        <vt:i4>17</vt:i4>
      </vt:variant>
    </vt:vector>
  </HeadingPairs>
  <TitlesOfParts>
    <vt:vector size="162" baseType="lpstr">
      <vt:lpstr>Arial</vt:lpstr>
      <vt:lpstr>SimSun</vt:lpstr>
      <vt:lpstr>Wingdings</vt:lpstr>
      <vt:lpstr>Times New Roman</vt:lpstr>
      <vt:lpstr>Calibri</vt:lpstr>
      <vt:lpstr>Microsoft YaHei</vt:lpstr>
      <vt:lpstr>Arial Unicode MS</vt:lpstr>
      <vt:lpstr>Тема Office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KarMaN</dc:creator>
  <cp:lastModifiedBy>Людмила Мороз</cp:lastModifiedBy>
  <cp:revision>349</cp:revision>
  <dcterms:created xsi:type="dcterms:W3CDTF">2019-05-22T06:30:00Z</dcterms:created>
  <dcterms:modified xsi:type="dcterms:W3CDTF">2025-02-16T17:00:51Z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EB9F954EDA5A4F178414A1359A63C5D0_13</vt:lpwstr>
  </property>
  <property fmtid="{D5CDD505-2E9C-101B-9397-08002B2CF9AE}" pid="3" name="KSOProductBuildVer">
    <vt:lpwstr>1049-12.2.0.19805</vt:lpwstr>
  </property>
</Properties>
</file>