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5.wmf"/><Relationship Id="rId8" Type="http://schemas.openxmlformats.org/officeDocument/2006/relationships/image" Target="../media/image124.wmf"/><Relationship Id="rId7" Type="http://schemas.openxmlformats.org/officeDocument/2006/relationships/image" Target="../media/image123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3" Type="http://schemas.openxmlformats.org/officeDocument/2006/relationships/image" Target="../media/image129.wmf"/><Relationship Id="rId12" Type="http://schemas.openxmlformats.org/officeDocument/2006/relationships/image" Target="../media/image128.wmf"/><Relationship Id="rId11" Type="http://schemas.openxmlformats.org/officeDocument/2006/relationships/image" Target="../media/image127.wmf"/><Relationship Id="rId10" Type="http://schemas.openxmlformats.org/officeDocument/2006/relationships/image" Target="../media/image126.wmf"/><Relationship Id="rId1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7" Type="http://schemas.openxmlformats.org/officeDocument/2006/relationships/image" Target="../media/image2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32.wmf"/><Relationship Id="rId8" Type="http://schemas.openxmlformats.org/officeDocument/2006/relationships/image" Target="../media/image31.wmf"/><Relationship Id="rId7" Type="http://schemas.openxmlformats.org/officeDocument/2006/relationships/image" Target="../media/image30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18.wmf"/><Relationship Id="rId12" Type="http://schemas.openxmlformats.org/officeDocument/2006/relationships/image" Target="../media/image35.wmf"/><Relationship Id="rId11" Type="http://schemas.openxmlformats.org/officeDocument/2006/relationships/image" Target="../media/image34.wmf"/><Relationship Id="rId10" Type="http://schemas.openxmlformats.org/officeDocument/2006/relationships/image" Target="../media/image33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44.wmf"/><Relationship Id="rId8" Type="http://schemas.openxmlformats.org/officeDocument/2006/relationships/image" Target="../media/image43.wmf"/><Relationship Id="rId7" Type="http://schemas.openxmlformats.org/officeDocument/2006/relationships/image" Target="../media/image42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4" Type="http://schemas.openxmlformats.org/officeDocument/2006/relationships/image" Target="../media/image49.wmf"/><Relationship Id="rId13" Type="http://schemas.openxmlformats.org/officeDocument/2006/relationships/image" Target="../media/image48.wmf"/><Relationship Id="rId12" Type="http://schemas.openxmlformats.org/officeDocument/2006/relationships/image" Target="../media/image47.wmf"/><Relationship Id="rId11" Type="http://schemas.openxmlformats.org/officeDocument/2006/relationships/image" Target="../media/image46.wmf"/><Relationship Id="rId10" Type="http://schemas.openxmlformats.org/officeDocument/2006/relationships/image" Target="../media/image45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58.wmf"/><Relationship Id="rId8" Type="http://schemas.openxmlformats.org/officeDocument/2006/relationships/image" Target="../media/image57.wmf"/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4" Type="http://schemas.openxmlformats.org/officeDocument/2006/relationships/image" Target="../media/image63.wmf"/><Relationship Id="rId13" Type="http://schemas.openxmlformats.org/officeDocument/2006/relationships/image" Target="../media/image62.wmf"/><Relationship Id="rId12" Type="http://schemas.openxmlformats.org/officeDocument/2006/relationships/image" Target="../media/image61.wmf"/><Relationship Id="rId11" Type="http://schemas.openxmlformats.org/officeDocument/2006/relationships/image" Target="../media/image60.wmf"/><Relationship Id="rId10" Type="http://schemas.openxmlformats.org/officeDocument/2006/relationships/image" Target="../media/image59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image" Target="../media/image71.wmf"/><Relationship Id="rId7" Type="http://schemas.openxmlformats.org/officeDocument/2006/relationships/image" Target="../media/image70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3" Type="http://schemas.openxmlformats.org/officeDocument/2006/relationships/image" Target="../media/image76.wmf"/><Relationship Id="rId12" Type="http://schemas.openxmlformats.org/officeDocument/2006/relationships/image" Target="../media/image75.wmf"/><Relationship Id="rId11" Type="http://schemas.openxmlformats.org/officeDocument/2006/relationships/image" Target="../media/image74.wmf"/><Relationship Id="rId10" Type="http://schemas.openxmlformats.org/officeDocument/2006/relationships/image" Target="../media/image73.wmf"/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9" Type="http://schemas.openxmlformats.org/officeDocument/2006/relationships/image" Target="../media/image85.wmf"/><Relationship Id="rId8" Type="http://schemas.openxmlformats.org/officeDocument/2006/relationships/image" Target="../media/image84.wmf"/><Relationship Id="rId7" Type="http://schemas.openxmlformats.org/officeDocument/2006/relationships/image" Target="../media/image83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3" Type="http://schemas.openxmlformats.org/officeDocument/2006/relationships/image" Target="../media/image89.wmf"/><Relationship Id="rId12" Type="http://schemas.openxmlformats.org/officeDocument/2006/relationships/image" Target="../media/image88.wmf"/><Relationship Id="rId11" Type="http://schemas.openxmlformats.org/officeDocument/2006/relationships/image" Target="../media/image87.wmf"/><Relationship Id="rId10" Type="http://schemas.openxmlformats.org/officeDocument/2006/relationships/image" Target="../media/image86.wmf"/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98.wmf"/><Relationship Id="rId8" Type="http://schemas.openxmlformats.org/officeDocument/2006/relationships/image" Target="../media/image97.wmf"/><Relationship Id="rId7" Type="http://schemas.openxmlformats.org/officeDocument/2006/relationships/image" Target="../media/image96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4" Type="http://schemas.openxmlformats.org/officeDocument/2006/relationships/image" Target="../media/image102.wmf"/><Relationship Id="rId13" Type="http://schemas.openxmlformats.org/officeDocument/2006/relationships/image" Target="../media/image62.wmf"/><Relationship Id="rId12" Type="http://schemas.openxmlformats.org/officeDocument/2006/relationships/image" Target="../media/image101.wmf"/><Relationship Id="rId11" Type="http://schemas.openxmlformats.org/officeDocument/2006/relationships/image" Target="../media/image100.wmf"/><Relationship Id="rId10" Type="http://schemas.openxmlformats.org/officeDocument/2006/relationships/image" Target="../media/image99.wmf"/><Relationship Id="rId1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wmf"/><Relationship Id="rId8" Type="http://schemas.openxmlformats.org/officeDocument/2006/relationships/image" Target="../media/image110.wmf"/><Relationship Id="rId7" Type="http://schemas.openxmlformats.org/officeDocument/2006/relationships/image" Target="../media/image109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4" Type="http://schemas.openxmlformats.org/officeDocument/2006/relationships/image" Target="../media/image116.wmf"/><Relationship Id="rId13" Type="http://schemas.openxmlformats.org/officeDocument/2006/relationships/image" Target="../media/image115.wmf"/><Relationship Id="rId12" Type="http://schemas.openxmlformats.org/officeDocument/2006/relationships/image" Target="../media/image114.wmf"/><Relationship Id="rId11" Type="http://schemas.openxmlformats.org/officeDocument/2006/relationships/image" Target="../media/image113.wmf"/><Relationship Id="rId10" Type="http://schemas.openxmlformats.org/officeDocument/2006/relationships/image" Target="../media/image112.wmf"/><Relationship Id="rId1" Type="http://schemas.openxmlformats.org/officeDocument/2006/relationships/image" Target="../media/image10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.zerochan.net/Pok%C3%A9mon.full.975012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369593" y="274439"/>
            <a:ext cx="8387672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 rot="288046">
            <a:off x="5101156" y="782393"/>
            <a:ext cx="3888432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7504" y="6529205"/>
            <a:ext cx="885698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</a:t>
            </a:r>
            <a:r>
              <a:rPr lang="ru-RU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Николаевна. МБОУ СОШ 256 Фокино Приморский край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436096" y="188640"/>
            <a:ext cx="3528392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счёт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 rot="21257342">
            <a:off x="130053" y="4558228"/>
            <a:ext cx="2462970" cy="576064"/>
          </a:xfrm>
          <a:prstGeom prst="rect">
            <a:avLst/>
          </a:prstGeom>
          <a:solidFill>
            <a:schemeClr val="tx2">
              <a:lumMod val="75000"/>
            </a:schemeClr>
          </a:solidFill>
          <a:ln w="635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5661248"/>
            <a:ext cx="864096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ЦЕПОЧКА-3.</a:t>
            </a:r>
            <a:r>
              <a:rPr lang="ru-RU" sz="32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ОБЫКНОВЕННЫЕ ДРОБИ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0737"/>
            <a:ext cx="5585937" cy="69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755576" y="2204864"/>
            <a:ext cx="3528392" cy="3960440"/>
          </a:xfrm>
          <a:prstGeom prst="rect">
            <a:avLst/>
          </a:prstGeom>
          <a:solidFill>
            <a:schemeClr val="tx2">
              <a:lumMod val="40000"/>
              <a:lumOff val="60000"/>
              <a:alpha val="65000"/>
            </a:schemeClr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34988" y="548680"/>
            <a:ext cx="4773115" cy="1359768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Подсчитай,</a:t>
            </a:r>
            <a:r>
              <a:rPr lang="ru-RU" sz="2800" b="1" baseline="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 какое число должно быть в рамке</a:t>
            </a:r>
            <a:endParaRPr lang="ru-RU" sz="2800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.pinimg.com/originals/ab/5e/63/ab5e63e0836ec6a94d5abb8fa608862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1982994"/>
            <a:ext cx="8046642" cy="45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395536" y="332656"/>
            <a:ext cx="8352928" cy="2016224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644008" y="1700808"/>
            <a:ext cx="3528392" cy="4608512"/>
          </a:xfrm>
          <a:prstGeom prst="rect">
            <a:avLst/>
          </a:prstGeom>
          <a:solidFill>
            <a:schemeClr val="bg1"/>
          </a:solidFill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s://www.litres.ru/static/bookimages/11/46/83/11468314.bin.dir/11468314.cover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267819"/>
            <a:ext cx="1854588" cy="26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shcolara.ru/img/988/988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2685635"/>
            <a:ext cx="1821130" cy="238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cdn1.ozone.ru/s3/multimedia-o/6005611560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321241"/>
            <a:ext cx="1819375" cy="24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900igr.net/up/datas/186950/004.jpg"/>
          <p:cNvPicPr>
            <a:picLocks noChangeAspect="1" noChangeArrowheads="1"/>
          </p:cNvPicPr>
          <p:nvPr userDrawn="1"/>
        </p:nvPicPr>
        <p:blipFill rotWithShape="1">
          <a:blip r:embed="rId5" cstate="email"/>
          <a:srcRect/>
          <a:stretch>
            <a:fillRect/>
          </a:stretch>
        </p:blipFill>
        <p:spPr bwMode="auto">
          <a:xfrm>
            <a:off x="755576" y="2818759"/>
            <a:ext cx="2034935" cy="283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58109" y="3645024"/>
            <a:ext cx="1840036" cy="261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s://cdn1.ozone.ru/multimedia/1023894228.jpg"/>
          <p:cNvPicPr>
            <a:picLocks noChangeAspect="1" noChangeArrowheads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47914" y="4146870"/>
            <a:ext cx="1840036" cy="25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471922" y="692696"/>
            <a:ext cx="3780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ИСТОЧНИКИ</a:t>
            </a:r>
            <a:endParaRPr lang="ru-RU" sz="4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6FFB4-E536-4650-8C59-DF597B6E96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2AA1A-921D-425F-BBA5-6B80861184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wmf"/><Relationship Id="rId8" Type="http://schemas.openxmlformats.org/officeDocument/2006/relationships/oleObject" Target="../embeddings/oleObject84.bin"/><Relationship Id="rId7" Type="http://schemas.openxmlformats.org/officeDocument/2006/relationships/image" Target="../media/image92.wmf"/><Relationship Id="rId6" Type="http://schemas.openxmlformats.org/officeDocument/2006/relationships/oleObject" Target="../embeddings/oleObject83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82.bin"/><Relationship Id="rId31" Type="http://schemas.openxmlformats.org/officeDocument/2006/relationships/vmlDrawing" Target="../drawings/vmlDrawing8.vml"/><Relationship Id="rId30" Type="http://schemas.openxmlformats.org/officeDocument/2006/relationships/slideLayout" Target="../slideLayouts/slideLayout3.xml"/><Relationship Id="rId3" Type="http://schemas.openxmlformats.org/officeDocument/2006/relationships/slide" Target="slide2.xml"/><Relationship Id="rId29" Type="http://schemas.openxmlformats.org/officeDocument/2006/relationships/image" Target="../media/image102.wmf"/><Relationship Id="rId28" Type="http://schemas.openxmlformats.org/officeDocument/2006/relationships/oleObject" Target="../embeddings/oleObject94.bin"/><Relationship Id="rId27" Type="http://schemas.openxmlformats.org/officeDocument/2006/relationships/image" Target="../media/image62.wmf"/><Relationship Id="rId26" Type="http://schemas.openxmlformats.org/officeDocument/2006/relationships/oleObject" Target="../embeddings/oleObject93.bin"/><Relationship Id="rId25" Type="http://schemas.openxmlformats.org/officeDocument/2006/relationships/image" Target="../media/image101.wmf"/><Relationship Id="rId24" Type="http://schemas.openxmlformats.org/officeDocument/2006/relationships/oleObject" Target="../embeddings/oleObject92.bin"/><Relationship Id="rId23" Type="http://schemas.openxmlformats.org/officeDocument/2006/relationships/image" Target="../media/image100.wmf"/><Relationship Id="rId22" Type="http://schemas.openxmlformats.org/officeDocument/2006/relationships/oleObject" Target="../embeddings/oleObject91.bin"/><Relationship Id="rId21" Type="http://schemas.openxmlformats.org/officeDocument/2006/relationships/image" Target="../media/image99.wmf"/><Relationship Id="rId20" Type="http://schemas.openxmlformats.org/officeDocument/2006/relationships/oleObject" Target="../embeddings/oleObject90.bin"/><Relationship Id="rId2" Type="http://schemas.openxmlformats.org/officeDocument/2006/relationships/image" Target="../media/image90.wmf"/><Relationship Id="rId19" Type="http://schemas.openxmlformats.org/officeDocument/2006/relationships/image" Target="../media/image98.wmf"/><Relationship Id="rId18" Type="http://schemas.openxmlformats.org/officeDocument/2006/relationships/oleObject" Target="../embeddings/oleObject89.bin"/><Relationship Id="rId17" Type="http://schemas.openxmlformats.org/officeDocument/2006/relationships/image" Target="../media/image97.wmf"/><Relationship Id="rId16" Type="http://schemas.openxmlformats.org/officeDocument/2006/relationships/oleObject" Target="../embeddings/oleObject88.bin"/><Relationship Id="rId15" Type="http://schemas.openxmlformats.org/officeDocument/2006/relationships/image" Target="../media/image96.wmf"/><Relationship Id="rId14" Type="http://schemas.openxmlformats.org/officeDocument/2006/relationships/oleObject" Target="../embeddings/oleObject87.bin"/><Relationship Id="rId13" Type="http://schemas.openxmlformats.org/officeDocument/2006/relationships/image" Target="../media/image95.wmf"/><Relationship Id="rId12" Type="http://schemas.openxmlformats.org/officeDocument/2006/relationships/oleObject" Target="../embeddings/oleObject86.bin"/><Relationship Id="rId11" Type="http://schemas.openxmlformats.org/officeDocument/2006/relationships/image" Target="../media/image94.wmf"/><Relationship Id="rId10" Type="http://schemas.openxmlformats.org/officeDocument/2006/relationships/oleObject" Target="../embeddings/oleObject85.bin"/><Relationship Id="rId1" Type="http://schemas.openxmlformats.org/officeDocument/2006/relationships/oleObject" Target="../embeddings/oleObject81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wmf"/><Relationship Id="rId8" Type="http://schemas.openxmlformats.org/officeDocument/2006/relationships/oleObject" Target="../embeddings/oleObject98.bin"/><Relationship Id="rId7" Type="http://schemas.openxmlformats.org/officeDocument/2006/relationships/image" Target="../media/image105.wmf"/><Relationship Id="rId6" Type="http://schemas.openxmlformats.org/officeDocument/2006/relationships/oleObject" Target="../embeddings/oleObject97.bin"/><Relationship Id="rId5" Type="http://schemas.openxmlformats.org/officeDocument/2006/relationships/slide" Target="slide2.xml"/><Relationship Id="rId4" Type="http://schemas.openxmlformats.org/officeDocument/2006/relationships/image" Target="../media/image104.wmf"/><Relationship Id="rId31" Type="http://schemas.openxmlformats.org/officeDocument/2006/relationships/vmlDrawing" Target="../drawings/vmlDrawing9.vml"/><Relationship Id="rId30" Type="http://schemas.openxmlformats.org/officeDocument/2006/relationships/slideLayout" Target="../slideLayouts/slideLayout3.xml"/><Relationship Id="rId3" Type="http://schemas.openxmlformats.org/officeDocument/2006/relationships/oleObject" Target="../embeddings/oleObject96.bin"/><Relationship Id="rId29" Type="http://schemas.openxmlformats.org/officeDocument/2006/relationships/image" Target="../media/image116.wmf"/><Relationship Id="rId28" Type="http://schemas.openxmlformats.org/officeDocument/2006/relationships/oleObject" Target="../embeddings/oleObject108.bin"/><Relationship Id="rId27" Type="http://schemas.openxmlformats.org/officeDocument/2006/relationships/image" Target="../media/image115.wmf"/><Relationship Id="rId26" Type="http://schemas.openxmlformats.org/officeDocument/2006/relationships/oleObject" Target="../embeddings/oleObject107.bin"/><Relationship Id="rId25" Type="http://schemas.openxmlformats.org/officeDocument/2006/relationships/image" Target="../media/image114.wmf"/><Relationship Id="rId24" Type="http://schemas.openxmlformats.org/officeDocument/2006/relationships/oleObject" Target="../embeddings/oleObject106.bin"/><Relationship Id="rId23" Type="http://schemas.openxmlformats.org/officeDocument/2006/relationships/image" Target="../media/image113.wmf"/><Relationship Id="rId22" Type="http://schemas.openxmlformats.org/officeDocument/2006/relationships/oleObject" Target="../embeddings/oleObject105.bin"/><Relationship Id="rId21" Type="http://schemas.openxmlformats.org/officeDocument/2006/relationships/image" Target="../media/image112.wmf"/><Relationship Id="rId20" Type="http://schemas.openxmlformats.org/officeDocument/2006/relationships/oleObject" Target="../embeddings/oleObject104.bin"/><Relationship Id="rId2" Type="http://schemas.openxmlformats.org/officeDocument/2006/relationships/image" Target="../media/image103.wmf"/><Relationship Id="rId19" Type="http://schemas.openxmlformats.org/officeDocument/2006/relationships/image" Target="../media/image111.wmf"/><Relationship Id="rId18" Type="http://schemas.openxmlformats.org/officeDocument/2006/relationships/oleObject" Target="../embeddings/oleObject103.bin"/><Relationship Id="rId17" Type="http://schemas.openxmlformats.org/officeDocument/2006/relationships/image" Target="../media/image110.wmf"/><Relationship Id="rId16" Type="http://schemas.openxmlformats.org/officeDocument/2006/relationships/oleObject" Target="../embeddings/oleObject102.bin"/><Relationship Id="rId15" Type="http://schemas.openxmlformats.org/officeDocument/2006/relationships/image" Target="../media/image109.wmf"/><Relationship Id="rId14" Type="http://schemas.openxmlformats.org/officeDocument/2006/relationships/oleObject" Target="../embeddings/oleObject101.bin"/><Relationship Id="rId13" Type="http://schemas.openxmlformats.org/officeDocument/2006/relationships/image" Target="../media/image108.wmf"/><Relationship Id="rId12" Type="http://schemas.openxmlformats.org/officeDocument/2006/relationships/oleObject" Target="../embeddings/oleObject100.bin"/><Relationship Id="rId11" Type="http://schemas.openxmlformats.org/officeDocument/2006/relationships/image" Target="../media/image107.wmf"/><Relationship Id="rId10" Type="http://schemas.openxmlformats.org/officeDocument/2006/relationships/oleObject" Target="../embeddings/oleObject99.bin"/><Relationship Id="rId1" Type="http://schemas.openxmlformats.org/officeDocument/2006/relationships/oleObject" Target="../embeddings/oleObject95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8" Type="http://schemas.openxmlformats.org/officeDocument/2006/relationships/oleObject" Target="../embeddings/oleObject112.bin"/><Relationship Id="rId7" Type="http://schemas.openxmlformats.org/officeDocument/2006/relationships/image" Target="../media/image119.wmf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10.bin"/><Relationship Id="rId3" Type="http://schemas.openxmlformats.org/officeDocument/2006/relationships/image" Target="../media/image117.wmf"/><Relationship Id="rId29" Type="http://schemas.openxmlformats.org/officeDocument/2006/relationships/vmlDrawing" Target="../drawings/vmlDrawing10.vml"/><Relationship Id="rId28" Type="http://schemas.openxmlformats.org/officeDocument/2006/relationships/slideLayout" Target="../slideLayouts/slideLayout3.xml"/><Relationship Id="rId27" Type="http://schemas.openxmlformats.org/officeDocument/2006/relationships/image" Target="../media/image129.wmf"/><Relationship Id="rId26" Type="http://schemas.openxmlformats.org/officeDocument/2006/relationships/oleObject" Target="../embeddings/oleObject121.bin"/><Relationship Id="rId25" Type="http://schemas.openxmlformats.org/officeDocument/2006/relationships/image" Target="../media/image128.wmf"/><Relationship Id="rId24" Type="http://schemas.openxmlformats.org/officeDocument/2006/relationships/oleObject" Target="../embeddings/oleObject120.bin"/><Relationship Id="rId23" Type="http://schemas.openxmlformats.org/officeDocument/2006/relationships/image" Target="../media/image127.wmf"/><Relationship Id="rId22" Type="http://schemas.openxmlformats.org/officeDocument/2006/relationships/oleObject" Target="../embeddings/oleObject119.bin"/><Relationship Id="rId21" Type="http://schemas.openxmlformats.org/officeDocument/2006/relationships/image" Target="../media/image126.wmf"/><Relationship Id="rId20" Type="http://schemas.openxmlformats.org/officeDocument/2006/relationships/oleObject" Target="../embeddings/oleObject118.bin"/><Relationship Id="rId2" Type="http://schemas.openxmlformats.org/officeDocument/2006/relationships/oleObject" Target="../embeddings/oleObject109.bin"/><Relationship Id="rId19" Type="http://schemas.openxmlformats.org/officeDocument/2006/relationships/image" Target="../media/image125.wmf"/><Relationship Id="rId18" Type="http://schemas.openxmlformats.org/officeDocument/2006/relationships/oleObject" Target="../embeddings/oleObject117.bin"/><Relationship Id="rId17" Type="http://schemas.openxmlformats.org/officeDocument/2006/relationships/image" Target="../media/image124.wmf"/><Relationship Id="rId16" Type="http://schemas.openxmlformats.org/officeDocument/2006/relationships/oleObject" Target="../embeddings/oleObject116.bin"/><Relationship Id="rId15" Type="http://schemas.openxmlformats.org/officeDocument/2006/relationships/image" Target="../media/image123.wmf"/><Relationship Id="rId14" Type="http://schemas.openxmlformats.org/officeDocument/2006/relationships/oleObject" Target="../embeddings/oleObject115.bin"/><Relationship Id="rId13" Type="http://schemas.openxmlformats.org/officeDocument/2006/relationships/image" Target="../media/image122.wmf"/><Relationship Id="rId12" Type="http://schemas.openxmlformats.org/officeDocument/2006/relationships/oleObject" Target="../embeddings/oleObject114.bin"/><Relationship Id="rId11" Type="http://schemas.openxmlformats.org/officeDocument/2006/relationships/image" Target="../media/image121.wmf"/><Relationship Id="rId10" Type="http://schemas.openxmlformats.org/officeDocument/2006/relationships/oleObject" Target="../embeddings/oleObject113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https://i.pinimg.com/originals/ab/5e/63/ab5e63e0836ec6a94d5abb8fa6088628.jpg" TargetMode="External"/><Relationship Id="rId2" Type="http://schemas.openxmlformats.org/officeDocument/2006/relationships/hyperlink" Target="https://nimg.taadd.com/article/202002/49/1000001_158070251327953.jpg" TargetMode="External"/><Relationship Id="rId1" Type="http://schemas.openxmlformats.org/officeDocument/2006/relationships/hyperlink" Target="https://static.zerochan.net/Pok%C3%A9mon.full.975012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12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11.xml"/><Relationship Id="rId2" Type="http://schemas.openxmlformats.org/officeDocument/2006/relationships/slide" Target="slide4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3.xml"/><Relationship Id="rId10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3.xml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7.bin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3.xml"/><Relationship Id="rId17" Type="http://schemas.openxmlformats.org/officeDocument/2006/relationships/image" Target="../media/image24.wmf"/><Relationship Id="rId16" Type="http://schemas.openxmlformats.org/officeDocument/2006/relationships/oleObject" Target="../embeddings/oleObject14.bin"/><Relationship Id="rId15" Type="http://schemas.openxmlformats.org/officeDocument/2006/relationships/image" Target="../media/image23.wmf"/><Relationship Id="rId14" Type="http://schemas.openxmlformats.org/officeDocument/2006/relationships/oleObject" Target="../embeddings/oleObject13.bin"/><Relationship Id="rId13" Type="http://schemas.openxmlformats.org/officeDocument/2006/relationships/image" Target="../media/image22.wmf"/><Relationship Id="rId12" Type="http://schemas.openxmlformats.org/officeDocument/2006/relationships/oleObject" Target="../embeddings/oleObject12.bin"/><Relationship Id="rId11" Type="http://schemas.openxmlformats.org/officeDocument/2006/relationships/image" Target="../media/image21.wmf"/><Relationship Id="rId10" Type="http://schemas.openxmlformats.org/officeDocument/2006/relationships/oleObject" Target="../embeddings/oleObject11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18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Relationship Id="rId3" Type="http://schemas.openxmlformats.org/officeDocument/2006/relationships/image" Target="../media/image25.wmf"/><Relationship Id="rId27" Type="http://schemas.openxmlformats.org/officeDocument/2006/relationships/vmlDrawing" Target="../drawings/vmlDrawing3.vml"/><Relationship Id="rId26" Type="http://schemas.openxmlformats.org/officeDocument/2006/relationships/slideLayout" Target="../slideLayouts/slideLayout3.xml"/><Relationship Id="rId25" Type="http://schemas.openxmlformats.org/officeDocument/2006/relationships/image" Target="../media/image35.wmf"/><Relationship Id="rId24" Type="http://schemas.openxmlformats.org/officeDocument/2006/relationships/oleObject" Target="../embeddings/oleObject26.bin"/><Relationship Id="rId23" Type="http://schemas.openxmlformats.org/officeDocument/2006/relationships/image" Target="../media/image34.wmf"/><Relationship Id="rId22" Type="http://schemas.openxmlformats.org/officeDocument/2006/relationships/oleObject" Target="../embeddings/oleObject25.bin"/><Relationship Id="rId21" Type="http://schemas.openxmlformats.org/officeDocument/2006/relationships/image" Target="../media/image33.wmf"/><Relationship Id="rId20" Type="http://schemas.openxmlformats.org/officeDocument/2006/relationships/oleObject" Target="../embeddings/oleObject24.bin"/><Relationship Id="rId2" Type="http://schemas.openxmlformats.org/officeDocument/2006/relationships/oleObject" Target="../embeddings/oleObject15.bin"/><Relationship Id="rId19" Type="http://schemas.openxmlformats.org/officeDocument/2006/relationships/image" Target="../media/image32.wmf"/><Relationship Id="rId18" Type="http://schemas.openxmlformats.org/officeDocument/2006/relationships/oleObject" Target="../embeddings/oleObject23.bin"/><Relationship Id="rId17" Type="http://schemas.openxmlformats.org/officeDocument/2006/relationships/image" Target="../media/image31.wmf"/><Relationship Id="rId16" Type="http://schemas.openxmlformats.org/officeDocument/2006/relationships/oleObject" Target="../embeddings/oleObject22.bin"/><Relationship Id="rId15" Type="http://schemas.openxmlformats.org/officeDocument/2006/relationships/image" Target="../media/image30.wmf"/><Relationship Id="rId14" Type="http://schemas.openxmlformats.org/officeDocument/2006/relationships/oleObject" Target="../embeddings/oleObject21.bin"/><Relationship Id="rId13" Type="http://schemas.openxmlformats.org/officeDocument/2006/relationships/image" Target="../media/image29.wmf"/><Relationship Id="rId12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10" Type="http://schemas.openxmlformats.org/officeDocument/2006/relationships/oleObject" Target="../embeddings/oleObject19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wmf"/><Relationship Id="rId8" Type="http://schemas.openxmlformats.org/officeDocument/2006/relationships/oleObject" Target="../embeddings/oleObject30.bin"/><Relationship Id="rId7" Type="http://schemas.openxmlformats.org/officeDocument/2006/relationships/image" Target="../media/image38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8.bin"/><Relationship Id="rId31" Type="http://schemas.openxmlformats.org/officeDocument/2006/relationships/vmlDrawing" Target="../drawings/vmlDrawing4.vml"/><Relationship Id="rId30" Type="http://schemas.openxmlformats.org/officeDocument/2006/relationships/slideLayout" Target="../slideLayouts/slideLayout3.xml"/><Relationship Id="rId3" Type="http://schemas.openxmlformats.org/officeDocument/2006/relationships/image" Target="../media/image36.wmf"/><Relationship Id="rId29" Type="http://schemas.openxmlformats.org/officeDocument/2006/relationships/image" Target="../media/image49.wmf"/><Relationship Id="rId28" Type="http://schemas.openxmlformats.org/officeDocument/2006/relationships/oleObject" Target="../embeddings/oleObject40.bin"/><Relationship Id="rId27" Type="http://schemas.openxmlformats.org/officeDocument/2006/relationships/image" Target="../media/image48.wmf"/><Relationship Id="rId26" Type="http://schemas.openxmlformats.org/officeDocument/2006/relationships/oleObject" Target="../embeddings/oleObject39.bin"/><Relationship Id="rId25" Type="http://schemas.openxmlformats.org/officeDocument/2006/relationships/image" Target="../media/image47.wmf"/><Relationship Id="rId24" Type="http://schemas.openxmlformats.org/officeDocument/2006/relationships/oleObject" Target="../embeddings/oleObject38.bin"/><Relationship Id="rId23" Type="http://schemas.openxmlformats.org/officeDocument/2006/relationships/image" Target="../media/image46.wmf"/><Relationship Id="rId22" Type="http://schemas.openxmlformats.org/officeDocument/2006/relationships/oleObject" Target="../embeddings/oleObject37.bin"/><Relationship Id="rId21" Type="http://schemas.openxmlformats.org/officeDocument/2006/relationships/image" Target="../media/image45.wmf"/><Relationship Id="rId20" Type="http://schemas.openxmlformats.org/officeDocument/2006/relationships/oleObject" Target="../embeddings/oleObject36.bin"/><Relationship Id="rId2" Type="http://schemas.openxmlformats.org/officeDocument/2006/relationships/oleObject" Target="../embeddings/oleObject27.bin"/><Relationship Id="rId19" Type="http://schemas.openxmlformats.org/officeDocument/2006/relationships/image" Target="../media/image44.wmf"/><Relationship Id="rId18" Type="http://schemas.openxmlformats.org/officeDocument/2006/relationships/oleObject" Target="../embeddings/oleObject35.bin"/><Relationship Id="rId17" Type="http://schemas.openxmlformats.org/officeDocument/2006/relationships/image" Target="../media/image43.wmf"/><Relationship Id="rId16" Type="http://schemas.openxmlformats.org/officeDocument/2006/relationships/oleObject" Target="../embeddings/oleObject34.bin"/><Relationship Id="rId15" Type="http://schemas.openxmlformats.org/officeDocument/2006/relationships/image" Target="../media/image42.wmf"/><Relationship Id="rId14" Type="http://schemas.openxmlformats.org/officeDocument/2006/relationships/oleObject" Target="../embeddings/oleObject33.bin"/><Relationship Id="rId13" Type="http://schemas.openxmlformats.org/officeDocument/2006/relationships/image" Target="../media/image41.wmf"/><Relationship Id="rId12" Type="http://schemas.openxmlformats.org/officeDocument/2006/relationships/oleObject" Target="../embeddings/oleObject32.bin"/><Relationship Id="rId11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oleObject" Target="../embeddings/oleObject44.bin"/><Relationship Id="rId7" Type="http://schemas.openxmlformats.org/officeDocument/2006/relationships/image" Target="../media/image52.wmf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2.bin"/><Relationship Id="rId31" Type="http://schemas.openxmlformats.org/officeDocument/2006/relationships/vmlDrawing" Target="../drawings/vmlDrawing5.vml"/><Relationship Id="rId30" Type="http://schemas.openxmlformats.org/officeDocument/2006/relationships/slideLayout" Target="../slideLayouts/slideLayout3.xml"/><Relationship Id="rId3" Type="http://schemas.openxmlformats.org/officeDocument/2006/relationships/slide" Target="slide2.xml"/><Relationship Id="rId29" Type="http://schemas.openxmlformats.org/officeDocument/2006/relationships/image" Target="../media/image63.wmf"/><Relationship Id="rId28" Type="http://schemas.openxmlformats.org/officeDocument/2006/relationships/oleObject" Target="../embeddings/oleObject54.bin"/><Relationship Id="rId27" Type="http://schemas.openxmlformats.org/officeDocument/2006/relationships/image" Target="../media/image62.wmf"/><Relationship Id="rId26" Type="http://schemas.openxmlformats.org/officeDocument/2006/relationships/oleObject" Target="../embeddings/oleObject53.bin"/><Relationship Id="rId25" Type="http://schemas.openxmlformats.org/officeDocument/2006/relationships/image" Target="../media/image61.wmf"/><Relationship Id="rId24" Type="http://schemas.openxmlformats.org/officeDocument/2006/relationships/oleObject" Target="../embeddings/oleObject52.bin"/><Relationship Id="rId23" Type="http://schemas.openxmlformats.org/officeDocument/2006/relationships/image" Target="../media/image60.wmf"/><Relationship Id="rId22" Type="http://schemas.openxmlformats.org/officeDocument/2006/relationships/oleObject" Target="../embeddings/oleObject51.bin"/><Relationship Id="rId21" Type="http://schemas.openxmlformats.org/officeDocument/2006/relationships/image" Target="../media/image59.wmf"/><Relationship Id="rId20" Type="http://schemas.openxmlformats.org/officeDocument/2006/relationships/oleObject" Target="../embeddings/oleObject50.bin"/><Relationship Id="rId2" Type="http://schemas.openxmlformats.org/officeDocument/2006/relationships/image" Target="../media/image50.wmf"/><Relationship Id="rId19" Type="http://schemas.openxmlformats.org/officeDocument/2006/relationships/image" Target="../media/image58.wmf"/><Relationship Id="rId18" Type="http://schemas.openxmlformats.org/officeDocument/2006/relationships/oleObject" Target="../embeddings/oleObject49.bin"/><Relationship Id="rId17" Type="http://schemas.openxmlformats.org/officeDocument/2006/relationships/image" Target="../media/image57.wmf"/><Relationship Id="rId16" Type="http://schemas.openxmlformats.org/officeDocument/2006/relationships/oleObject" Target="../embeddings/oleObject48.bin"/><Relationship Id="rId15" Type="http://schemas.openxmlformats.org/officeDocument/2006/relationships/image" Target="../media/image56.wmf"/><Relationship Id="rId14" Type="http://schemas.openxmlformats.org/officeDocument/2006/relationships/oleObject" Target="../embeddings/oleObject47.bin"/><Relationship Id="rId13" Type="http://schemas.openxmlformats.org/officeDocument/2006/relationships/image" Target="../media/image55.wmf"/><Relationship Id="rId12" Type="http://schemas.openxmlformats.org/officeDocument/2006/relationships/oleObject" Target="../embeddings/oleObject46.bin"/><Relationship Id="rId11" Type="http://schemas.openxmlformats.org/officeDocument/2006/relationships/image" Target="../media/image54.wmf"/><Relationship Id="rId10" Type="http://schemas.openxmlformats.org/officeDocument/2006/relationships/oleObject" Target="../embeddings/oleObject45.bin"/><Relationship Id="rId1" Type="http://schemas.openxmlformats.org/officeDocument/2006/relationships/oleObject" Target="../embeddings/oleObject41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wmf"/><Relationship Id="rId8" Type="http://schemas.openxmlformats.org/officeDocument/2006/relationships/oleObject" Target="../embeddings/oleObject58.bin"/><Relationship Id="rId7" Type="http://schemas.openxmlformats.org/officeDocument/2006/relationships/image" Target="../media/image66.wmf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6.bin"/><Relationship Id="rId3" Type="http://schemas.openxmlformats.org/officeDocument/2006/relationships/slide" Target="slide2.xml"/><Relationship Id="rId29" Type="http://schemas.openxmlformats.org/officeDocument/2006/relationships/vmlDrawing" Target="../drawings/vmlDrawing6.vml"/><Relationship Id="rId28" Type="http://schemas.openxmlformats.org/officeDocument/2006/relationships/slideLayout" Target="../slideLayouts/slideLayout3.xml"/><Relationship Id="rId27" Type="http://schemas.openxmlformats.org/officeDocument/2006/relationships/image" Target="../media/image76.wmf"/><Relationship Id="rId26" Type="http://schemas.openxmlformats.org/officeDocument/2006/relationships/oleObject" Target="../embeddings/oleObject67.bin"/><Relationship Id="rId25" Type="http://schemas.openxmlformats.org/officeDocument/2006/relationships/image" Target="../media/image75.wmf"/><Relationship Id="rId24" Type="http://schemas.openxmlformats.org/officeDocument/2006/relationships/oleObject" Target="../embeddings/oleObject66.bin"/><Relationship Id="rId23" Type="http://schemas.openxmlformats.org/officeDocument/2006/relationships/image" Target="../media/image74.wmf"/><Relationship Id="rId22" Type="http://schemas.openxmlformats.org/officeDocument/2006/relationships/oleObject" Target="../embeddings/oleObject65.bin"/><Relationship Id="rId21" Type="http://schemas.openxmlformats.org/officeDocument/2006/relationships/image" Target="../media/image73.wmf"/><Relationship Id="rId20" Type="http://schemas.openxmlformats.org/officeDocument/2006/relationships/oleObject" Target="../embeddings/oleObject64.bin"/><Relationship Id="rId2" Type="http://schemas.openxmlformats.org/officeDocument/2006/relationships/image" Target="../media/image64.wmf"/><Relationship Id="rId19" Type="http://schemas.openxmlformats.org/officeDocument/2006/relationships/image" Target="../media/image72.wmf"/><Relationship Id="rId18" Type="http://schemas.openxmlformats.org/officeDocument/2006/relationships/oleObject" Target="../embeddings/oleObject63.bin"/><Relationship Id="rId17" Type="http://schemas.openxmlformats.org/officeDocument/2006/relationships/image" Target="../media/image71.wmf"/><Relationship Id="rId16" Type="http://schemas.openxmlformats.org/officeDocument/2006/relationships/oleObject" Target="../embeddings/oleObject62.bin"/><Relationship Id="rId15" Type="http://schemas.openxmlformats.org/officeDocument/2006/relationships/image" Target="../media/image70.wmf"/><Relationship Id="rId14" Type="http://schemas.openxmlformats.org/officeDocument/2006/relationships/oleObject" Target="../embeddings/oleObject61.bin"/><Relationship Id="rId13" Type="http://schemas.openxmlformats.org/officeDocument/2006/relationships/image" Target="../media/image69.wmf"/><Relationship Id="rId12" Type="http://schemas.openxmlformats.org/officeDocument/2006/relationships/oleObject" Target="../embeddings/oleObject60.bin"/><Relationship Id="rId11" Type="http://schemas.openxmlformats.org/officeDocument/2006/relationships/image" Target="../media/image68.wmf"/><Relationship Id="rId10" Type="http://schemas.openxmlformats.org/officeDocument/2006/relationships/oleObject" Target="../embeddings/oleObject59.bin"/><Relationship Id="rId1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8" Type="http://schemas.openxmlformats.org/officeDocument/2006/relationships/oleObject" Target="../embeddings/oleObject71.bin"/><Relationship Id="rId7" Type="http://schemas.openxmlformats.org/officeDocument/2006/relationships/image" Target="../media/image79.wmf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69.bin"/><Relationship Id="rId3" Type="http://schemas.openxmlformats.org/officeDocument/2006/relationships/slide" Target="slide2.xml"/><Relationship Id="rId29" Type="http://schemas.openxmlformats.org/officeDocument/2006/relationships/vmlDrawing" Target="../drawings/vmlDrawing7.vml"/><Relationship Id="rId28" Type="http://schemas.openxmlformats.org/officeDocument/2006/relationships/slideLayout" Target="../slideLayouts/slideLayout3.xml"/><Relationship Id="rId27" Type="http://schemas.openxmlformats.org/officeDocument/2006/relationships/image" Target="../media/image89.wmf"/><Relationship Id="rId26" Type="http://schemas.openxmlformats.org/officeDocument/2006/relationships/oleObject" Target="../embeddings/oleObject80.bin"/><Relationship Id="rId25" Type="http://schemas.openxmlformats.org/officeDocument/2006/relationships/image" Target="../media/image88.wmf"/><Relationship Id="rId24" Type="http://schemas.openxmlformats.org/officeDocument/2006/relationships/oleObject" Target="../embeddings/oleObject79.bin"/><Relationship Id="rId23" Type="http://schemas.openxmlformats.org/officeDocument/2006/relationships/image" Target="../media/image87.wmf"/><Relationship Id="rId22" Type="http://schemas.openxmlformats.org/officeDocument/2006/relationships/oleObject" Target="../embeddings/oleObject78.bin"/><Relationship Id="rId21" Type="http://schemas.openxmlformats.org/officeDocument/2006/relationships/image" Target="../media/image86.wmf"/><Relationship Id="rId20" Type="http://schemas.openxmlformats.org/officeDocument/2006/relationships/oleObject" Target="../embeddings/oleObject77.bin"/><Relationship Id="rId2" Type="http://schemas.openxmlformats.org/officeDocument/2006/relationships/image" Target="../media/image77.wmf"/><Relationship Id="rId19" Type="http://schemas.openxmlformats.org/officeDocument/2006/relationships/image" Target="../media/image85.wmf"/><Relationship Id="rId18" Type="http://schemas.openxmlformats.org/officeDocument/2006/relationships/oleObject" Target="../embeddings/oleObject76.bin"/><Relationship Id="rId17" Type="http://schemas.openxmlformats.org/officeDocument/2006/relationships/image" Target="../media/image84.wmf"/><Relationship Id="rId16" Type="http://schemas.openxmlformats.org/officeDocument/2006/relationships/oleObject" Target="../embeddings/oleObject75.bin"/><Relationship Id="rId15" Type="http://schemas.openxmlformats.org/officeDocument/2006/relationships/image" Target="../media/image83.wmf"/><Relationship Id="rId14" Type="http://schemas.openxmlformats.org/officeDocument/2006/relationships/oleObject" Target="../embeddings/oleObject74.bin"/><Relationship Id="rId13" Type="http://schemas.openxmlformats.org/officeDocument/2006/relationships/image" Target="../media/image82.wmf"/><Relationship Id="rId12" Type="http://schemas.openxmlformats.org/officeDocument/2006/relationships/oleObject" Target="../embeddings/oleObject73.bin"/><Relationship Id="rId11" Type="http://schemas.openxmlformats.org/officeDocument/2006/relationships/image" Target="../media/image81.wmf"/><Relationship Id="rId10" Type="http://schemas.openxmlformats.org/officeDocument/2006/relationships/oleObject" Target="../embeddings/oleObject72.bin"/><Relationship Id="rId1" Type="http://schemas.openxmlformats.org/officeDocument/2006/relationships/oleObject" Target="../embeddings/oleObject6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6525895"/>
            <a:ext cx="8879205" cy="31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5070972" y="5517234"/>
            <a:ext cx="825259" cy="889245"/>
            <a:chOff x="6190694" y="5514881"/>
            <a:chExt cx="825259" cy="88924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190694" y="55148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Объект 37"/>
            <p:cNvGraphicFramePr>
              <a:graphicFrameLocks noChangeAspect="1"/>
            </p:cNvGraphicFramePr>
            <p:nvPr/>
          </p:nvGraphicFramePr>
          <p:xfrm>
            <a:off x="6360060" y="5518972"/>
            <a:ext cx="487362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24" name="Формула" r:id="rId1" imgW="4876800" imgH="9448800" progId="Equation.3">
                    <p:embed/>
                  </p:oleObj>
                </mc:Choice>
                <mc:Fallback>
                  <p:oleObj name="Формула" r:id="rId1" imgW="4876800" imgH="9448800" progId="Equation.3">
                    <p:embed/>
                    <p:pic>
                      <p:nvPicPr>
                        <p:cNvPr id="0" name="Изображение 96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0060" y="5518972"/>
                          <a:ext cx="487362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95862" y="1296635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endCxn id="73" idx="2"/>
          </p:cNvCxnSpPr>
          <p:nvPr/>
        </p:nvCxnSpPr>
        <p:spPr>
          <a:xfrm flipV="1">
            <a:off x="1636554" y="1614197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490805" y="1296635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90695" y="55046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№8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омой 59">
            <a:hlinkClick r:id="rId3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6684963" y="1041400"/>
          <a:ext cx="6080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Формула" r:id="rId4" imgW="6096000" imgH="4267200" progId="Equation.3">
                  <p:embed/>
                </p:oleObj>
              </mc:Choice>
              <mc:Fallback>
                <p:oleObj name="Формула" r:id="rId4" imgW="6096000" imgH="4267200" progId="Equation.3">
                  <p:embed/>
                  <p:pic>
                    <p:nvPicPr>
                      <p:cNvPr id="0" name="Изображение 96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1041400"/>
                        <a:ext cx="6080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5062538" y="798513"/>
          <a:ext cx="4270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Формула" r:id="rId6" imgW="4267200" imgH="3962400" progId="Equation.3">
                  <p:embed/>
                </p:oleObj>
              </mc:Choice>
              <mc:Fallback>
                <p:oleObj name="Формула" r:id="rId6" imgW="4267200" imgH="3962400" progId="Equation.3">
                  <p:embed/>
                  <p:pic>
                    <p:nvPicPr>
                      <p:cNvPr id="0" name="Изображение 96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538" y="798513"/>
                        <a:ext cx="4270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4192588" y="1135063"/>
          <a:ext cx="7921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" name="Формула" r:id="rId8" imgW="7010400" imgH="9448800" progId="Equation.3">
                  <p:embed/>
                </p:oleObj>
              </mc:Choice>
              <mc:Fallback>
                <p:oleObj name="Формула" r:id="rId8" imgW="7010400" imgH="9448800" progId="Equation.3">
                  <p:embed/>
                  <p:pic>
                    <p:nvPicPr>
                      <p:cNvPr id="0" name="Изображение 96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1135063"/>
                        <a:ext cx="7921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/>
        </p:nvGraphicFramePr>
        <p:xfrm>
          <a:off x="3370263" y="549275"/>
          <a:ext cx="762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" name="Формула" r:id="rId10" imgW="7620000" imgH="9448800" progId="Equation.3">
                  <p:embed/>
                </p:oleObj>
              </mc:Choice>
              <mc:Fallback>
                <p:oleObj name="Формула" r:id="rId10" imgW="7620000" imgH="9448800" progId="Equation.3">
                  <p:embed/>
                  <p:pic>
                    <p:nvPicPr>
                      <p:cNvPr id="0" name="Изображение 96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549275"/>
                        <a:ext cx="7620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/>
        </p:nvGraphicFramePr>
        <p:xfrm>
          <a:off x="5748338" y="1152525"/>
          <a:ext cx="790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" name="Формула" r:id="rId12" imgW="7010400" imgH="9448800" progId="Equation.3">
                  <p:embed/>
                </p:oleObj>
              </mc:Choice>
              <mc:Fallback>
                <p:oleObj name="Формула" r:id="rId12" imgW="7010400" imgH="9448800" progId="Equation.3">
                  <p:embed/>
                  <p:pic>
                    <p:nvPicPr>
                      <p:cNvPr id="0" name="Изображение 96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1152525"/>
                        <a:ext cx="7905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1830388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name="Формула" r:id="rId14" imgW="6096000" imgH="9448800" progId="Equation.3">
                  <p:embed/>
                </p:oleObj>
              </mc:Choice>
              <mc:Fallback>
                <p:oleObj name="Формула" r:id="rId14" imgW="6096000" imgH="9448800" progId="Equation.3">
                  <p:embed/>
                  <p:pic>
                    <p:nvPicPr>
                      <p:cNvPr id="0" name="Изображение 96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Овал 67"/>
          <p:cNvSpPr/>
          <p:nvPr/>
        </p:nvSpPr>
        <p:spPr>
          <a:xfrm>
            <a:off x="5734045" y="1065030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169950" y="1050190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20135" y="1283474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942127" y="1296635"/>
          <a:ext cx="57243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name="Формула" r:id="rId16" imgW="4876800" imgH="9448800" progId="Equation.3">
                  <p:embed/>
                </p:oleObj>
              </mc:Choice>
              <mc:Fallback>
                <p:oleObj name="Формула" r:id="rId16" imgW="4876800" imgH="9448800" progId="Equation.3">
                  <p:embed/>
                  <p:pic>
                    <p:nvPicPr>
                      <p:cNvPr id="0" name="Изображение 96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127" y="1296635"/>
                        <a:ext cx="572433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/>
        </p:nvGraphicFramePr>
        <p:xfrm>
          <a:off x="2732088" y="1135063"/>
          <a:ext cx="5476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" name="Формула" r:id="rId18" imgW="4876800" imgH="9448800" progId="Equation.3">
                  <p:embed/>
                </p:oleObj>
              </mc:Choice>
              <mc:Fallback>
                <p:oleObj name="Формула" r:id="rId18" imgW="4876800" imgH="9448800" progId="Equation.3">
                  <p:embed/>
                  <p:pic>
                    <p:nvPicPr>
                      <p:cNvPr id="0" name="Изображение 9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1135063"/>
                        <a:ext cx="5476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Овал 72"/>
          <p:cNvSpPr/>
          <p:nvPr/>
        </p:nvSpPr>
        <p:spPr>
          <a:xfrm>
            <a:off x="2580141" y="1039779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7671056" y="1342249"/>
          <a:ext cx="4857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Формула" r:id="rId20" imgW="4876800" imgH="9448800" progId="Equation.3">
                  <p:embed/>
                </p:oleObj>
              </mc:Choice>
              <mc:Fallback>
                <p:oleObj name="Формула" r:id="rId20" imgW="4876800" imgH="9448800" progId="Equation.3">
                  <p:embed/>
                  <p:pic>
                    <p:nvPicPr>
                      <p:cNvPr id="0" name="Изображение 96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1056" y="1342249"/>
                        <a:ext cx="4857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1773238" y="5540375"/>
          <a:ext cx="6429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4" name="Формула" r:id="rId22" imgW="6400800" imgH="9448800" progId="Equation.3">
                  <p:embed/>
                </p:oleObj>
              </mc:Choice>
              <mc:Fallback>
                <p:oleObj name="Формула" r:id="rId22" imgW="6400800" imgH="9448800" progId="Equation.3">
                  <p:embed/>
                  <p:pic>
                    <p:nvPicPr>
                      <p:cNvPr id="0" name="Изображение 9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5540375"/>
                        <a:ext cx="642937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2964396" y="5517231"/>
          <a:ext cx="4286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" name="Формула" r:id="rId24" imgW="4267200" imgH="9448800" progId="Equation.3">
                  <p:embed/>
                </p:oleObj>
              </mc:Choice>
              <mc:Fallback>
                <p:oleObj name="Формула" r:id="rId24" imgW="4267200" imgH="9448800" progId="Equation.3">
                  <p:embed/>
                  <p:pic>
                    <p:nvPicPr>
                      <p:cNvPr id="0" name="Изображение 9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396" y="5517231"/>
                        <a:ext cx="4286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6292850" y="5500688"/>
          <a:ext cx="5842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" name="Формула" r:id="rId26" imgW="5791200" imgH="9448800" progId="Equation.3">
                  <p:embed/>
                </p:oleObj>
              </mc:Choice>
              <mc:Fallback>
                <p:oleObj name="Формула" r:id="rId26" imgW="5791200" imgH="9448800" progId="Equation.3">
                  <p:embed/>
                  <p:pic>
                    <p:nvPicPr>
                      <p:cNvPr id="0" name="Изображение 9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5500688"/>
                        <a:ext cx="5842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/>
        </p:nvGraphicFramePr>
        <p:xfrm>
          <a:off x="3979863" y="5513388"/>
          <a:ext cx="7366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" name="Формула" r:id="rId28" imgW="7315200" imgH="9448800" progId="Equation.3">
                  <p:embed/>
                </p:oleObj>
              </mc:Choice>
              <mc:Fallback>
                <p:oleObj name="Формула" r:id="rId28" imgW="7315200" imgH="9448800" progId="Equation.3">
                  <p:embed/>
                  <p:pic>
                    <p:nvPicPr>
                      <p:cNvPr id="0" name="Изображение 9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5513388"/>
                        <a:ext cx="7366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4" grpId="0" animBg="1"/>
      <p:bldP spid="55" grpId="0" animBg="1"/>
      <p:bldP spid="56" grpId="0" animBg="1"/>
      <p:bldP spid="68" grpId="0" animBg="1"/>
      <p:bldP spid="69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506416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0" name="Объект 79"/>
          <p:cNvGraphicFramePr>
            <a:graphicFrameLocks noChangeAspect="1"/>
          </p:cNvGraphicFramePr>
          <p:nvPr/>
        </p:nvGraphicFramePr>
        <p:xfrm>
          <a:off x="5245100" y="5518150"/>
          <a:ext cx="4603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8" name="Формула" r:id="rId1" imgW="4572000" imgH="9448800" progId="Equation.3">
                  <p:embed/>
                </p:oleObj>
              </mc:Choice>
              <mc:Fallback>
                <p:oleObj name="Формула" r:id="rId1" imgW="4572000" imgH="9448800" progId="Equation.3">
                  <p:embed/>
                  <p:pic>
                    <p:nvPicPr>
                      <p:cNvPr id="0" name="Изображение 10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5518150"/>
                        <a:ext cx="4603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Группа 35"/>
          <p:cNvGrpSpPr/>
          <p:nvPr/>
        </p:nvGrpSpPr>
        <p:grpSpPr>
          <a:xfrm>
            <a:off x="1695717" y="5521325"/>
            <a:ext cx="825259" cy="896117"/>
            <a:chOff x="6164373" y="5519409"/>
            <a:chExt cx="825259" cy="896117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164373" y="55262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Объект 37"/>
            <p:cNvGraphicFramePr>
              <a:graphicFrameLocks noChangeAspect="1"/>
            </p:cNvGraphicFramePr>
            <p:nvPr/>
          </p:nvGraphicFramePr>
          <p:xfrm>
            <a:off x="6419694" y="5519409"/>
            <a:ext cx="366712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9" name="Формула" r:id="rId3" imgW="3657600" imgH="9448800" progId="Equation.3">
                    <p:embed/>
                  </p:oleObj>
                </mc:Choice>
                <mc:Fallback>
                  <p:oleObj name="Формула" r:id="rId3" imgW="3657600" imgH="9448800" progId="Equation.3">
                    <p:embed/>
                    <p:pic>
                      <p:nvPicPr>
                        <p:cNvPr id="0" name="Изображение 105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9694" y="5519409"/>
                          <a:ext cx="366712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495862" y="1296635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endCxn id="73" idx="2"/>
          </p:cNvCxnSpPr>
          <p:nvPr/>
        </p:nvCxnSpPr>
        <p:spPr>
          <a:xfrm flipV="1">
            <a:off x="1636554" y="1622204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7490805" y="1296635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190695" y="55046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№9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омой 59">
            <a:hlinkClick r:id="rId5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6684963" y="806450"/>
          <a:ext cx="6080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" name="Формула" r:id="rId6" imgW="6096000" imgH="9448800" progId="Equation.3">
                  <p:embed/>
                </p:oleObj>
              </mc:Choice>
              <mc:Fallback>
                <p:oleObj name="Формула" r:id="rId6" imgW="6096000" imgH="9448800" progId="Equation.3">
                  <p:embed/>
                  <p:pic>
                    <p:nvPicPr>
                      <p:cNvPr id="0" name="Изображение 10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806450"/>
                        <a:ext cx="60801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5164299" y="615987"/>
          <a:ext cx="4873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Формула" r:id="rId8" imgW="4876800" imgH="9448800" progId="Equation.3">
                  <p:embed/>
                </p:oleObj>
              </mc:Choice>
              <mc:Fallback>
                <p:oleObj name="Формула" r:id="rId8" imgW="4876800" imgH="9448800" progId="Equation.3">
                  <p:embed/>
                  <p:pic>
                    <p:nvPicPr>
                      <p:cNvPr id="0" name="Изображение 10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299" y="615987"/>
                        <a:ext cx="4873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4381500" y="1135063"/>
          <a:ext cx="412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" name="Формула" r:id="rId10" imgW="3657600" imgH="9448800" progId="Equation.3">
                  <p:embed/>
                </p:oleObj>
              </mc:Choice>
              <mc:Fallback>
                <p:oleObj name="Формула" r:id="rId10" imgW="3657600" imgH="9448800" progId="Equation.3">
                  <p:embed/>
                  <p:pic>
                    <p:nvPicPr>
                      <p:cNvPr id="0" name="Изображение 10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135063"/>
                        <a:ext cx="412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/>
        </p:nvGraphicFramePr>
        <p:xfrm>
          <a:off x="3538964" y="764704"/>
          <a:ext cx="3968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" name="Формула" r:id="rId12" imgW="3962400" imgH="4267200" progId="Equation.3">
                  <p:embed/>
                </p:oleObj>
              </mc:Choice>
              <mc:Fallback>
                <p:oleObj name="Формула" r:id="rId12" imgW="3962400" imgH="4267200" progId="Equation.3">
                  <p:embed/>
                  <p:pic>
                    <p:nvPicPr>
                      <p:cNvPr id="0" name="Изображение 10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964" y="764704"/>
                        <a:ext cx="39687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/>
        </p:nvGraphicFramePr>
        <p:xfrm>
          <a:off x="5954713" y="1152525"/>
          <a:ext cx="377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" name="Формула" r:id="rId14" imgW="3352800" imgH="9448800" progId="Equation.3">
                  <p:embed/>
                </p:oleObj>
              </mc:Choice>
              <mc:Fallback>
                <p:oleObj name="Формула" r:id="rId14" imgW="3352800" imgH="9448800" progId="Equation.3">
                  <p:embed/>
                  <p:pic>
                    <p:nvPicPr>
                      <p:cNvPr id="0" name="Изображение 105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1152525"/>
                        <a:ext cx="3778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1830388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" name="Формула" r:id="rId16" imgW="6096000" imgH="9448800" progId="Equation.3">
                  <p:embed/>
                </p:oleObj>
              </mc:Choice>
              <mc:Fallback>
                <p:oleObj name="Формула" r:id="rId16" imgW="6096000" imgH="9448800" progId="Equation.3">
                  <p:embed/>
                  <p:pic>
                    <p:nvPicPr>
                      <p:cNvPr id="0" name="Изображение 10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Овал 67"/>
          <p:cNvSpPr/>
          <p:nvPr/>
        </p:nvSpPr>
        <p:spPr>
          <a:xfrm>
            <a:off x="5717400" y="107618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156234" y="1036977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20135" y="1283474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906463" y="1296988"/>
          <a:ext cx="6445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6" name="Формула" r:id="rId18" imgW="5486400" imgH="9448800" progId="Equation.3">
                  <p:embed/>
                </p:oleObj>
              </mc:Choice>
              <mc:Fallback>
                <p:oleObj name="Формула" r:id="rId18" imgW="5486400" imgH="9448800" progId="Equation.3">
                  <p:embed/>
                  <p:pic>
                    <p:nvPicPr>
                      <p:cNvPr id="0" name="Изображение 10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296988"/>
                        <a:ext cx="6445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/>
        </p:nvGraphicFramePr>
        <p:xfrm>
          <a:off x="2681288" y="1135063"/>
          <a:ext cx="6492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" name="Формула" r:id="rId20" imgW="5791200" imgH="9448800" progId="Equation.3">
                  <p:embed/>
                </p:oleObj>
              </mc:Choice>
              <mc:Fallback>
                <p:oleObj name="Формула" r:id="rId20" imgW="5791200" imgH="9448800" progId="Equation.3">
                  <p:embed/>
                  <p:pic>
                    <p:nvPicPr>
                      <p:cNvPr id="0" name="Изображение 10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1135063"/>
                        <a:ext cx="6492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Овал 72"/>
          <p:cNvSpPr/>
          <p:nvPr/>
        </p:nvSpPr>
        <p:spPr>
          <a:xfrm>
            <a:off x="2580141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7731125" y="1343025"/>
          <a:ext cx="3651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" name="Формула" r:id="rId22" imgW="3657600" imgH="9448800" progId="Equation.3">
                  <p:embed/>
                </p:oleObj>
              </mc:Choice>
              <mc:Fallback>
                <p:oleObj name="Формула" r:id="rId22" imgW="3657600" imgH="9448800" progId="Equation.3">
                  <p:embed/>
                  <p:pic>
                    <p:nvPicPr>
                      <p:cNvPr id="0" name="Изображение 10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1343025"/>
                        <a:ext cx="3651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2964396" y="5517231"/>
          <a:ext cx="4286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" name="Формула" r:id="rId24" imgW="4267200" imgH="9448800" progId="Equation.3">
                  <p:embed/>
                </p:oleObj>
              </mc:Choice>
              <mc:Fallback>
                <p:oleObj name="Формула" r:id="rId24" imgW="4267200" imgH="9448800" progId="Equation.3">
                  <p:embed/>
                  <p:pic>
                    <p:nvPicPr>
                      <p:cNvPr id="0" name="Изображение 105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396" y="5517231"/>
                        <a:ext cx="4286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6353175" y="5500688"/>
          <a:ext cx="4619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0" name="Формула" r:id="rId26" imgW="4572000" imgH="9448800" progId="Equation.3">
                  <p:embed/>
                </p:oleObj>
              </mc:Choice>
              <mc:Fallback>
                <p:oleObj name="Формула" r:id="rId26" imgW="4572000" imgH="9448800" progId="Equation.3">
                  <p:embed/>
                  <p:pic>
                    <p:nvPicPr>
                      <p:cNvPr id="0" name="Изображение 10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5500688"/>
                        <a:ext cx="46196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/>
        </p:nvGraphicFramePr>
        <p:xfrm>
          <a:off x="4056063" y="5513388"/>
          <a:ext cx="5826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1" name="Формула" r:id="rId28" imgW="5791200" imgH="9448800" progId="Equation.3">
                  <p:embed/>
                </p:oleObj>
              </mc:Choice>
              <mc:Fallback>
                <p:oleObj name="Формула" r:id="rId28" imgW="5791200" imgH="9448800" progId="Equation.3">
                  <p:embed/>
                  <p:pic>
                    <p:nvPicPr>
                      <p:cNvPr id="0" name="Изображение 10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3" y="5513388"/>
                        <a:ext cx="582612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79" grpId="0" animBg="1"/>
      <p:bldP spid="40" grpId="0" animBg="1"/>
      <p:bldP spid="54" grpId="0" animBg="1"/>
      <p:bldP spid="55" grpId="0" animBg="1"/>
      <p:bldP spid="56" grpId="0" animBg="1"/>
      <p:bldP spid="68" grpId="0" animBg="1"/>
      <p:bldP spid="69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5984" y="1284530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>
            <a:endCxn id="70" idx="2"/>
          </p:cNvCxnSpPr>
          <p:nvPr/>
        </p:nvCxnSpPr>
        <p:spPr>
          <a:xfrm flipV="1">
            <a:off x="1645838" y="1622204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835983" y="1279399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62260" y="5517232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№10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2027238" y="854075"/>
          <a:ext cx="425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Формула" r:id="rId2" imgW="4267200" imgH="4267200" progId="Equation.3">
                  <p:embed/>
                </p:oleObj>
              </mc:Choice>
              <mc:Fallback>
                <p:oleObj name="Формула" r:id="rId2" imgW="4267200" imgH="4267200" progId="Equation.3">
                  <p:embed/>
                  <p:pic>
                    <p:nvPicPr>
                      <p:cNvPr id="0" name="Изображение 11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854075"/>
                        <a:ext cx="425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3338513" y="549275"/>
          <a:ext cx="7937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Формула" r:id="rId4" imgW="7924800" imgH="9448800" progId="Equation.3">
                  <p:embed/>
                </p:oleObj>
              </mc:Choice>
              <mc:Fallback>
                <p:oleObj name="Формула" r:id="rId4" imgW="7924800" imgH="9448800" progId="Equation.3">
                  <p:embed/>
                  <p:pic>
                    <p:nvPicPr>
                      <p:cNvPr id="0" name="Изображение 11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549275"/>
                        <a:ext cx="7937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4418013" y="1417638"/>
          <a:ext cx="342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Формула" r:id="rId6" imgW="3048000" imgH="3962400" progId="Equation.3">
                  <p:embed/>
                </p:oleObj>
              </mc:Choice>
              <mc:Fallback>
                <p:oleObj name="Формула" r:id="rId6" imgW="3048000" imgH="3962400" progId="Equation.3">
                  <p:embed/>
                  <p:pic>
                    <p:nvPicPr>
                      <p:cNvPr id="0" name="Изображение 11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417638"/>
                        <a:ext cx="3429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5146312" y="548680"/>
          <a:ext cx="457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Формула" r:id="rId8" imgW="4572000" imgH="9448800" progId="Equation.3">
                  <p:embed/>
                </p:oleObj>
              </mc:Choice>
              <mc:Fallback>
                <p:oleObj name="Формула" r:id="rId8" imgW="4572000" imgH="9448800" progId="Equation.3">
                  <p:embed/>
                  <p:pic>
                    <p:nvPicPr>
                      <p:cNvPr id="0" name="Изображение 11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312" y="548680"/>
                        <a:ext cx="4572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5951538" y="1152525"/>
          <a:ext cx="3794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Формула" r:id="rId10" imgW="3352800" imgH="9448800" progId="Equation.3">
                  <p:embed/>
                </p:oleObj>
              </mc:Choice>
              <mc:Fallback>
                <p:oleObj name="Формула" r:id="rId10" imgW="3352800" imgH="9448800" progId="Equation.3">
                  <p:embed/>
                  <p:pic>
                    <p:nvPicPr>
                      <p:cNvPr id="0" name="Изображение 11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152525"/>
                        <a:ext cx="37941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6704013" y="646113"/>
          <a:ext cx="609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Формула" r:id="rId12" imgW="6096000" imgH="9448800" progId="Equation.3">
                  <p:embed/>
                </p:oleObj>
              </mc:Choice>
              <mc:Fallback>
                <p:oleObj name="Формула" r:id="rId12" imgW="6096000" imgH="9448800" progId="Equation.3">
                  <p:embed/>
                  <p:pic>
                    <p:nvPicPr>
                      <p:cNvPr id="0" name="Изображение 11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646113"/>
                        <a:ext cx="6096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Овал 64"/>
          <p:cNvSpPr/>
          <p:nvPr/>
        </p:nvSpPr>
        <p:spPr>
          <a:xfrm>
            <a:off x="5711612" y="1061737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165060" y="1030319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03796" y="1301948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7756525" y="1325563"/>
          <a:ext cx="3651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Формула" r:id="rId14" imgW="3657600" imgH="9448800" progId="Equation.3">
                  <p:embed/>
                </p:oleObj>
              </mc:Choice>
              <mc:Fallback>
                <p:oleObj name="Формула" r:id="rId14" imgW="3657600" imgH="9448800" progId="Equation.3">
                  <p:embed/>
                  <p:pic>
                    <p:nvPicPr>
                      <p:cNvPr id="0" name="Изображение 11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525" y="1325563"/>
                        <a:ext cx="3651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68"/>
          <p:cNvGraphicFramePr>
            <a:graphicFrameLocks noChangeAspect="1"/>
          </p:cNvGraphicFramePr>
          <p:nvPr/>
        </p:nvGraphicFramePr>
        <p:xfrm>
          <a:off x="2800350" y="1135063"/>
          <a:ext cx="4111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" name="Формула" r:id="rId16" imgW="3657600" imgH="9448800" progId="Equation.3">
                  <p:embed/>
                </p:oleObj>
              </mc:Choice>
              <mc:Fallback>
                <p:oleObj name="Формула" r:id="rId16" imgW="3657600" imgH="9448800" progId="Equation.3">
                  <p:embed/>
                  <p:pic>
                    <p:nvPicPr>
                      <p:cNvPr id="0" name="Изображение 11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35063"/>
                        <a:ext cx="4111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Овал 69"/>
          <p:cNvSpPr/>
          <p:nvPr/>
        </p:nvSpPr>
        <p:spPr>
          <a:xfrm>
            <a:off x="2589425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190694" y="5514881"/>
            <a:ext cx="825259" cy="889245"/>
            <a:chOff x="6190694" y="5514881"/>
            <a:chExt cx="825259" cy="889245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190694" y="55148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4" name="Объект 73"/>
            <p:cNvGraphicFramePr>
              <a:graphicFrameLocks noChangeAspect="1"/>
            </p:cNvGraphicFramePr>
            <p:nvPr/>
          </p:nvGraphicFramePr>
          <p:xfrm>
            <a:off x="6426097" y="5733256"/>
            <a:ext cx="370592" cy="4400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4" name="Формула" r:id="rId18" imgW="3048000" imgH="3962400" progId="Equation.3">
                    <p:embed/>
                  </p:oleObj>
                </mc:Choice>
                <mc:Fallback>
                  <p:oleObj name="Формула" r:id="rId18" imgW="3048000" imgH="3962400" progId="Equation.3">
                    <p:embed/>
                    <p:pic>
                      <p:nvPicPr>
                        <p:cNvPr id="0" name="Изображение 11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6097" y="5733256"/>
                          <a:ext cx="370592" cy="4400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1693539" y="5557764"/>
          <a:ext cx="6762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Формула" r:id="rId20" imgW="6705600" imgH="9448800" progId="Equation.3">
                  <p:embed/>
                </p:oleObj>
              </mc:Choice>
              <mc:Fallback>
                <p:oleObj name="Формула" r:id="rId20" imgW="6705600" imgH="9448800" progId="Equation.3">
                  <p:embed/>
                  <p:pic>
                    <p:nvPicPr>
                      <p:cNvPr id="0" name="Изображение 114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539" y="5557764"/>
                        <a:ext cx="6762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2964661" y="5704854"/>
          <a:ext cx="410211" cy="48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Формула" r:id="rId22" imgW="3048000" imgH="3962400" progId="Equation.3">
                  <p:embed/>
                </p:oleObj>
              </mc:Choice>
              <mc:Fallback>
                <p:oleObj name="Формула" r:id="rId22" imgW="3048000" imgH="3962400" progId="Equation.3">
                  <p:embed/>
                  <p:pic>
                    <p:nvPicPr>
                      <p:cNvPr id="0" name="Изображение 114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661" y="5704854"/>
                        <a:ext cx="410211" cy="488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5133975" y="5510213"/>
          <a:ext cx="6143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7" name="Формула" r:id="rId24" imgW="6096000" imgH="9448800" progId="Equation.3">
                  <p:embed/>
                </p:oleObj>
              </mc:Choice>
              <mc:Fallback>
                <p:oleObj name="Формула" r:id="rId24" imgW="6096000" imgH="9448800" progId="Equation.3">
                  <p:embed/>
                  <p:pic>
                    <p:nvPicPr>
                      <p:cNvPr id="0" name="Изображение 11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5510213"/>
                        <a:ext cx="61436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Объект 77"/>
          <p:cNvGraphicFramePr>
            <a:graphicFrameLocks noChangeAspect="1"/>
          </p:cNvGraphicFramePr>
          <p:nvPr/>
        </p:nvGraphicFramePr>
        <p:xfrm>
          <a:off x="4117975" y="5513388"/>
          <a:ext cx="4603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8" name="Формула" r:id="rId26" imgW="4572000" imgH="9448800" progId="Equation.3">
                  <p:embed/>
                </p:oleObj>
              </mc:Choice>
              <mc:Fallback>
                <p:oleObj name="Формула" r:id="rId26" imgW="4572000" imgH="9448800" progId="Equation.3">
                  <p:embed/>
                  <p:pic>
                    <p:nvPicPr>
                      <p:cNvPr id="0" name="Изображение 11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5513388"/>
                        <a:ext cx="46037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51" grpId="0" animBg="1"/>
      <p:bldP spid="52" grpId="0" animBg="1"/>
      <p:bldP spid="53" grpId="0" animBg="1"/>
      <p:bldP spid="65" grpId="0" animBg="1"/>
      <p:bldP spid="66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220486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2552204"/>
            <a:ext cx="101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43701" y="2898704"/>
            <a:ext cx="2007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Класс с учениками</a:t>
            </a:r>
            <a:endParaRPr lang="ru-RU" dirty="0"/>
          </a:p>
        </p:txBody>
      </p:sp>
      <p:sp>
        <p:nvSpPr>
          <p:cNvPr id="5" name="Управляющая кнопка: в конец 4">
            <a:hlinkClick r:id="" action="ppaction://hlinkshowjump?jump=endshow" highlightClick="1"/>
          </p:cNvPr>
          <p:cNvSpPr/>
          <p:nvPr/>
        </p:nvSpPr>
        <p:spPr>
          <a:xfrm>
            <a:off x="8316416" y="6017924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1" action="ppaction://hlinksldjump" highlightClick="1"/>
          </p:cNvPr>
          <p:cNvSpPr/>
          <p:nvPr/>
        </p:nvSpPr>
        <p:spPr>
          <a:xfrm>
            <a:off x="1163200" y="247578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2568352" y="247578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1163200" y="52841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1163200" y="3186008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5" action="ppaction://hlinksldjump" highlightClick="1"/>
          </p:cNvPr>
          <p:cNvSpPr/>
          <p:nvPr/>
        </p:nvSpPr>
        <p:spPr>
          <a:xfrm>
            <a:off x="2568352" y="3186008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2555776" y="52841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1163200" y="38805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8" action="ppaction://hlinksldjump" highlightClick="1"/>
          </p:cNvPr>
          <p:cNvSpPr/>
          <p:nvPr/>
        </p:nvSpPr>
        <p:spPr>
          <a:xfrm>
            <a:off x="2568352" y="3880520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1163200" y="457550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2568352" y="4575504"/>
            <a:ext cx="1339136" cy="648072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сведения 13">
            <a:hlinkClick r:id="rId11" action="ppaction://hlinksldjump" highlightClick="1"/>
          </p:cNvPr>
          <p:cNvSpPr/>
          <p:nvPr/>
        </p:nvSpPr>
        <p:spPr>
          <a:xfrm>
            <a:off x="7668344" y="6017924"/>
            <a:ext cx="521208" cy="52120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316416" y="6017924"/>
            <a:ext cx="521208" cy="52120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5373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984" y="1284530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endCxn id="2" idx="2"/>
          </p:cNvCxnSpPr>
          <p:nvPr/>
        </p:nvCxnSpPr>
        <p:spPr>
          <a:xfrm flipV="1">
            <a:off x="1654661" y="1622202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798204" y="5517233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83219" y="5540058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62260" y="5517232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83808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2051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№1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53" name="Управляющая кнопка: далее 2052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Управляющая кнопка: домой 2053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01950" y="1335983"/>
            <a:ext cx="582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60659" y="616780"/>
          <a:ext cx="4873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" name="Формула" r:id="rId2" imgW="4876800" imgH="9448800" progId="Equation.3">
                  <p:embed/>
                </p:oleObj>
              </mc:Choice>
              <mc:Fallback>
                <p:oleObj name="Формула" r:id="rId2" imgW="4876800" imgH="944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659" y="616780"/>
                        <a:ext cx="4873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309938" y="549275"/>
          <a:ext cx="852487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" name="Формула" r:id="rId4" imgW="8534400" imgH="9448800" progId="Equation.3">
                  <p:embed/>
                </p:oleObj>
              </mc:Choice>
              <mc:Fallback>
                <p:oleObj name="Формула" r:id="rId4" imgW="85344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49275"/>
                        <a:ext cx="852487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383076" y="1134946"/>
          <a:ext cx="412778" cy="97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Формула" r:id="rId6" imgW="3657600" imgH="9448800" progId="Equation.3">
                  <p:embed/>
                </p:oleObj>
              </mc:Choice>
              <mc:Fallback>
                <p:oleObj name="Формула" r:id="rId6" imgW="36576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76" y="1134946"/>
                        <a:ext cx="412778" cy="97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146312" y="548680"/>
          <a:ext cx="457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Формула" r:id="rId8" imgW="4572000" imgH="9448800" progId="Equation.3">
                  <p:embed/>
                </p:oleObj>
              </mc:Choice>
              <mc:Fallback>
                <p:oleObj name="Формула" r:id="rId8" imgW="45720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312" y="548680"/>
                        <a:ext cx="4572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757083" y="1134841"/>
          <a:ext cx="6540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Формула" r:id="rId10" imgW="5791200" imgH="9448800" progId="Equation.3">
                  <p:embed/>
                </p:oleObj>
              </mc:Choice>
              <mc:Fallback>
                <p:oleObj name="Формула" r:id="rId10" imgW="5791200" imgH="94488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083" y="1134841"/>
                        <a:ext cx="6540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689725" y="646113"/>
          <a:ext cx="639763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Формула" r:id="rId12" imgW="6400800" imgH="9448800" progId="Equation.3">
                  <p:embed/>
                </p:oleObj>
              </mc:Choice>
              <mc:Fallback>
                <p:oleObj name="Формула" r:id="rId12" imgW="64008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646113"/>
                        <a:ext cx="639763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Овал 27"/>
          <p:cNvSpPr/>
          <p:nvPr/>
        </p:nvSpPr>
        <p:spPr>
          <a:xfrm>
            <a:off x="5711612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69953" y="1065030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598248" y="1047784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495860" y="1296634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95860" y="1286374"/>
            <a:ext cx="827515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  <p:bldLst>
      <p:bldP spid="44" grpId="1" animBg="1"/>
      <p:bldP spid="45" grpId="1" animBg="1"/>
      <p:bldP spid="46" grpId="1" animBg="1"/>
      <p:bldP spid="47" grpId="1" animBg="1"/>
      <p:bldP spid="28" grpId="0" animBg="1"/>
      <p:bldP spid="3" grpId="0" animBg="1"/>
      <p:bldP spid="2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35984" y="1284530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>
            <a:endCxn id="68" idx="2"/>
          </p:cNvCxnSpPr>
          <p:nvPr/>
        </p:nvCxnSpPr>
        <p:spPr>
          <a:xfrm flipV="1">
            <a:off x="1636555" y="1622203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35983" y="1283478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62260" y="5517232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83808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№2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2027241" y="853318"/>
          <a:ext cx="425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0" name="Формула" r:id="rId2" imgW="4267200" imgH="4267200" progId="Equation.3">
                  <p:embed/>
                </p:oleObj>
              </mc:Choice>
              <mc:Fallback>
                <p:oleObj name="Формула" r:id="rId2" imgW="4267200" imgH="4267200" progId="Equation.3">
                  <p:embed/>
                  <p:pic>
                    <p:nvPicPr>
                      <p:cNvPr id="0" name="Изображение 3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41" y="853318"/>
                        <a:ext cx="425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3430588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" name="Формула" r:id="rId4" imgW="6096000" imgH="9448800" progId="Equation.3">
                  <p:embed/>
                </p:oleObj>
              </mc:Choice>
              <mc:Fallback>
                <p:oleObj name="Формула" r:id="rId4" imgW="6096000" imgH="9448800" progId="Equation.3">
                  <p:embed/>
                  <p:pic>
                    <p:nvPicPr>
                      <p:cNvPr id="0" name="Изображение 3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4383076" y="1134946"/>
          <a:ext cx="412778" cy="97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" name="Формула" r:id="rId6" imgW="3657600" imgH="9448800" progId="Equation.3">
                  <p:embed/>
                </p:oleObj>
              </mc:Choice>
              <mc:Fallback>
                <p:oleObj name="Формула" r:id="rId6" imgW="3657600" imgH="9448800" progId="Equation.3">
                  <p:embed/>
                  <p:pic>
                    <p:nvPicPr>
                      <p:cNvPr id="0" name="Изображение 3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76" y="1134946"/>
                        <a:ext cx="412778" cy="97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5062260" y="430676"/>
          <a:ext cx="457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" name="Формула" r:id="rId8" imgW="4572000" imgH="9448800" progId="Equation.3">
                  <p:embed/>
                </p:oleObj>
              </mc:Choice>
              <mc:Fallback>
                <p:oleObj name="Формула" r:id="rId8" imgW="4572000" imgH="9448800" progId="Equation.3">
                  <p:embed/>
                  <p:pic>
                    <p:nvPicPr>
                      <p:cNvPr id="0" name="Изображение 3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260" y="430676"/>
                        <a:ext cx="4572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5935965" y="1152084"/>
          <a:ext cx="412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" name="Формула" r:id="rId10" imgW="3657600" imgH="9448800" progId="Equation.3">
                  <p:embed/>
                </p:oleObj>
              </mc:Choice>
              <mc:Fallback>
                <p:oleObj name="Формула" r:id="rId10" imgW="3657600" imgH="9448800" progId="Equation.3">
                  <p:embed/>
                  <p:pic>
                    <p:nvPicPr>
                      <p:cNvPr id="0" name="Изображение 3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965" y="1152084"/>
                        <a:ext cx="412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/>
        </p:nvGraphicFramePr>
        <p:xfrm>
          <a:off x="6704013" y="646113"/>
          <a:ext cx="609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" name="Формула" r:id="rId12" imgW="6096000" imgH="9448800" progId="Equation.3">
                  <p:embed/>
                </p:oleObj>
              </mc:Choice>
              <mc:Fallback>
                <p:oleObj name="Формула" r:id="rId12" imgW="6096000" imgH="9448800" progId="Equation.3">
                  <p:embed/>
                  <p:pic>
                    <p:nvPicPr>
                      <p:cNvPr id="0" name="Изображение 3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013" y="646113"/>
                        <a:ext cx="6096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Овал 65"/>
          <p:cNvSpPr/>
          <p:nvPr/>
        </p:nvSpPr>
        <p:spPr>
          <a:xfrm>
            <a:off x="5737990" y="104159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178629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495860" y="1290282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816225" y="1135063"/>
          <a:ext cx="377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Формула" r:id="rId14" imgW="3352800" imgH="9448800" progId="Equation.3">
                  <p:embed/>
                </p:oleObj>
              </mc:Choice>
              <mc:Fallback>
                <p:oleObj name="Формула" r:id="rId14" imgW="3352800" imgH="9448800" progId="Equation.3">
                  <p:embed/>
                  <p:pic>
                    <p:nvPicPr>
                      <p:cNvPr id="0" name="Объект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1135063"/>
                        <a:ext cx="3778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Овал 67"/>
          <p:cNvSpPr/>
          <p:nvPr/>
        </p:nvSpPr>
        <p:spPr>
          <a:xfrm>
            <a:off x="2580142" y="104778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7715250" y="1258888"/>
          <a:ext cx="377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" name="Формула" r:id="rId16" imgW="3352800" imgH="9448800" progId="Equation.3">
                  <p:embed/>
                </p:oleObj>
              </mc:Choice>
              <mc:Fallback>
                <p:oleObj name="Формула" r:id="rId16" imgW="3352800" imgH="9448800" progId="Equation.3">
                  <p:embed/>
                  <p:pic>
                    <p:nvPicPr>
                      <p:cNvPr id="0" name="Объект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1258888"/>
                        <a:ext cx="3778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0" grpId="0" animBg="1"/>
      <p:bldP spid="41" grpId="0" animBg="1"/>
      <p:bldP spid="51" grpId="0" animBg="1"/>
      <p:bldP spid="52" grpId="0" animBg="1"/>
      <p:bldP spid="53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68321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95860" y="1296634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/>
          <p:cNvCxnSpPr>
            <a:endCxn id="70" idx="2"/>
          </p:cNvCxnSpPr>
          <p:nvPr/>
        </p:nvCxnSpPr>
        <p:spPr>
          <a:xfrm flipV="1">
            <a:off x="1636554" y="1622204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490311" y="1296634"/>
            <a:ext cx="827515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83808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 стрелкой 57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6783388" y="1101725"/>
          <a:ext cx="39528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" name="Формула" r:id="rId2" imgW="3962400" imgH="4267200" progId="Equation.3">
                  <p:embed/>
                </p:oleObj>
              </mc:Choice>
              <mc:Fallback>
                <p:oleObj name="Формула" r:id="rId2" imgW="3962400" imgH="4267200" progId="Equation.3">
                  <p:embed/>
                  <p:pic>
                    <p:nvPicPr>
                      <p:cNvPr id="0" name="Изображение 4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8" y="1101725"/>
                        <a:ext cx="395287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1791048" y="639759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3" name="Формула" r:id="rId4" imgW="6096000" imgH="9448800" progId="Equation.3">
                  <p:embed/>
                </p:oleObj>
              </mc:Choice>
              <mc:Fallback>
                <p:oleObj name="Формула" r:id="rId4" imgW="6096000" imgH="9448800" progId="Equation.3">
                  <p:embed/>
                  <p:pic>
                    <p:nvPicPr>
                      <p:cNvPr id="0" name="Изображение 4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048" y="639759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4383076" y="1134946"/>
          <a:ext cx="412778" cy="97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" name="Формула" r:id="rId6" imgW="3657600" imgH="9448800" progId="Equation.3">
                  <p:embed/>
                </p:oleObj>
              </mc:Choice>
              <mc:Fallback>
                <p:oleObj name="Формула" r:id="rId6" imgW="3657600" imgH="9448800" progId="Equation.3">
                  <p:embed/>
                  <p:pic>
                    <p:nvPicPr>
                      <p:cNvPr id="0" name="Изображение 4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76" y="1134946"/>
                        <a:ext cx="412778" cy="97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3507259" y="548680"/>
          <a:ext cx="4873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5" name="Формула" r:id="rId8" imgW="4876800" imgH="9448800" progId="Equation.3">
                  <p:embed/>
                </p:oleObj>
              </mc:Choice>
              <mc:Fallback>
                <p:oleObj name="Формула" r:id="rId8" imgW="4876800" imgH="9448800" progId="Equation.3">
                  <p:embed/>
                  <p:pic>
                    <p:nvPicPr>
                      <p:cNvPr id="0" name="Изображение 4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259" y="548680"/>
                        <a:ext cx="4873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5969000" y="1435100"/>
          <a:ext cx="3444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" name="Формула" r:id="rId10" imgW="3048000" imgH="3962400" progId="Equation.3">
                  <p:embed/>
                </p:oleObj>
              </mc:Choice>
              <mc:Fallback>
                <p:oleObj name="Формула" r:id="rId10" imgW="3048000" imgH="3962400" progId="Equation.3">
                  <p:embed/>
                  <p:pic>
                    <p:nvPicPr>
                      <p:cNvPr id="0" name="Изображение 4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1435100"/>
                        <a:ext cx="3444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4960938" y="550863"/>
          <a:ext cx="7620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7" name="Формула" r:id="rId12" imgW="7620000" imgH="9448800" progId="Equation.3">
                  <p:embed/>
                </p:oleObj>
              </mc:Choice>
              <mc:Fallback>
                <p:oleObj name="Формула" r:id="rId12" imgW="7620000" imgH="9448800" progId="Equation.3">
                  <p:embed/>
                  <p:pic>
                    <p:nvPicPr>
                      <p:cNvPr id="0" name="Изображение 4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550863"/>
                        <a:ext cx="7620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Овал 64"/>
          <p:cNvSpPr/>
          <p:nvPr/>
        </p:nvSpPr>
        <p:spPr>
          <a:xfrm>
            <a:off x="5717400" y="106616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169953" y="104778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55377" y="1288507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1055631" y="1306886"/>
          <a:ext cx="415910" cy="90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" name="Формула" r:id="rId14" imgW="3352800" imgH="9448800" progId="Equation.3">
                  <p:embed/>
                </p:oleObj>
              </mc:Choice>
              <mc:Fallback>
                <p:oleObj name="Формула" r:id="rId14" imgW="3352800" imgH="9448800" progId="Equation.3">
                  <p:embed/>
                  <p:pic>
                    <p:nvPicPr>
                      <p:cNvPr id="0" name="Изображение 46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31" y="1306886"/>
                        <a:ext cx="415910" cy="908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68"/>
          <p:cNvGraphicFramePr>
            <a:graphicFrameLocks noChangeAspect="1"/>
          </p:cNvGraphicFramePr>
          <p:nvPr/>
        </p:nvGraphicFramePr>
        <p:xfrm>
          <a:off x="2798763" y="1135063"/>
          <a:ext cx="412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" name="Формула" r:id="rId16" imgW="3657600" imgH="9448800" progId="Equation.3">
                  <p:embed/>
                </p:oleObj>
              </mc:Choice>
              <mc:Fallback>
                <p:oleObj name="Формула" r:id="rId16" imgW="3657600" imgH="9448800" progId="Equation.3">
                  <p:embed/>
                  <p:pic>
                    <p:nvPicPr>
                      <p:cNvPr id="0" name="Изображение 4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135063"/>
                        <a:ext cx="412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Овал 69"/>
          <p:cNvSpPr/>
          <p:nvPr/>
        </p:nvSpPr>
        <p:spPr>
          <a:xfrm>
            <a:off x="2580141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710922" y="1324908"/>
          <a:ext cx="365125" cy="92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" name="Формула" r:id="rId18" imgW="3657600" imgH="9448800" progId="Equation.3">
                  <p:embed/>
                </p:oleObj>
              </mc:Choice>
              <mc:Fallback>
                <p:oleObj name="Формула" r:id="rId18" imgW="3657600" imgH="9448800" progId="Equation.3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0922" y="1324908"/>
                        <a:ext cx="365125" cy="924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059185" y="5505731"/>
            <a:ext cx="825259" cy="889245"/>
            <a:chOff x="5059185" y="5505731"/>
            <a:chExt cx="825259" cy="88924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059185" y="550573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/>
          </p:nvGraphicFramePr>
          <p:xfrm>
            <a:off x="5286995" y="5509059"/>
            <a:ext cx="365125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1" name="Формула" r:id="rId20" imgW="152400" imgH="393700" progId="Equation.3">
                    <p:embed/>
                  </p:oleObj>
                </mc:Choice>
                <mc:Fallback>
                  <p:oleObj name="Формула" r:id="rId20" imgW="152400" imgH="393700" progId="Equation.3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6995" y="5509059"/>
                          <a:ext cx="365125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86109" y="5517231"/>
          <a:ext cx="3651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2" name="Формула" r:id="rId22" imgW="3657600" imgH="9448800" progId="Equation.3">
                  <p:embed/>
                </p:oleObj>
              </mc:Choice>
              <mc:Fallback>
                <p:oleObj name="Формула" r:id="rId22" imgW="3657600" imgH="9448800" progId="Equation.3">
                  <p:embed/>
                  <p:pic>
                    <p:nvPicPr>
                      <p:cNvPr id="0" name="Изображение 4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109" y="5517231"/>
                        <a:ext cx="3651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913285" y="5519347"/>
          <a:ext cx="3651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3" name="Формула" r:id="rId24" imgW="3657600" imgH="9448800" progId="Equation.3">
                  <p:embed/>
                </p:oleObj>
              </mc:Choice>
              <mc:Fallback>
                <p:oleObj name="Формула" r:id="rId24" imgW="3657600" imgH="9448800" progId="Equation.3">
                  <p:embed/>
                  <p:pic>
                    <p:nvPicPr>
                      <p:cNvPr id="0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285" y="5519347"/>
                        <a:ext cx="3651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2" grpId="0" animBg="1"/>
      <p:bldP spid="34" grpId="0" animBg="1"/>
      <p:bldP spid="48" grpId="0" animBg="1"/>
      <p:bldP spid="51" grpId="0" animBg="1"/>
      <p:bldP spid="53" grpId="0" animBg="1"/>
      <p:bldP spid="65" grpId="0" animBg="1"/>
      <p:bldP spid="66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5984" y="1284530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>
            <a:endCxn id="69" idx="2"/>
          </p:cNvCxnSpPr>
          <p:nvPr/>
        </p:nvCxnSpPr>
        <p:spPr>
          <a:xfrm flipV="1">
            <a:off x="1636554" y="1615443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35983" y="1279399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062260" y="5517232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№4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омой 55">
            <a:hlinkClick r:id="rId1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2041525" y="854075"/>
          <a:ext cx="3952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" name="Формула" r:id="rId2" imgW="3962400" imgH="4267200" progId="Equation.3">
                  <p:embed/>
                </p:oleObj>
              </mc:Choice>
              <mc:Fallback>
                <p:oleObj name="Формула" r:id="rId2" imgW="3962400" imgH="4267200" progId="Equation.3">
                  <p:embed/>
                  <p:pic>
                    <p:nvPicPr>
                      <p:cNvPr id="0" name="Изображение 5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854075"/>
                        <a:ext cx="3952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3430588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" name="Формула" r:id="rId4" imgW="6096000" imgH="9448800" progId="Equation.3">
                  <p:embed/>
                </p:oleObj>
              </mc:Choice>
              <mc:Fallback>
                <p:oleObj name="Формула" r:id="rId4" imgW="6096000" imgH="9448800" progId="Equation.3">
                  <p:embed/>
                  <p:pic>
                    <p:nvPicPr>
                      <p:cNvPr id="0" name="Изображение 5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4279900" y="1135063"/>
          <a:ext cx="619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" name="Формула" r:id="rId6" imgW="5486400" imgH="9448800" progId="Equation.3">
                  <p:embed/>
                </p:oleObj>
              </mc:Choice>
              <mc:Fallback>
                <p:oleObj name="Формула" r:id="rId6" imgW="5486400" imgH="9448800" progId="Equation.3">
                  <p:embed/>
                  <p:pic>
                    <p:nvPicPr>
                      <p:cNvPr id="0" name="Изображение 5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1135063"/>
                        <a:ext cx="6191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5146312" y="548680"/>
          <a:ext cx="4572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" name="Формула" r:id="rId8" imgW="4572000" imgH="9448800" progId="Equation.3">
                  <p:embed/>
                </p:oleObj>
              </mc:Choice>
              <mc:Fallback>
                <p:oleObj name="Формула" r:id="rId8" imgW="4572000" imgH="9448800" progId="Equation.3">
                  <p:embed/>
                  <p:pic>
                    <p:nvPicPr>
                      <p:cNvPr id="0" name="Изображение 5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312" y="548680"/>
                        <a:ext cx="4572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5832475" y="1152525"/>
          <a:ext cx="619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" name="Формула" r:id="rId10" imgW="5486400" imgH="9448800" progId="Equation.3">
                  <p:embed/>
                </p:oleObj>
              </mc:Choice>
              <mc:Fallback>
                <p:oleObj name="Формула" r:id="rId10" imgW="5486400" imgH="9448800" progId="Equation.3">
                  <p:embed/>
                  <p:pic>
                    <p:nvPicPr>
                      <p:cNvPr id="0" name="Изображение 5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152525"/>
                        <a:ext cx="6191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6627813" y="646113"/>
          <a:ext cx="7620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" name="Формула" r:id="rId12" imgW="7620000" imgH="9448800" progId="Equation.3">
                  <p:embed/>
                </p:oleObj>
              </mc:Choice>
              <mc:Fallback>
                <p:oleObj name="Формула" r:id="rId12" imgW="7620000" imgH="9448800" progId="Equation.3">
                  <p:embed/>
                  <p:pic>
                    <p:nvPicPr>
                      <p:cNvPr id="0" name="Изображение 5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813" y="646113"/>
                        <a:ext cx="7620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Овал 63"/>
          <p:cNvSpPr/>
          <p:nvPr/>
        </p:nvSpPr>
        <p:spPr>
          <a:xfrm>
            <a:off x="5734045" y="1047787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178308" y="1061737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503796" y="1301948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7680325" y="1325563"/>
          <a:ext cx="5175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" name="Формула" r:id="rId14" imgW="5181600" imgH="9448800" progId="Equation.3">
                  <p:embed/>
                </p:oleObj>
              </mc:Choice>
              <mc:Fallback>
                <p:oleObj name="Формула" r:id="rId14" imgW="5181600" imgH="9448800" progId="Equation.3">
                  <p:embed/>
                  <p:pic>
                    <p:nvPicPr>
                      <p:cNvPr id="0" name="Изображение 5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1325563"/>
                        <a:ext cx="5175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2697163" y="1135063"/>
          <a:ext cx="61753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" name="Формула" r:id="rId16" imgW="5486400" imgH="9448800" progId="Equation.3">
                  <p:embed/>
                </p:oleObj>
              </mc:Choice>
              <mc:Fallback>
                <p:oleObj name="Формула" r:id="rId16" imgW="5486400" imgH="9448800" progId="Equation.3">
                  <p:embed/>
                  <p:pic>
                    <p:nvPicPr>
                      <p:cNvPr id="0" name="Изображение 5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1135063"/>
                        <a:ext cx="61753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Овал 68"/>
          <p:cNvSpPr/>
          <p:nvPr/>
        </p:nvSpPr>
        <p:spPr>
          <a:xfrm>
            <a:off x="2580141" y="104102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970348" y="1314042"/>
          <a:ext cx="547688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" name="Формула" r:id="rId18" imgW="5486400" imgH="9448800" progId="Equation.3">
                  <p:embed/>
                </p:oleObj>
              </mc:Choice>
              <mc:Fallback>
                <p:oleObj name="Формула" r:id="rId18" imgW="5486400" imgH="94488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48" y="1314042"/>
                        <a:ext cx="547688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190694" y="5492995"/>
            <a:ext cx="825259" cy="911131"/>
            <a:chOff x="6190694" y="5492995"/>
            <a:chExt cx="825259" cy="91113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6190694" y="55148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Объект 6"/>
            <p:cNvGraphicFramePr>
              <a:graphicFrameLocks noChangeAspect="1"/>
            </p:cNvGraphicFramePr>
            <p:nvPr/>
          </p:nvGraphicFramePr>
          <p:xfrm>
            <a:off x="6343600" y="5492995"/>
            <a:ext cx="547687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3" name="Формула" r:id="rId20" imgW="228600" imgH="393700" progId="Equation.3">
                    <p:embed/>
                  </p:oleObj>
                </mc:Choice>
                <mc:Fallback>
                  <p:oleObj name="Формула" r:id="rId20" imgW="228600" imgH="393700" progId="Equation.3">
                    <p:embed/>
                    <p:pic>
                      <p:nvPicPr>
                        <p:cNvPr id="0" name="Объект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3600" y="5492995"/>
                          <a:ext cx="547687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73238" y="5540375"/>
          <a:ext cx="6445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4" name="Формула" r:id="rId22" imgW="6400800" imgH="9448800" progId="Equation.3">
                  <p:embed/>
                </p:oleObj>
              </mc:Choice>
              <mc:Fallback>
                <p:oleObj name="Формула" r:id="rId22" imgW="6400800" imgH="9448800" progId="Equation.3">
                  <p:embed/>
                  <p:pic>
                    <p:nvPicPr>
                      <p:cNvPr id="0" name="Объект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5540375"/>
                        <a:ext cx="6445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888569" y="5517231"/>
          <a:ext cx="6445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" name="Формула" r:id="rId24" imgW="6400800" imgH="9448800" progId="Equation.3">
                  <p:embed/>
                </p:oleObj>
              </mc:Choice>
              <mc:Fallback>
                <p:oleObj name="Формула" r:id="rId24" imgW="6400800" imgH="94488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569" y="5517231"/>
                        <a:ext cx="6445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119224" y="5509659"/>
          <a:ext cx="6445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" name="Формула" r:id="rId26" imgW="6400800" imgH="9448800" progId="Equation.3">
                  <p:embed/>
                </p:oleObj>
              </mc:Choice>
              <mc:Fallback>
                <p:oleObj name="Формула" r:id="rId26" imgW="6400800" imgH="944880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224" y="5509659"/>
                        <a:ext cx="6445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026205" y="5513511"/>
          <a:ext cx="6445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7" name="Формула" r:id="rId28" imgW="6400800" imgH="9448800" progId="Equation.3">
                  <p:embed/>
                </p:oleObj>
              </mc:Choice>
              <mc:Fallback>
                <p:oleObj name="Формула" r:id="rId28" imgW="6400800" imgH="94488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205" y="5513511"/>
                        <a:ext cx="6445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2" grpId="0" animBg="1"/>
      <p:bldP spid="32" grpId="0" animBg="1"/>
      <p:bldP spid="41" grpId="0" animBg="1"/>
      <p:bldP spid="50" grpId="0" animBg="1"/>
      <p:bldP spid="51" grpId="0" animBg="1"/>
      <p:bldP spid="64" grpId="0" animBg="1"/>
      <p:bldP spid="65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5070972" y="5517234"/>
            <a:ext cx="825259" cy="889245"/>
            <a:chOff x="6190694" y="5514881"/>
            <a:chExt cx="825259" cy="889245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6190694" y="55148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3" name="Объект 72"/>
            <p:cNvGraphicFramePr>
              <a:graphicFrameLocks noChangeAspect="1"/>
            </p:cNvGraphicFramePr>
            <p:nvPr/>
          </p:nvGraphicFramePr>
          <p:xfrm>
            <a:off x="6360060" y="5518972"/>
            <a:ext cx="487362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4" name="Формула" r:id="rId1" imgW="4876800" imgH="9448800" progId="Equation.3">
                    <p:embed/>
                  </p:oleObj>
                </mc:Choice>
                <mc:Fallback>
                  <p:oleObj name="Формула" r:id="rId1" imgW="4876800" imgH="9448800" progId="Equation.3">
                    <p:embed/>
                    <p:pic>
                      <p:nvPicPr>
                        <p:cNvPr id="0" name="Изображение 67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0060" y="5518972"/>
                          <a:ext cx="487362" cy="862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5862" y="1296635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 стрелкой 39"/>
          <p:cNvCxnSpPr>
            <a:endCxn id="69" idx="2"/>
          </p:cNvCxnSpPr>
          <p:nvPr/>
        </p:nvCxnSpPr>
        <p:spPr>
          <a:xfrm flipV="1">
            <a:off x="1661715" y="1622204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495861" y="1291504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935839" y="5517234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190695" y="55046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№5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омой 55">
            <a:hlinkClick r:id="rId3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6699250" y="1041400"/>
          <a:ext cx="5778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5" name="Формула" r:id="rId4" imgW="5791200" imgH="4267200" progId="Equation.3">
                  <p:embed/>
                </p:oleObj>
              </mc:Choice>
              <mc:Fallback>
                <p:oleObj name="Формула" r:id="rId4" imgW="5791200" imgH="4267200" progId="Equation.3">
                  <p:embed/>
                  <p:pic>
                    <p:nvPicPr>
                      <p:cNvPr id="0" name="Изображение 6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041400"/>
                        <a:ext cx="5778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4819645" y="548680"/>
          <a:ext cx="9144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6" name="Формула" r:id="rId6" imgW="9144000" imgH="9448800" progId="Equation.3">
                  <p:embed/>
                </p:oleObj>
              </mc:Choice>
              <mc:Fallback>
                <p:oleObj name="Формула" r:id="rId6" imgW="9144000" imgH="9448800" progId="Equation.3">
                  <p:embed/>
                  <p:pic>
                    <p:nvPicPr>
                      <p:cNvPr id="0" name="Изображение 6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45" y="548680"/>
                        <a:ext cx="9144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Объект 59"/>
          <p:cNvGraphicFramePr>
            <a:graphicFrameLocks noChangeAspect="1"/>
          </p:cNvGraphicFramePr>
          <p:nvPr/>
        </p:nvGraphicFramePr>
        <p:xfrm>
          <a:off x="4313238" y="1135063"/>
          <a:ext cx="550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7" name="Формула" r:id="rId8" imgW="4876800" imgH="9448800" progId="Equation.3">
                  <p:embed/>
                </p:oleObj>
              </mc:Choice>
              <mc:Fallback>
                <p:oleObj name="Формула" r:id="rId8" imgW="4876800" imgH="9448800" progId="Equation.3">
                  <p:embed/>
                  <p:pic>
                    <p:nvPicPr>
                      <p:cNvPr id="0" name="Изображение 6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1135063"/>
                        <a:ext cx="550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Объект 60"/>
          <p:cNvGraphicFramePr>
            <a:graphicFrameLocks noChangeAspect="1"/>
          </p:cNvGraphicFramePr>
          <p:nvPr/>
        </p:nvGraphicFramePr>
        <p:xfrm>
          <a:off x="3446463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8" name="Формула" r:id="rId10" imgW="6096000" imgH="9448800" progId="Equation.3">
                  <p:embed/>
                </p:oleObj>
              </mc:Choice>
              <mc:Fallback>
                <p:oleObj name="Формула" r:id="rId10" imgW="6096000" imgH="9448800" progId="Equation.3">
                  <p:embed/>
                  <p:pic>
                    <p:nvPicPr>
                      <p:cNvPr id="0" name="Изображение 6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463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5781675" y="1152525"/>
          <a:ext cx="72231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9" name="Формула" r:id="rId12" imgW="6400800" imgH="9448800" progId="Equation.3">
                  <p:embed/>
                </p:oleObj>
              </mc:Choice>
              <mc:Fallback>
                <p:oleObj name="Формула" r:id="rId12" imgW="6400800" imgH="9448800" progId="Equation.3">
                  <p:embed/>
                  <p:pic>
                    <p:nvPicPr>
                      <p:cNvPr id="0" name="Изображение 6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1152525"/>
                        <a:ext cx="72231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1830388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0" name="Формула" r:id="rId14" imgW="6096000" imgH="9448800" progId="Equation.3">
                  <p:embed/>
                </p:oleObj>
              </mc:Choice>
              <mc:Fallback>
                <p:oleObj name="Формула" r:id="rId14" imgW="6096000" imgH="9448800" progId="Equation.3">
                  <p:embed/>
                  <p:pic>
                    <p:nvPicPr>
                      <p:cNvPr id="0" name="Изображение 6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Овал 63"/>
          <p:cNvSpPr/>
          <p:nvPr/>
        </p:nvSpPr>
        <p:spPr>
          <a:xfrm>
            <a:off x="5711612" y="104778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169952" y="1047787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20135" y="1283474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1073150" y="1306513"/>
          <a:ext cx="3651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1" name="Формула" r:id="rId16" imgW="3657600" imgH="9448800" progId="Equation.3">
                  <p:embed/>
                </p:oleObj>
              </mc:Choice>
              <mc:Fallback>
                <p:oleObj name="Формула" r:id="rId16" imgW="3657600" imgH="9448800" progId="Equation.3">
                  <p:embed/>
                  <p:pic>
                    <p:nvPicPr>
                      <p:cNvPr id="0" name="Изображение 6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306513"/>
                        <a:ext cx="3651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Объект 67"/>
          <p:cNvGraphicFramePr>
            <a:graphicFrameLocks noChangeAspect="1"/>
          </p:cNvGraphicFramePr>
          <p:nvPr/>
        </p:nvGraphicFramePr>
        <p:xfrm>
          <a:off x="2800350" y="1135063"/>
          <a:ext cx="4111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2" name="Формула" r:id="rId18" imgW="3657600" imgH="9448800" progId="Equation.3">
                  <p:embed/>
                </p:oleObj>
              </mc:Choice>
              <mc:Fallback>
                <p:oleObj name="Формула" r:id="rId18" imgW="3657600" imgH="9448800" progId="Equation.3">
                  <p:embed/>
                  <p:pic>
                    <p:nvPicPr>
                      <p:cNvPr id="0" name="Изображение 6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35063"/>
                        <a:ext cx="4111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Овал 68"/>
          <p:cNvSpPr/>
          <p:nvPr/>
        </p:nvSpPr>
        <p:spPr>
          <a:xfrm>
            <a:off x="2605302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0" name="Объект 69"/>
          <p:cNvGraphicFramePr>
            <a:graphicFrameLocks noChangeAspect="1"/>
          </p:cNvGraphicFramePr>
          <p:nvPr/>
        </p:nvGraphicFramePr>
        <p:xfrm>
          <a:off x="7661183" y="1337118"/>
          <a:ext cx="4857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3" name="Формула" r:id="rId20" imgW="4876800" imgH="9448800" progId="Equation.3">
                  <p:embed/>
                </p:oleObj>
              </mc:Choice>
              <mc:Fallback>
                <p:oleObj name="Формула" r:id="rId20" imgW="4876800" imgH="9448800" progId="Equation.3">
                  <p:embed/>
                  <p:pic>
                    <p:nvPicPr>
                      <p:cNvPr id="0" name="Изображение 6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183" y="1337118"/>
                        <a:ext cx="48577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1803400" y="5540375"/>
          <a:ext cx="5826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4" name="Формула" r:id="rId22" imgW="5791200" imgH="9448800" progId="Equation.3">
                  <p:embed/>
                </p:oleObj>
              </mc:Choice>
              <mc:Fallback>
                <p:oleObj name="Формула" r:id="rId22" imgW="5791200" imgH="9448800" progId="Equation.3">
                  <p:embed/>
                  <p:pic>
                    <p:nvPicPr>
                      <p:cNvPr id="0" name="Изображение 6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540375"/>
                        <a:ext cx="58261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2919413" y="5516563"/>
          <a:ext cx="582612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5" name="Формула" r:id="rId24" imgW="5791200" imgH="9448800" progId="Equation.3">
                  <p:embed/>
                </p:oleObj>
              </mc:Choice>
              <mc:Fallback>
                <p:oleObj name="Формула" r:id="rId24" imgW="5791200" imgH="9448800" progId="Equation.3">
                  <p:embed/>
                  <p:pic>
                    <p:nvPicPr>
                      <p:cNvPr id="0" name="Изображение 6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3" y="5516563"/>
                        <a:ext cx="582612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6292850" y="5500688"/>
          <a:ext cx="5842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6" name="Формула" r:id="rId26" imgW="5791200" imgH="9448800" progId="Equation.3">
                  <p:embed/>
                </p:oleObj>
              </mc:Choice>
              <mc:Fallback>
                <p:oleObj name="Формула" r:id="rId26" imgW="5791200" imgH="9448800" progId="Equation.3">
                  <p:embed/>
                  <p:pic>
                    <p:nvPicPr>
                      <p:cNvPr id="0" name="Изображение 6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5500688"/>
                        <a:ext cx="5842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3979863" y="5513388"/>
          <a:ext cx="7366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7" name="Формула" r:id="rId28" imgW="7315200" imgH="9448800" progId="Equation.3">
                  <p:embed/>
                </p:oleObj>
              </mc:Choice>
              <mc:Fallback>
                <p:oleObj name="Формула" r:id="rId28" imgW="7315200" imgH="9448800" progId="Equation.3">
                  <p:embed/>
                  <p:pic>
                    <p:nvPicPr>
                      <p:cNvPr id="0" name="Изображение 6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5513388"/>
                        <a:ext cx="7366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50" grpId="0" animBg="1"/>
      <p:bldP spid="51" grpId="0" animBg="1"/>
      <p:bldP spid="52" grpId="0" animBg="1"/>
      <p:bldP spid="64" grpId="0" animBg="1"/>
      <p:bldP spid="65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Группа 107"/>
          <p:cNvGrpSpPr/>
          <p:nvPr/>
        </p:nvGrpSpPr>
        <p:grpSpPr>
          <a:xfrm>
            <a:off x="3942720" y="5550999"/>
            <a:ext cx="825259" cy="889245"/>
            <a:chOff x="6190694" y="5514881"/>
            <a:chExt cx="825259" cy="889245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6190694" y="55148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0" name="Объект 109"/>
            <p:cNvGraphicFramePr>
              <a:graphicFrameLocks noChangeAspect="1"/>
            </p:cNvGraphicFramePr>
            <p:nvPr/>
          </p:nvGraphicFramePr>
          <p:xfrm>
            <a:off x="6462825" y="5697138"/>
            <a:ext cx="358308" cy="537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" name="Формула" r:id="rId1" imgW="2133600" imgH="3962400" progId="Equation.3">
                    <p:embed/>
                  </p:oleObj>
                </mc:Choice>
                <mc:Fallback>
                  <p:oleObj name="Формула" r:id="rId1" imgW="2133600" imgH="3962400" progId="Equation.3">
                    <p:embed/>
                    <p:pic>
                      <p:nvPicPr>
                        <p:cNvPr id="0" name="Изображение 77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2825" y="5697138"/>
                          <a:ext cx="358308" cy="537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Прямоугольник 77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35984" y="1284530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Прямая со стрелкой 83"/>
          <p:cNvCxnSpPr>
            <a:endCxn id="106" idx="2"/>
          </p:cNvCxnSpPr>
          <p:nvPr/>
        </p:nvCxnSpPr>
        <p:spPr>
          <a:xfrm flipV="1">
            <a:off x="1636554" y="1622204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/>
          <p:cNvSpPr/>
          <p:nvPr/>
        </p:nvSpPr>
        <p:spPr>
          <a:xfrm>
            <a:off x="835983" y="1279399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149221" y="55046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062260" y="5517232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№6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Управляющая кнопка: далее 91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Управляющая кнопка: домой 92">
            <a:hlinkClick r:id="rId3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Объект 94"/>
          <p:cNvGraphicFramePr>
            <a:graphicFrameLocks noChangeAspect="1"/>
          </p:cNvGraphicFramePr>
          <p:nvPr/>
        </p:nvGraphicFramePr>
        <p:xfrm>
          <a:off x="3608388" y="765175"/>
          <a:ext cx="42545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" name="Формула" r:id="rId4" imgW="4267200" imgH="4267200" progId="Equation.3">
                  <p:embed/>
                </p:oleObj>
              </mc:Choice>
              <mc:Fallback>
                <p:oleObj name="Формула" r:id="rId4" imgW="4267200" imgH="4267200" progId="Equation.3">
                  <p:embed/>
                  <p:pic>
                    <p:nvPicPr>
                      <p:cNvPr id="0" name="Изображение 7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765175"/>
                        <a:ext cx="42545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Объект 95"/>
          <p:cNvGraphicFramePr>
            <a:graphicFrameLocks noChangeAspect="1"/>
          </p:cNvGraphicFramePr>
          <p:nvPr/>
        </p:nvGraphicFramePr>
        <p:xfrm>
          <a:off x="1803547" y="548680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7" name="Формула" r:id="rId6" imgW="6096000" imgH="9448800" progId="Equation.3">
                  <p:embed/>
                </p:oleObj>
              </mc:Choice>
              <mc:Fallback>
                <p:oleObj name="Формула" r:id="rId6" imgW="6096000" imgH="9448800" progId="Equation.3">
                  <p:embed/>
                  <p:pic>
                    <p:nvPicPr>
                      <p:cNvPr id="0" name="Изображение 7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547" y="548680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Объект 96"/>
          <p:cNvGraphicFramePr>
            <a:graphicFrameLocks noChangeAspect="1"/>
          </p:cNvGraphicFramePr>
          <p:nvPr/>
        </p:nvGraphicFramePr>
        <p:xfrm>
          <a:off x="4400550" y="1135063"/>
          <a:ext cx="377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" name="Формула" r:id="rId8" imgW="3352800" imgH="9448800" progId="Equation.3">
                  <p:embed/>
                </p:oleObj>
              </mc:Choice>
              <mc:Fallback>
                <p:oleObj name="Формула" r:id="rId8" imgW="3352800" imgH="9448800" progId="Equation.3">
                  <p:embed/>
                  <p:pic>
                    <p:nvPicPr>
                      <p:cNvPr id="0" name="Изображение 7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135063"/>
                        <a:ext cx="3778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Объект 97"/>
          <p:cNvGraphicFramePr>
            <a:graphicFrameLocks noChangeAspect="1"/>
          </p:cNvGraphicFramePr>
          <p:nvPr/>
        </p:nvGraphicFramePr>
        <p:xfrm>
          <a:off x="6730798" y="616779"/>
          <a:ext cx="4873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" name="Формула" r:id="rId10" imgW="4876800" imgH="9448800" progId="Equation.3">
                  <p:embed/>
                </p:oleObj>
              </mc:Choice>
              <mc:Fallback>
                <p:oleObj name="Формула" r:id="rId10" imgW="4876800" imgH="9448800" progId="Equation.3">
                  <p:embed/>
                  <p:pic>
                    <p:nvPicPr>
                      <p:cNvPr id="0" name="Изображение 7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798" y="616779"/>
                        <a:ext cx="4873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Объект 98"/>
          <p:cNvGraphicFramePr>
            <a:graphicFrameLocks noChangeAspect="1"/>
          </p:cNvGraphicFramePr>
          <p:nvPr/>
        </p:nvGraphicFramePr>
        <p:xfrm>
          <a:off x="5935663" y="1152525"/>
          <a:ext cx="4127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" name="Формула" r:id="rId12" imgW="3657600" imgH="9448800" progId="Equation.3">
                  <p:embed/>
                </p:oleObj>
              </mc:Choice>
              <mc:Fallback>
                <p:oleObj name="Формула" r:id="rId12" imgW="3657600" imgH="9448800" progId="Equation.3">
                  <p:embed/>
                  <p:pic>
                    <p:nvPicPr>
                      <p:cNvPr id="0" name="Изображение 7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1152525"/>
                        <a:ext cx="4127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Объект 99"/>
          <p:cNvGraphicFramePr>
            <a:graphicFrameLocks noChangeAspect="1"/>
          </p:cNvGraphicFramePr>
          <p:nvPr/>
        </p:nvGraphicFramePr>
        <p:xfrm>
          <a:off x="5084763" y="549275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" name="Формула" r:id="rId14" imgW="6096000" imgH="9448800" progId="Equation.3">
                  <p:embed/>
                </p:oleObj>
              </mc:Choice>
              <mc:Fallback>
                <p:oleObj name="Формула" r:id="rId14" imgW="6096000" imgH="9448800" progId="Equation.3">
                  <p:embed/>
                  <p:pic>
                    <p:nvPicPr>
                      <p:cNvPr id="0" name="Изображение 7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549275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Овал 100"/>
          <p:cNvSpPr/>
          <p:nvPr/>
        </p:nvSpPr>
        <p:spPr>
          <a:xfrm>
            <a:off x="5717400" y="1069040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4186109" y="1047787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7503796" y="1301948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7770813" y="1325563"/>
          <a:ext cx="3349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" name="Формула" r:id="rId16" imgW="3352800" imgH="9448800" progId="Equation.3">
                  <p:embed/>
                </p:oleObj>
              </mc:Choice>
              <mc:Fallback>
                <p:oleObj name="Формула" r:id="rId16" imgW="3352800" imgH="9448800" progId="Equation.3">
                  <p:embed/>
                  <p:pic>
                    <p:nvPicPr>
                      <p:cNvPr id="0" name="Изображение 7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1325563"/>
                        <a:ext cx="33496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2800350" y="1135063"/>
          <a:ext cx="4111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" name="Формула" r:id="rId18" imgW="3657600" imgH="9448800" progId="Equation.3">
                  <p:embed/>
                </p:oleObj>
              </mc:Choice>
              <mc:Fallback>
                <p:oleObj name="Формула" r:id="rId18" imgW="3657600" imgH="9448800" progId="Equation.3">
                  <p:embed/>
                  <p:pic>
                    <p:nvPicPr>
                      <p:cNvPr id="0" name="Изображение 7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135063"/>
                        <a:ext cx="411163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Овал 105"/>
          <p:cNvSpPr/>
          <p:nvPr/>
        </p:nvSpPr>
        <p:spPr>
          <a:xfrm>
            <a:off x="2580141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1" name="Объект 110"/>
          <p:cNvGraphicFramePr>
            <a:graphicFrameLocks noChangeAspect="1"/>
          </p:cNvGraphicFramePr>
          <p:nvPr/>
        </p:nvGraphicFramePr>
        <p:xfrm>
          <a:off x="1727200" y="5540375"/>
          <a:ext cx="736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" name="Формула" r:id="rId20" imgW="7315200" imgH="9448800" progId="Equation.3">
                  <p:embed/>
                </p:oleObj>
              </mc:Choice>
              <mc:Fallback>
                <p:oleObj name="Формула" r:id="rId20" imgW="7315200" imgH="9448800" progId="Equation.3">
                  <p:embed/>
                  <p:pic>
                    <p:nvPicPr>
                      <p:cNvPr id="0" name="Изображение 77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540375"/>
                        <a:ext cx="736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Объект 111"/>
          <p:cNvGraphicFramePr>
            <a:graphicFrameLocks noChangeAspect="1"/>
          </p:cNvGraphicFramePr>
          <p:nvPr/>
        </p:nvGraphicFramePr>
        <p:xfrm>
          <a:off x="2843213" y="5516563"/>
          <a:ext cx="7366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" name="Формула" r:id="rId22" imgW="7315200" imgH="9448800" progId="Equation.3">
                  <p:embed/>
                </p:oleObj>
              </mc:Choice>
              <mc:Fallback>
                <p:oleObj name="Формула" r:id="rId22" imgW="7315200" imgH="9448800" progId="Equation.3">
                  <p:embed/>
                  <p:pic>
                    <p:nvPicPr>
                      <p:cNvPr id="0" name="Изображение 77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16563"/>
                        <a:ext cx="7366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Объект 112"/>
          <p:cNvGraphicFramePr>
            <a:graphicFrameLocks noChangeAspect="1"/>
          </p:cNvGraphicFramePr>
          <p:nvPr/>
        </p:nvGraphicFramePr>
        <p:xfrm>
          <a:off x="5122863" y="5513388"/>
          <a:ext cx="7048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6" name="Формула" r:id="rId24" imgW="7010400" imgH="9448800" progId="Equation.3">
                  <p:embed/>
                </p:oleObj>
              </mc:Choice>
              <mc:Fallback>
                <p:oleObj name="Формула" r:id="rId24" imgW="7010400" imgH="9448800" progId="Equation.3">
                  <p:embed/>
                  <p:pic>
                    <p:nvPicPr>
                      <p:cNvPr id="0" name="Изображение 77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63" y="5513388"/>
                        <a:ext cx="7048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Объект 113"/>
          <p:cNvGraphicFramePr>
            <a:graphicFrameLocks noChangeAspect="1"/>
          </p:cNvGraphicFramePr>
          <p:nvPr/>
        </p:nvGraphicFramePr>
        <p:xfrm>
          <a:off x="6242050" y="5513388"/>
          <a:ext cx="6143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7" name="Формула" r:id="rId26" imgW="6096000" imgH="9448800" progId="Equation.3">
                  <p:embed/>
                </p:oleObj>
              </mc:Choice>
              <mc:Fallback>
                <p:oleObj name="Формула" r:id="rId26" imgW="6096000" imgH="9448800" progId="Equation.3">
                  <p:embed/>
                  <p:pic>
                    <p:nvPicPr>
                      <p:cNvPr id="0" name="Изображение 77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5513388"/>
                        <a:ext cx="61436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7" grpId="0" animBg="1"/>
      <p:bldP spid="88" grpId="0" animBg="1"/>
      <p:bldP spid="89" grpId="0" animBg="1"/>
      <p:bldP spid="101" grpId="0" animBg="1"/>
      <p:bldP spid="102" grpId="0" animBg="1"/>
      <p:bldP spid="1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3942720" y="5550999"/>
            <a:ext cx="825259" cy="889245"/>
            <a:chOff x="6190694" y="5514881"/>
            <a:chExt cx="825259" cy="889245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190694" y="5514881"/>
              <a:ext cx="825259" cy="88924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0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Объект 37"/>
            <p:cNvGraphicFramePr>
              <a:graphicFrameLocks noChangeAspect="1"/>
            </p:cNvGraphicFramePr>
            <p:nvPr/>
          </p:nvGraphicFramePr>
          <p:xfrm>
            <a:off x="6365869" y="5514881"/>
            <a:ext cx="615950" cy="889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9" name="Формула" r:id="rId1" imgW="3657600" imgH="9448800" progId="Equation.3">
                    <p:embed/>
                  </p:oleObj>
                </mc:Choice>
                <mc:Fallback>
                  <p:oleObj name="Формула" r:id="rId1" imgW="3657600" imgH="9448800" progId="Equation.3">
                    <p:embed/>
                    <p:pic>
                      <p:nvPicPr>
                        <p:cNvPr id="0" name="Изображение 8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5869" y="5514881"/>
                          <a:ext cx="615950" cy="889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Прямоугольник 38"/>
          <p:cNvSpPr/>
          <p:nvPr/>
        </p:nvSpPr>
        <p:spPr>
          <a:xfrm>
            <a:off x="1683219" y="55400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98203" y="5517231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580142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69954" y="1047787"/>
            <a:ext cx="839023" cy="1148835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734045" y="1061737"/>
            <a:ext cx="816590" cy="1152128"/>
          </a:xfrm>
          <a:prstGeom prst="ellipse">
            <a:avLst/>
          </a:prstGeom>
          <a:solidFill>
            <a:schemeClr val="bg1"/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35984" y="1284530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endCxn id="73" idx="2"/>
          </p:cNvCxnSpPr>
          <p:nvPr/>
        </p:nvCxnSpPr>
        <p:spPr>
          <a:xfrm flipV="1">
            <a:off x="1648019" y="1650604"/>
            <a:ext cx="943587" cy="151238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603325" y="1697821"/>
            <a:ext cx="892535" cy="14061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444325" y="1650603"/>
            <a:ext cx="741784" cy="1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838199" y="1279399"/>
            <a:ext cx="816419" cy="9532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149221" y="5504657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062260" y="5517232"/>
            <a:ext cx="825259" cy="889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89336" y="2472174"/>
            <a:ext cx="1944216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8517" y="2472174"/>
            <a:ext cx="1313280" cy="648072"/>
          </a:xfrm>
          <a:prstGeom prst="rect">
            <a:avLst/>
          </a:prstGeom>
          <a:solidFill>
            <a:schemeClr val="bg2"/>
          </a:solidFill>
          <a:ln w="857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№7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7749494" y="5445224"/>
            <a:ext cx="682376" cy="400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омой 59">
            <a:hlinkClick r:id="rId3" action="ppaction://hlinksldjump" highlightClick="1"/>
          </p:cNvPr>
          <p:cNvSpPr/>
          <p:nvPr/>
        </p:nvSpPr>
        <p:spPr>
          <a:xfrm>
            <a:off x="7749494" y="5949280"/>
            <a:ext cx="682376" cy="400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5036763" y="1655186"/>
            <a:ext cx="680637" cy="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Объект 61"/>
          <p:cNvGraphicFramePr>
            <a:graphicFrameLocks noChangeAspect="1"/>
          </p:cNvGraphicFramePr>
          <p:nvPr/>
        </p:nvGraphicFramePr>
        <p:xfrm>
          <a:off x="3502025" y="528638"/>
          <a:ext cx="6381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" name="Формула" r:id="rId4" imgW="6400800" imgH="9448800" progId="Equation.3">
                  <p:embed/>
                </p:oleObj>
              </mc:Choice>
              <mc:Fallback>
                <p:oleObj name="Формула" r:id="rId4" imgW="6400800" imgH="9448800" progId="Equation.3">
                  <p:embed/>
                  <p:pic>
                    <p:nvPicPr>
                      <p:cNvPr id="0" name="Изображение 86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528638"/>
                        <a:ext cx="63817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/>
        </p:nvGraphicFramePr>
        <p:xfrm>
          <a:off x="1789113" y="549275"/>
          <a:ext cx="6397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1" name="Формула" r:id="rId6" imgW="6400800" imgH="9448800" progId="Equation.3">
                  <p:embed/>
                </p:oleObj>
              </mc:Choice>
              <mc:Fallback>
                <p:oleObj name="Формула" r:id="rId6" imgW="6400800" imgH="9448800" progId="Equation.3">
                  <p:embed/>
                  <p:pic>
                    <p:nvPicPr>
                      <p:cNvPr id="0" name="Изображение 8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549275"/>
                        <a:ext cx="639762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/>
        </p:nvGraphicFramePr>
        <p:xfrm>
          <a:off x="4314825" y="1135063"/>
          <a:ext cx="549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2" name="Формула" r:id="rId8" imgW="4876800" imgH="9448800" progId="Equation.3">
                  <p:embed/>
                </p:oleObj>
              </mc:Choice>
              <mc:Fallback>
                <p:oleObj name="Формула" r:id="rId8" imgW="4876800" imgH="9448800" progId="Equation.3">
                  <p:embed/>
                  <p:pic>
                    <p:nvPicPr>
                      <p:cNvPr id="0" name="Изображение 8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1135063"/>
                        <a:ext cx="549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/>
          <p:cNvGraphicFramePr>
            <a:graphicFrameLocks noChangeAspect="1"/>
          </p:cNvGraphicFramePr>
          <p:nvPr/>
        </p:nvGraphicFramePr>
        <p:xfrm>
          <a:off x="6564313" y="617538"/>
          <a:ext cx="8223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3" name="Формула" r:id="rId10" imgW="8229600" imgH="9448800" progId="Equation.3">
                  <p:embed/>
                </p:oleObj>
              </mc:Choice>
              <mc:Fallback>
                <p:oleObj name="Формула" r:id="rId10" imgW="8229600" imgH="9448800" progId="Equation.3">
                  <p:embed/>
                  <p:pic>
                    <p:nvPicPr>
                      <p:cNvPr id="0" name="Изображение 8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617538"/>
                        <a:ext cx="8223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/>
          <p:cNvGraphicFramePr>
            <a:graphicFrameLocks noChangeAspect="1"/>
          </p:cNvGraphicFramePr>
          <p:nvPr/>
        </p:nvGraphicFramePr>
        <p:xfrm>
          <a:off x="5832475" y="1152525"/>
          <a:ext cx="619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4" name="Формула" r:id="rId12" imgW="5486400" imgH="9448800" progId="Equation.3">
                  <p:embed/>
                </p:oleObj>
              </mc:Choice>
              <mc:Fallback>
                <p:oleObj name="Формула" r:id="rId12" imgW="5486400" imgH="9448800" progId="Equation.3">
                  <p:embed/>
                  <p:pic>
                    <p:nvPicPr>
                      <p:cNvPr id="0" name="Изображение 8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1152525"/>
                        <a:ext cx="6191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66"/>
          <p:cNvGraphicFramePr>
            <a:graphicFrameLocks noChangeAspect="1"/>
          </p:cNvGraphicFramePr>
          <p:nvPr/>
        </p:nvGraphicFramePr>
        <p:xfrm>
          <a:off x="5043540" y="548680"/>
          <a:ext cx="609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5" name="Формула" r:id="rId14" imgW="6096000" imgH="9448800" progId="Equation.3">
                  <p:embed/>
                </p:oleObj>
              </mc:Choice>
              <mc:Fallback>
                <p:oleObj name="Формула" r:id="rId14" imgW="6096000" imgH="9448800" progId="Equation.3">
                  <p:embed/>
                  <p:pic>
                    <p:nvPicPr>
                      <p:cNvPr id="0" name="Изображение 86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540" y="548680"/>
                        <a:ext cx="6096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Овал 67"/>
          <p:cNvSpPr/>
          <p:nvPr/>
        </p:nvSpPr>
        <p:spPr>
          <a:xfrm>
            <a:off x="5711612" y="1047785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169954" y="10477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503796" y="1301948"/>
            <a:ext cx="816419" cy="942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" name="Объект 70"/>
          <p:cNvGraphicFramePr>
            <a:graphicFrameLocks noChangeAspect="1"/>
          </p:cNvGraphicFramePr>
          <p:nvPr/>
        </p:nvGraphicFramePr>
        <p:xfrm>
          <a:off x="1063845" y="1325015"/>
          <a:ext cx="3651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" name="Формула" r:id="rId16" imgW="3657600" imgH="9448800" progId="Equation.3">
                  <p:embed/>
                </p:oleObj>
              </mc:Choice>
              <mc:Fallback>
                <p:oleObj name="Формула" r:id="rId16" imgW="3657600" imgH="9448800" progId="Equation.3">
                  <p:embed/>
                  <p:pic>
                    <p:nvPicPr>
                      <p:cNvPr id="0" name="Изображение 86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845" y="1325015"/>
                        <a:ext cx="365125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/>
        </p:nvGraphicFramePr>
        <p:xfrm>
          <a:off x="2878000" y="1409978"/>
          <a:ext cx="332832" cy="45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7" name="Формула" r:id="rId18" imgW="2133600" imgH="3962400" progId="Equation.3">
                  <p:embed/>
                </p:oleObj>
              </mc:Choice>
              <mc:Fallback>
                <p:oleObj name="Формула" r:id="rId18" imgW="2133600" imgH="3962400" progId="Equation.3">
                  <p:embed/>
                  <p:pic>
                    <p:nvPicPr>
                      <p:cNvPr id="0" name="Изображение 8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000" y="1409978"/>
                        <a:ext cx="332832" cy="4556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Овал 72"/>
          <p:cNvSpPr/>
          <p:nvPr/>
        </p:nvSpPr>
        <p:spPr>
          <a:xfrm>
            <a:off x="2591606" y="1076186"/>
            <a:ext cx="839023" cy="114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1727200" y="5540375"/>
          <a:ext cx="7366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8" name="Формула" r:id="rId20" imgW="7315200" imgH="9448800" progId="Equation.3">
                  <p:embed/>
                </p:oleObj>
              </mc:Choice>
              <mc:Fallback>
                <p:oleObj name="Формула" r:id="rId20" imgW="7315200" imgH="9448800" progId="Equation.3">
                  <p:embed/>
                  <p:pic>
                    <p:nvPicPr>
                      <p:cNvPr id="0" name="Изображение 8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540375"/>
                        <a:ext cx="7366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2782888" y="5516563"/>
          <a:ext cx="8588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" name="Формула" r:id="rId22" imgW="8534400" imgH="9448800" progId="Equation.3">
                  <p:embed/>
                </p:oleObj>
              </mc:Choice>
              <mc:Fallback>
                <p:oleObj name="Формула" r:id="rId22" imgW="8534400" imgH="9448800" progId="Equation.3">
                  <p:embed/>
                  <p:pic>
                    <p:nvPicPr>
                      <p:cNvPr id="0" name="Изображение 8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5516563"/>
                        <a:ext cx="8588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/>
          <p:cNvGraphicFramePr>
            <a:graphicFrameLocks noChangeAspect="1"/>
          </p:cNvGraphicFramePr>
          <p:nvPr/>
        </p:nvGraphicFramePr>
        <p:xfrm>
          <a:off x="5030788" y="5513388"/>
          <a:ext cx="8890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0" name="Формула" r:id="rId24" imgW="8839200" imgH="9448800" progId="Equation.3">
                  <p:embed/>
                </p:oleObj>
              </mc:Choice>
              <mc:Fallback>
                <p:oleObj name="Формула" r:id="rId24" imgW="8839200" imgH="9448800" progId="Equation.3">
                  <p:embed/>
                  <p:pic>
                    <p:nvPicPr>
                      <p:cNvPr id="0" name="Изображение 8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88" y="5513388"/>
                        <a:ext cx="8890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6334125" y="5513388"/>
          <a:ext cx="4302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Формула" r:id="rId26" imgW="4267200" imgH="9448800" progId="Equation.3">
                  <p:embed/>
                </p:oleObj>
              </mc:Choice>
              <mc:Fallback>
                <p:oleObj name="Формула" r:id="rId26" imgW="4267200" imgH="9448800" progId="Equation.3">
                  <p:embed/>
                  <p:pic>
                    <p:nvPicPr>
                      <p:cNvPr id="0" name="Изображение 8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5513388"/>
                        <a:ext cx="430213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4" grpId="0" animBg="1"/>
      <p:bldP spid="55" grpId="0" animBg="1"/>
      <p:bldP spid="56" grpId="0" animBg="1"/>
      <p:bldP spid="68" grpId="0" animBg="1"/>
      <p:bldP spid="69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WPS Presentation</Application>
  <PresentationFormat>Экран (4:3)</PresentationFormat>
  <Paragraphs>124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121</vt:i4>
      </vt:variant>
      <vt:variant>
        <vt:lpstr>幻灯片标题</vt:lpstr>
      </vt:variant>
      <vt:variant>
        <vt:i4>13</vt:i4>
      </vt:variant>
    </vt:vector>
  </HeadingPairs>
  <TitlesOfParts>
    <vt:vector size="143" baseType="lpstr">
      <vt:lpstr>Arial</vt:lpstr>
      <vt:lpstr>SimSun</vt:lpstr>
      <vt:lpstr>Wingdings</vt:lpstr>
      <vt:lpstr>Times New Roman</vt:lpstr>
      <vt:lpstr>Comic Sans MS</vt:lpstr>
      <vt:lpstr>Microsoft YaHei</vt:lpstr>
      <vt:lpstr>Arial Unicode MS</vt:lpstr>
      <vt:lpstr>Calibri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105</cp:revision>
  <dcterms:created xsi:type="dcterms:W3CDTF">2020-05-09T22:16:00Z</dcterms:created>
  <dcterms:modified xsi:type="dcterms:W3CDTF">2024-11-16T13:05:13Z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73A4BAD224E44E278C0020538A916097_12</vt:lpwstr>
  </property>
  <property fmtid="{D5CDD505-2E9C-101B-9397-08002B2CF9AE}" pid="3" name="KSOProductBuildVer">
    <vt:lpwstr>1049-12.2.0.18911</vt:lpwstr>
  </property>
</Properties>
</file>