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57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61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00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60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00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87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6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80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48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73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85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41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57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5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7.png"/><Relationship Id="rId10" Type="http://schemas.openxmlformats.org/officeDocument/2006/relationships/audio" Target="../media/audio1.bin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152630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На социальном постере сказано, что ИКС – это </a:t>
            </a: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выбор каждого, а дышать – нет. </a:t>
            </a: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Что такое ИКС? </a:t>
            </a:r>
          </a:p>
          <a:p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1. Дайвинг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2. Курение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3. Автомобиль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4. </a:t>
            </a:r>
            <a:r>
              <a:rPr lang="ru-RU" sz="6600" dirty="0" smtClean="0">
                <a:latin typeface="Corbel" panose="020B0503020204020204" pitchFamily="34" charset="0"/>
              </a:rPr>
              <a:t>Паровоз</a:t>
            </a:r>
            <a:endParaRPr lang="ru-RU" sz="7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2. Курение</a:t>
            </a:r>
          </a:p>
        </p:txBody>
      </p:sp>
      <p:pic>
        <p:nvPicPr>
          <p:cNvPr id="5122" name="Picture 2" descr="Почему бросать курить лучше всего в режиме самоизоляц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38465"/>
            <a:ext cx="9929909" cy="66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Радио </a:t>
            </a:r>
            <a:r>
              <a:rPr lang="ru-RU" sz="6000" dirty="0">
                <a:latin typeface="Corbel" panose="020B0503020204020204" pitchFamily="34" charset="0"/>
              </a:rPr>
              <a:t>понадобилось 38 лет для того, чтобы достичь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аудитории </a:t>
            </a:r>
            <a:r>
              <a:rPr lang="ru-RU" sz="6000" dirty="0">
                <a:latin typeface="Corbel" panose="020B0503020204020204" pitchFamily="34" charset="0"/>
              </a:rPr>
              <a:t>50 миллионов пользователей, телевидению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– </a:t>
            </a:r>
            <a:r>
              <a:rPr lang="ru-RU" sz="6000" dirty="0">
                <a:latin typeface="Corbel" panose="020B0503020204020204" pitchFamily="34" charset="0"/>
              </a:rPr>
              <a:t>13, кабельному телевидению – 10.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 </a:t>
            </a:r>
            <a:r>
              <a:rPr lang="ru-RU" sz="6000" b="1" dirty="0">
                <a:latin typeface="Corbel" panose="020B0503020204020204" pitchFamily="34" charset="0"/>
              </a:rPr>
              <a:t>сколько лет понадобилось интернету?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1. 5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2. 12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3. 17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4. 21</a:t>
            </a:r>
          </a:p>
        </p:txBody>
      </p:sp>
    </p:spTree>
    <p:extLst>
      <p:ext uri="{BB962C8B-B14F-4D97-AF65-F5344CB8AC3E}">
        <p14:creationId xmlns:p14="http://schemas.microsoft.com/office/powerpoint/2010/main" val="2234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11500" b="1" dirty="0">
                <a:solidFill>
                  <a:schemeClr val="bg1"/>
                </a:solidFill>
                <a:latin typeface="Corbel" pitchFamily="34" charset="0"/>
              </a:rPr>
              <a:t>1. 5</a:t>
            </a:r>
          </a:p>
        </p:txBody>
      </p:sp>
      <p:pic>
        <p:nvPicPr>
          <p:cNvPr id="6146" name="Picture 2" descr="A new Internet speed record set at 44.2 Tbps | FREE NEW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120867"/>
            <a:ext cx="9839197" cy="55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i="1" dirty="0" smtClean="0">
                <a:latin typeface="Corbel" panose="020B0503020204020204" pitchFamily="34" charset="0"/>
              </a:rPr>
              <a:t>«</a:t>
            </a:r>
            <a:r>
              <a:rPr lang="ru-RU" sz="5000" i="1" dirty="0">
                <a:latin typeface="Corbel" panose="020B0503020204020204" pitchFamily="34" charset="0"/>
              </a:rPr>
              <a:t>По мере того, как мы посягаем на ресурсы природы и разрушаем </a:t>
            </a:r>
            <a:endParaRPr lang="ru-RU" sz="5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i="1" dirty="0" smtClean="0">
                <a:latin typeface="Corbel" panose="020B0503020204020204" pitchFamily="34" charset="0"/>
              </a:rPr>
              <a:t>жизненно </a:t>
            </a:r>
            <a:r>
              <a:rPr lang="ru-RU" sz="5000" i="1" dirty="0">
                <a:latin typeface="Corbel" panose="020B0503020204020204" pitchFamily="34" charset="0"/>
              </a:rPr>
              <a:t>важные места обитания, всё большее число видов </a:t>
            </a:r>
            <a:endParaRPr lang="ru-RU" sz="5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i="1" dirty="0" smtClean="0">
                <a:latin typeface="Corbel" panose="020B0503020204020204" pitchFamily="34" charset="0"/>
              </a:rPr>
              <a:t>оказывается </a:t>
            </a:r>
            <a:r>
              <a:rPr lang="ru-RU" sz="5000" i="1" dirty="0">
                <a:latin typeface="Corbel" panose="020B0503020204020204" pitchFamily="34" charset="0"/>
              </a:rPr>
              <a:t>под угрозой исчезновения», </a:t>
            </a:r>
            <a:r>
              <a:rPr lang="ru-RU" sz="5000" dirty="0">
                <a:latin typeface="Corbel" panose="020B0503020204020204" pitchFamily="34" charset="0"/>
              </a:rPr>
              <a:t>– заявил генеральный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секретарь </a:t>
            </a:r>
            <a:r>
              <a:rPr lang="ru-RU" sz="5000" dirty="0">
                <a:latin typeface="Corbel" panose="020B0503020204020204" pitchFamily="34" charset="0"/>
              </a:rPr>
              <a:t>ООН </a:t>
            </a:r>
            <a:r>
              <a:rPr lang="ru-RU" sz="5000" dirty="0" err="1">
                <a:latin typeface="Corbel" panose="020B0503020204020204" pitchFamily="34" charset="0"/>
              </a:rPr>
              <a:t>Антониу</a:t>
            </a:r>
            <a:r>
              <a:rPr lang="ru-RU" sz="5000" dirty="0">
                <a:latin typeface="Corbel" panose="020B0503020204020204" pitchFamily="34" charset="0"/>
              </a:rPr>
              <a:t> </a:t>
            </a:r>
            <a:r>
              <a:rPr lang="ru-RU" sz="5000" dirty="0" err="1">
                <a:latin typeface="Corbel" panose="020B0503020204020204" pitchFamily="34" charset="0"/>
              </a:rPr>
              <a:t>Гутерриш</a:t>
            </a:r>
            <a:r>
              <a:rPr lang="ru-RU" sz="5000" dirty="0">
                <a:latin typeface="Corbel" panose="020B0503020204020204" pitchFamily="34" charset="0"/>
              </a:rPr>
              <a:t>. Эта цитата приведена в статье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о </a:t>
            </a:r>
            <a:r>
              <a:rPr lang="ru-RU" sz="5000" dirty="0">
                <a:latin typeface="Corbel" panose="020B0503020204020204" pitchFamily="34" charset="0"/>
              </a:rPr>
              <a:t>том, что защита биоразнообразия – ответственность…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Кого</a:t>
            </a:r>
            <a:r>
              <a:rPr lang="ru-RU" sz="5000" b="1" dirty="0">
                <a:latin typeface="Corbel" panose="020B0503020204020204" pitchFamily="34" charset="0"/>
              </a:rPr>
              <a:t>? </a:t>
            </a:r>
            <a:r>
              <a:rPr lang="ru-RU" sz="5000" dirty="0">
                <a:latin typeface="Corbel" panose="020B0503020204020204" pitchFamily="34" charset="0"/>
              </a:rPr>
              <a:t/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1. Человечества</a:t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2. ООН</a:t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3. Богатых стран</a:t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4. Инопланетян</a:t>
            </a:r>
          </a:p>
        </p:txBody>
      </p:sp>
    </p:spTree>
    <p:extLst>
      <p:ext uri="{BB962C8B-B14F-4D97-AF65-F5344CB8AC3E}">
        <p14:creationId xmlns:p14="http://schemas.microsoft.com/office/powerpoint/2010/main" val="5291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1. Человечества</a:t>
            </a:r>
          </a:p>
        </p:txBody>
      </p:sp>
      <p:pic>
        <p:nvPicPr>
          <p:cNvPr id="7170" name="Picture 2" descr="Ученые: Человечество достигло предела развития - ТЕХНО bigmir)n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1" y="3472240"/>
            <a:ext cx="10007604" cy="50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«...</a:t>
            </a:r>
            <a:r>
              <a:rPr lang="ru-RU" sz="5400" i="1" dirty="0">
                <a:latin typeface="Corbel" panose="020B0503020204020204" pitchFamily="34" charset="0"/>
              </a:rPr>
              <a:t>ни одна организация или человек не смогут добиться </a:t>
            </a:r>
            <a:endParaRPr lang="ro-MD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долгосрочных </a:t>
            </a:r>
            <a:r>
              <a:rPr lang="ru-RU" sz="5400" i="1" dirty="0">
                <a:latin typeface="Corbel" panose="020B0503020204020204" pitchFamily="34" charset="0"/>
              </a:rPr>
              <a:t>изменений на благо детей... новые </a:t>
            </a:r>
            <a:endParaRPr lang="ro-MD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возможности </a:t>
            </a:r>
            <a:r>
              <a:rPr lang="ru-RU" sz="5400" i="1" dirty="0">
                <a:latin typeface="Corbel" panose="020B0503020204020204" pitchFamily="34" charset="0"/>
              </a:rPr>
              <a:t>для улучшения их благосостояния касаются </a:t>
            </a:r>
            <a:endParaRPr lang="ro-MD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всех</a:t>
            </a:r>
            <a:r>
              <a:rPr lang="ru-RU" sz="5400" i="1" dirty="0">
                <a:latin typeface="Corbel" panose="020B0503020204020204" pitchFamily="34" charset="0"/>
              </a:rPr>
              <a:t>» </a:t>
            </a:r>
            <a:endParaRPr lang="ro-MD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Этот </a:t>
            </a:r>
            <a:r>
              <a:rPr lang="ru-RU" sz="5400" b="1" dirty="0">
                <a:latin typeface="Corbel" panose="020B0503020204020204" pitchFamily="34" charset="0"/>
              </a:rPr>
              <a:t>текст есть на сайте ЮНИСЕФ в разделе «Наши...» Кто?</a:t>
            </a:r>
            <a:br>
              <a:rPr lang="ru-RU" sz="5400" b="1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Проблемы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</a:t>
            </a:r>
            <a:r>
              <a:rPr lang="ru-RU" sz="5400" dirty="0" smtClean="0">
                <a:latin typeface="Corbel" panose="020B0503020204020204" pitchFamily="34" charset="0"/>
              </a:rPr>
              <a:t>Враги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</a:t>
            </a:r>
            <a:r>
              <a:rPr lang="ru-RU" sz="5400" dirty="0" smtClean="0">
                <a:latin typeface="Corbel" panose="020B0503020204020204" pitchFamily="34" charset="0"/>
              </a:rPr>
              <a:t>Партнёры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</a:t>
            </a:r>
            <a:r>
              <a:rPr lang="ru-RU" sz="5400" dirty="0" err="1" smtClean="0">
                <a:latin typeface="Corbel" panose="020B0503020204020204" pitchFamily="34" charset="0"/>
              </a:rPr>
              <a:t>Покемоны</a:t>
            </a:r>
            <a:endParaRPr lang="ru-RU" sz="5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3. </a:t>
            </a:r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Партнёры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Казахстанцам рекомендуют отказаться от рукопожатий - Новости КазНМ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7" y="2998280"/>
            <a:ext cx="9604374" cy="54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600" i="1" dirty="0" smtClean="0">
                <a:latin typeface="Corbel" panose="020B0503020204020204" pitchFamily="34" charset="0"/>
              </a:rPr>
              <a:t>Внимание</a:t>
            </a:r>
            <a:r>
              <a:rPr lang="ru-RU" sz="5600" i="1" dirty="0">
                <a:latin typeface="Corbel" panose="020B0503020204020204" pitchFamily="34" charset="0"/>
              </a:rPr>
              <a:t>! В этом вопросе может быть больше </a:t>
            </a:r>
            <a:endParaRPr lang="ro-MD" sz="5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i="1" dirty="0" smtClean="0">
                <a:latin typeface="Corbel" panose="020B0503020204020204" pitchFamily="34" charset="0"/>
              </a:rPr>
              <a:t>правильных </a:t>
            </a:r>
            <a:r>
              <a:rPr lang="ru-RU" sz="5600" i="1" dirty="0">
                <a:latin typeface="Corbel" panose="020B0503020204020204" pitchFamily="34" charset="0"/>
              </a:rPr>
              <a:t>вариантов ответа, или не быть их вовсе. Если </a:t>
            </a:r>
            <a:endParaRPr lang="ro-MD" sz="5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600" i="1" dirty="0">
                <a:latin typeface="Corbel" panose="020B0503020204020204" pitchFamily="34" charset="0"/>
              </a:rPr>
              <a:t>больше одного, выберите все правильные.</a:t>
            </a:r>
            <a:br>
              <a:rPr lang="ru-RU" sz="5600" i="1" dirty="0">
                <a:latin typeface="Corbel" panose="020B0503020204020204" pitchFamily="34" charset="0"/>
              </a:rPr>
            </a:br>
            <a:endParaRPr lang="ro-MD" sz="5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b="1" dirty="0" smtClean="0">
                <a:latin typeface="Corbel" panose="020B0503020204020204" pitchFamily="34" charset="0"/>
              </a:rPr>
              <a:t>В </a:t>
            </a:r>
            <a:r>
              <a:rPr lang="ru-RU" sz="5600" b="1" dirty="0">
                <a:latin typeface="Corbel" panose="020B0503020204020204" pitchFamily="34" charset="0"/>
              </a:rPr>
              <a:t>каких сферах есть волонтёрские программы?</a:t>
            </a:r>
            <a:r>
              <a:rPr lang="ru-RU" sz="5600" dirty="0">
                <a:latin typeface="Corbel" panose="020B0503020204020204" pitchFamily="34" charset="0"/>
              </a:rPr>
              <a:t/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1. Уход за животными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2. Спортивные </a:t>
            </a:r>
            <a:r>
              <a:rPr lang="ru-RU" sz="5600" dirty="0" smtClean="0">
                <a:latin typeface="Corbel" panose="020B0503020204020204" pitchFamily="34" charset="0"/>
              </a:rPr>
              <a:t>мероприятия</a:t>
            </a:r>
            <a:r>
              <a:rPr lang="ru-RU" sz="5600" dirty="0">
                <a:latin typeface="Corbel" panose="020B0503020204020204" pitchFamily="34" charset="0"/>
              </a:rPr>
              <a:t/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3. Археологические </a:t>
            </a:r>
            <a:r>
              <a:rPr lang="ru-RU" sz="5600" dirty="0" smtClean="0">
                <a:latin typeface="Corbel" panose="020B0503020204020204" pitchFamily="34" charset="0"/>
              </a:rPr>
              <a:t>раскопки</a:t>
            </a:r>
            <a:r>
              <a:rPr lang="ru-RU" sz="5600" dirty="0">
                <a:latin typeface="Corbel" panose="020B0503020204020204" pitchFamily="34" charset="0"/>
              </a:rPr>
              <a:t/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4. Спасательные </a:t>
            </a:r>
            <a:r>
              <a:rPr lang="ru-RU" sz="5600" dirty="0" smtClean="0">
                <a:latin typeface="Corbel" panose="020B0503020204020204" pitchFamily="34" charset="0"/>
              </a:rPr>
              <a:t>работы</a:t>
            </a:r>
            <a:endParaRPr lang="ru-RU" sz="5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8" y="3077029"/>
            <a:ext cx="10784790" cy="466460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70957" y="3470388"/>
            <a:ext cx="8656591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1. Уход за животными</a:t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2. Спортивные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мероприятия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3. Археологические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раскопки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4. Спасательные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работы</a:t>
            </a:r>
            <a:endParaRPr lang="ru-RU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Путь добровольца. Как развивается волонтёрское движение в Приднестровье? |  Новости Приднестровь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5" y="2831146"/>
            <a:ext cx="9214664" cy="61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1959 году администрация города </a:t>
            </a:r>
            <a:r>
              <a:rPr lang="ru-RU" sz="6000" dirty="0" err="1">
                <a:latin typeface="Corbel" panose="020B0503020204020204" pitchFamily="34" charset="0"/>
              </a:rPr>
              <a:t>Гельзенкирхен</a:t>
            </a:r>
            <a:r>
              <a:rPr lang="ru-RU" sz="6000" dirty="0">
                <a:latin typeface="Corbel" panose="020B0503020204020204" pitchFamily="34" charset="0"/>
              </a:rPr>
              <a:t> по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ошибке </a:t>
            </a:r>
            <a:r>
              <a:rPr lang="ru-RU" sz="6000" dirty="0">
                <a:latin typeface="Corbel" panose="020B0503020204020204" pitchFamily="34" charset="0"/>
              </a:rPr>
              <a:t>назначила два матча на одно и то же время. И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оба </a:t>
            </a:r>
            <a:r>
              <a:rPr lang="ru-RU" sz="6000" dirty="0">
                <a:latin typeface="Corbel" panose="020B0503020204020204" pitchFamily="34" charset="0"/>
              </a:rPr>
              <a:t>прошли успешно.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Один </a:t>
            </a:r>
            <a:r>
              <a:rPr lang="ru-RU" sz="6000" b="1" dirty="0">
                <a:latin typeface="Corbel" panose="020B0503020204020204" pitchFamily="34" charset="0"/>
              </a:rPr>
              <a:t>из матчей был футбольным, а второй – … </a:t>
            </a:r>
          </a:p>
          <a:p>
            <a:r>
              <a:rPr lang="ru-RU" sz="6000" dirty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Волейбольным</a:t>
            </a:r>
            <a:endParaRPr lang="ru-RU" sz="6600" dirty="0">
              <a:latin typeface="Corbel" panose="020B0503020204020204" pitchFamily="34" charset="0"/>
            </a:endParaRPr>
          </a:p>
          <a:p>
            <a:r>
              <a:rPr lang="ru-RU" sz="6000" dirty="0">
                <a:latin typeface="Corbel" panose="020B0503020204020204" pitchFamily="34" charset="0"/>
              </a:rPr>
              <a:t>2. </a:t>
            </a:r>
            <a:r>
              <a:rPr lang="ru-RU" sz="6000" dirty="0" smtClean="0">
                <a:latin typeface="Corbel" panose="020B0503020204020204" pitchFamily="34" charset="0"/>
              </a:rPr>
              <a:t>Баскетбольным</a:t>
            </a:r>
            <a:endParaRPr lang="ru-RU" sz="6600" dirty="0">
              <a:latin typeface="Corbel" panose="020B0503020204020204" pitchFamily="34" charset="0"/>
            </a:endParaRPr>
          </a:p>
          <a:p>
            <a:r>
              <a:rPr lang="ru-RU" sz="6000" dirty="0">
                <a:latin typeface="Corbel" panose="020B0503020204020204" pitchFamily="34" charset="0"/>
              </a:rPr>
              <a:t>3. </a:t>
            </a:r>
            <a:r>
              <a:rPr lang="ru-RU" sz="6000" dirty="0" smtClean="0">
                <a:latin typeface="Corbel" panose="020B0503020204020204" pitchFamily="34" charset="0"/>
              </a:rPr>
              <a:t>Гандбольным</a:t>
            </a:r>
            <a:endParaRPr lang="ru-RU" sz="6600" dirty="0">
              <a:latin typeface="Corbel" panose="020B0503020204020204" pitchFamily="34" charset="0"/>
            </a:endParaRPr>
          </a:p>
          <a:p>
            <a:r>
              <a:rPr lang="ru-RU" sz="6000" dirty="0">
                <a:latin typeface="Corbel" panose="020B0503020204020204" pitchFamily="34" charset="0"/>
              </a:rPr>
              <a:t>4. </a:t>
            </a:r>
            <a:r>
              <a:rPr lang="ru-RU" sz="6000" dirty="0" smtClean="0">
                <a:latin typeface="Corbel" panose="020B0503020204020204" pitchFamily="34" charset="0"/>
              </a:rPr>
              <a:t>Теннисным</a:t>
            </a:r>
            <a:endParaRPr lang="ru-RU" sz="6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Гандбольным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Непобедимые гладиаторы. Гандбол. Спорт-Экспресс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2" y="3110296"/>
            <a:ext cx="10025599" cy="56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Социальная </a:t>
            </a:r>
            <a:r>
              <a:rPr lang="ru-RU" sz="6600" b="1" dirty="0">
                <a:latin typeface="Corbel" panose="020B0503020204020204" pitchFamily="34" charset="0"/>
              </a:rPr>
              <a:t>реклама предлагает не посещать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Трансильванию</a:t>
            </a:r>
            <a:r>
              <a:rPr lang="ru-RU" sz="6600" b="1" dirty="0">
                <a:latin typeface="Corbel" panose="020B0503020204020204" pitchFamily="34" charset="0"/>
              </a:rPr>
              <a:t>, а лучше…</a:t>
            </a:r>
            <a:r>
              <a:rPr lang="ru-RU" sz="6600" dirty="0">
                <a:latin typeface="Corbel" panose="020B0503020204020204" pitchFamily="34" charset="0"/>
              </a:rPr>
              <a:t>   </a:t>
            </a:r>
            <a:br>
              <a:rPr lang="ru-RU" sz="6600" dirty="0">
                <a:latin typeface="Corbel" panose="020B0503020204020204" pitchFamily="34" charset="0"/>
              </a:rPr>
            </a:b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 1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r>
              <a:rPr lang="ru-RU" sz="6600" dirty="0" smtClean="0">
                <a:latin typeface="Corbel" panose="020B0503020204020204" pitchFamily="34" charset="0"/>
              </a:rPr>
              <a:t>Полететь </a:t>
            </a:r>
            <a:r>
              <a:rPr lang="ru-RU" sz="6600" dirty="0">
                <a:latin typeface="Corbel" panose="020B0503020204020204" pitchFamily="34" charset="0"/>
              </a:rPr>
              <a:t>в космос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2. </a:t>
            </a:r>
            <a:r>
              <a:rPr lang="ru-RU" sz="6600" dirty="0" smtClean="0">
                <a:latin typeface="Corbel" panose="020B0503020204020204" pitchFamily="34" charset="0"/>
              </a:rPr>
              <a:t>Стать </a:t>
            </a:r>
            <a:r>
              <a:rPr lang="ru-RU" sz="6600" dirty="0">
                <a:latin typeface="Corbel" panose="020B0503020204020204" pitchFamily="34" charset="0"/>
              </a:rPr>
              <a:t>донором крови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3. </a:t>
            </a:r>
            <a:r>
              <a:rPr lang="ru-RU" sz="6600" dirty="0" smtClean="0">
                <a:latin typeface="Corbel" panose="020B0503020204020204" pitchFamily="34" charset="0"/>
              </a:rPr>
              <a:t>Выучить </a:t>
            </a:r>
            <a:r>
              <a:rPr lang="ru-RU" sz="6600" dirty="0">
                <a:latin typeface="Corbel" panose="020B0503020204020204" pitchFamily="34" charset="0"/>
              </a:rPr>
              <a:t>румынский язык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4. </a:t>
            </a:r>
            <a:r>
              <a:rPr lang="ru-RU" sz="6600" dirty="0" smtClean="0">
                <a:latin typeface="Corbel" panose="020B0503020204020204" pitchFamily="34" charset="0"/>
              </a:rPr>
              <a:t>Сходить </a:t>
            </a:r>
            <a:r>
              <a:rPr lang="ru-RU" sz="6600" dirty="0">
                <a:latin typeface="Corbel" panose="020B0503020204020204" pitchFamily="34" charset="0"/>
              </a:rPr>
              <a:t>в кино</a:t>
            </a:r>
          </a:p>
        </p:txBody>
      </p:sp>
    </p:spTree>
    <p:extLst>
      <p:ext uri="{BB962C8B-B14F-4D97-AF65-F5344CB8AC3E}">
        <p14:creationId xmlns:p14="http://schemas.microsoft.com/office/powerpoint/2010/main" val="17511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687379" y="383666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2. </a:t>
            </a:r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Стать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донором </a:t>
            </a:r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крови</a:t>
            </a:r>
          </a:p>
        </p:txBody>
      </p:sp>
      <p:pic>
        <p:nvPicPr>
          <p:cNvPr id="4098" name="Picture 2" descr="В Украине планируют реформировать систему донорства крови: депутаты приняли  закон | Рубри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109983"/>
            <a:ext cx="9899131" cy="56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277</Words>
  <Application>Microsoft Office PowerPoint</Application>
  <PresentationFormat>Произвольный</PresentationFormat>
  <Paragraphs>72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394</cp:revision>
  <dcterms:modified xsi:type="dcterms:W3CDTF">2021-01-05T15:48:48Z</dcterms:modified>
</cp:coreProperties>
</file>