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60" r:id="rId5"/>
    <p:sldId id="378" r:id="rId6"/>
    <p:sldId id="386" r:id="rId7"/>
    <p:sldId id="387" r:id="rId8"/>
    <p:sldId id="379" r:id="rId9"/>
    <p:sldId id="388" r:id="rId10"/>
    <p:sldId id="390" r:id="rId11"/>
    <p:sldId id="389" r:id="rId12"/>
    <p:sldId id="391" r:id="rId13"/>
    <p:sldId id="394" r:id="rId14"/>
    <p:sldId id="395" r:id="rId15"/>
    <p:sldId id="257" r:id="rId16"/>
    <p:sldId id="39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2894" autoAdjust="0"/>
  </p:normalViewPr>
  <p:slideViewPr>
    <p:cSldViewPr showGuides="1">
      <p:cViewPr varScale="1">
        <p:scale>
          <a:sx n="107" d="100"/>
          <a:sy n="107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0.wmf"/><Relationship Id="rId8" Type="http://schemas.openxmlformats.org/officeDocument/2006/relationships/image" Target="../media/image99.wmf"/><Relationship Id="rId7" Type="http://schemas.openxmlformats.org/officeDocument/2006/relationships/image" Target="../media/image98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0" Type="http://schemas.openxmlformats.org/officeDocument/2006/relationships/image" Target="../media/image101.wmf"/><Relationship Id="rId1" Type="http://schemas.openxmlformats.org/officeDocument/2006/relationships/image" Target="../media/image92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0.wmf"/><Relationship Id="rId8" Type="http://schemas.openxmlformats.org/officeDocument/2006/relationships/image" Target="../media/image109.wmf"/><Relationship Id="rId7" Type="http://schemas.openxmlformats.org/officeDocument/2006/relationships/image" Target="../media/image108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1" Type="http://schemas.openxmlformats.org/officeDocument/2006/relationships/image" Target="../media/image112.wmf"/><Relationship Id="rId10" Type="http://schemas.openxmlformats.org/officeDocument/2006/relationships/image" Target="../media/image111.wmf"/><Relationship Id="rId1" Type="http://schemas.openxmlformats.org/officeDocument/2006/relationships/image" Target="../media/image102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0.wmf"/><Relationship Id="rId8" Type="http://schemas.openxmlformats.org/officeDocument/2006/relationships/image" Target="../media/image19.wmf"/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2" Type="http://schemas.openxmlformats.org/officeDocument/2006/relationships/image" Target="../media/image23.wmf"/><Relationship Id="rId11" Type="http://schemas.openxmlformats.org/officeDocument/2006/relationships/image" Target="../media/image22.wmf"/><Relationship Id="rId10" Type="http://schemas.openxmlformats.org/officeDocument/2006/relationships/image" Target="../media/image21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2" Type="http://schemas.openxmlformats.org/officeDocument/2006/relationships/image" Target="../media/image35.wmf"/><Relationship Id="rId11" Type="http://schemas.openxmlformats.org/officeDocument/2006/relationships/image" Target="../media/image34.wmf"/><Relationship Id="rId10" Type="http://schemas.openxmlformats.org/officeDocument/2006/relationships/image" Target="../media/image33.w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image" Target="../media/image31.wmf"/><Relationship Id="rId7" Type="http://schemas.openxmlformats.org/officeDocument/2006/relationships/image" Target="../media/image4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2" Type="http://schemas.openxmlformats.org/officeDocument/2006/relationships/image" Target="../media/image46.wmf"/><Relationship Id="rId11" Type="http://schemas.openxmlformats.org/officeDocument/2006/relationships/image" Target="../media/image45.wmf"/><Relationship Id="rId10" Type="http://schemas.openxmlformats.org/officeDocument/2006/relationships/image" Target="../media/image44.wmf"/><Relationship Id="rId1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7" Type="http://schemas.openxmlformats.org/officeDocument/2006/relationships/image" Target="../media/image53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63.wmf"/><Relationship Id="rId8" Type="http://schemas.openxmlformats.org/officeDocument/2006/relationships/image" Target="../media/image62.wmf"/><Relationship Id="rId7" Type="http://schemas.openxmlformats.org/officeDocument/2006/relationships/image" Target="../media/image61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0" Type="http://schemas.openxmlformats.org/officeDocument/2006/relationships/image" Target="../media/image64.wmf"/><Relationship Id="rId1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73.wmf"/><Relationship Id="rId8" Type="http://schemas.openxmlformats.org/officeDocument/2006/relationships/image" Target="../media/image72.wmf"/><Relationship Id="rId7" Type="http://schemas.openxmlformats.org/officeDocument/2006/relationships/image" Target="../media/image71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82.wmf"/><Relationship Id="rId8" Type="http://schemas.openxmlformats.org/officeDocument/2006/relationships/image" Target="../media/image81.wmf"/><Relationship Id="rId7" Type="http://schemas.openxmlformats.org/officeDocument/2006/relationships/image" Target="../media/image80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91.wmf"/><Relationship Id="rId8" Type="http://schemas.openxmlformats.org/officeDocument/2006/relationships/image" Target="../media/image90.wmf"/><Relationship Id="rId7" Type="http://schemas.openxmlformats.org/officeDocument/2006/relationships/image" Target="../media/image89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решений и правильных ответов нажимаем последовательно на голубые прямоугольники с уравнением и промежуточными уравнениями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решений и правильных ответов нажимаем последовательно на голубые прямоугольники с уравнением и промежуточными уравнениями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решений и правильных ответов нажимаем последовательно на голубые прямоугольники с уравнением и промежуточными уравнениями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решений и правильных ответов нажимаем последовательно на голубые прямоугольники с уравнением и промежуточными уравнениями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решений и правильных ответов нажимаем последовательно на голубые прямоугольники с уравнением и промежуточными уравнениями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74668" y="2117475"/>
            <a:ext cx="7065683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уравнений, содержащих переменную под знаком модуля</a:t>
            </a:r>
            <a:endParaRPr lang="ru-RU" sz="4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7" name="Овал 16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361599" y="1916832"/>
            <a:ext cx="8384626" cy="468190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3297" y="1389134"/>
            <a:ext cx="8352928" cy="88773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395536" y="4437112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1691680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182144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47293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116367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691680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182144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47293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6116367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 flipV="1">
            <a:off x="4572000" y="1757984"/>
            <a:ext cx="1" cy="4896544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658500" y="2204864"/>
            <a:ext cx="4089964" cy="43938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204863"/>
            <a:ext cx="4089964" cy="43938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90388" y="1398749"/>
            <a:ext cx="8352928" cy="87812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8348" y="1533151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6196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99" y="3887005"/>
            <a:ext cx="8421237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348" y="1533151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</a:t>
            </a:r>
            <a:r>
              <a:rPr lang="ru-RU" sz="36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модулем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242088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93305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6" name="Овал 15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12979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ли уравнения</a:t>
            </a:r>
            <a:r>
              <a:rPr lang="ru-RU" sz="28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равносильными …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61599" y="1628800"/>
            <a:ext cx="4089964" cy="496993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1628801"/>
            <a:ext cx="4089964" cy="496993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332656"/>
            <a:ext cx="8352928" cy="216024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3297" y="1389134"/>
            <a:ext cx="8352928" cy="67171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132856"/>
            <a:ext cx="4089964" cy="446588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132857"/>
            <a:ext cx="4089964" cy="446588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модулем.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8" Type="http://schemas.openxmlformats.org/officeDocument/2006/relationships/theme" Target="../theme/theme1.xml"/><Relationship Id="rId37" Type="http://schemas.openxmlformats.org/officeDocument/2006/relationships/image" Target="../media/image8.jpeg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7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86.wmf"/><Relationship Id="rId8" Type="http://schemas.openxmlformats.org/officeDocument/2006/relationships/oleObject" Target="../embeddings/oleObject78.bin"/><Relationship Id="rId7" Type="http://schemas.openxmlformats.org/officeDocument/2006/relationships/image" Target="../media/image85.wmf"/><Relationship Id="rId6" Type="http://schemas.openxmlformats.org/officeDocument/2006/relationships/oleObject" Target="../embeddings/oleObject77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76.bin"/><Relationship Id="rId3" Type="http://schemas.openxmlformats.org/officeDocument/2006/relationships/image" Target="../media/image83.wmf"/><Relationship Id="rId22" Type="http://schemas.openxmlformats.org/officeDocument/2006/relationships/notesSlide" Target="../notesSlides/notesSlide10.xml"/><Relationship Id="rId21" Type="http://schemas.openxmlformats.org/officeDocument/2006/relationships/vmlDrawing" Target="../drawings/vmlDrawing9.vml"/><Relationship Id="rId20" Type="http://schemas.openxmlformats.org/officeDocument/2006/relationships/slideLayout" Target="../slideLayouts/slideLayout10.xml"/><Relationship Id="rId2" Type="http://schemas.openxmlformats.org/officeDocument/2006/relationships/oleObject" Target="../embeddings/oleObject75.bin"/><Relationship Id="rId19" Type="http://schemas.openxmlformats.org/officeDocument/2006/relationships/image" Target="../media/image91.wmf"/><Relationship Id="rId18" Type="http://schemas.openxmlformats.org/officeDocument/2006/relationships/oleObject" Target="../embeddings/oleObject83.bin"/><Relationship Id="rId17" Type="http://schemas.openxmlformats.org/officeDocument/2006/relationships/image" Target="../media/image90.wmf"/><Relationship Id="rId16" Type="http://schemas.openxmlformats.org/officeDocument/2006/relationships/oleObject" Target="../embeddings/oleObject82.bin"/><Relationship Id="rId15" Type="http://schemas.openxmlformats.org/officeDocument/2006/relationships/image" Target="../media/image89.wmf"/><Relationship Id="rId14" Type="http://schemas.openxmlformats.org/officeDocument/2006/relationships/oleObject" Target="../embeddings/oleObject81.bin"/><Relationship Id="rId13" Type="http://schemas.openxmlformats.org/officeDocument/2006/relationships/image" Target="../media/image88.wmf"/><Relationship Id="rId12" Type="http://schemas.openxmlformats.org/officeDocument/2006/relationships/oleObject" Target="../embeddings/oleObject80.bin"/><Relationship Id="rId11" Type="http://schemas.openxmlformats.org/officeDocument/2006/relationships/image" Target="../media/image87.wmf"/><Relationship Id="rId10" Type="http://schemas.openxmlformats.org/officeDocument/2006/relationships/oleObject" Target="../embeddings/oleObject79.bin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5.wmf"/><Relationship Id="rId8" Type="http://schemas.openxmlformats.org/officeDocument/2006/relationships/oleObject" Target="../embeddings/oleObject87.bin"/><Relationship Id="rId7" Type="http://schemas.openxmlformats.org/officeDocument/2006/relationships/image" Target="../media/image94.wmf"/><Relationship Id="rId6" Type="http://schemas.openxmlformats.org/officeDocument/2006/relationships/oleObject" Target="../embeddings/oleObject86.bin"/><Relationship Id="rId5" Type="http://schemas.openxmlformats.org/officeDocument/2006/relationships/image" Target="../media/image1.jpeg"/><Relationship Id="rId4" Type="http://schemas.openxmlformats.org/officeDocument/2006/relationships/image" Target="../media/image93.wmf"/><Relationship Id="rId3" Type="http://schemas.openxmlformats.org/officeDocument/2006/relationships/oleObject" Target="../embeddings/oleObject85.bin"/><Relationship Id="rId24" Type="http://schemas.openxmlformats.org/officeDocument/2006/relationships/notesSlide" Target="../notesSlides/notesSlide11.xml"/><Relationship Id="rId23" Type="http://schemas.openxmlformats.org/officeDocument/2006/relationships/vmlDrawing" Target="../drawings/vmlDrawing10.vml"/><Relationship Id="rId22" Type="http://schemas.openxmlformats.org/officeDocument/2006/relationships/slideLayout" Target="../slideLayouts/slideLayout10.xml"/><Relationship Id="rId21" Type="http://schemas.openxmlformats.org/officeDocument/2006/relationships/image" Target="../media/image101.wmf"/><Relationship Id="rId20" Type="http://schemas.openxmlformats.org/officeDocument/2006/relationships/oleObject" Target="../embeddings/oleObject93.bin"/><Relationship Id="rId2" Type="http://schemas.openxmlformats.org/officeDocument/2006/relationships/image" Target="../media/image92.wmf"/><Relationship Id="rId19" Type="http://schemas.openxmlformats.org/officeDocument/2006/relationships/image" Target="../media/image100.wmf"/><Relationship Id="rId18" Type="http://schemas.openxmlformats.org/officeDocument/2006/relationships/oleObject" Target="../embeddings/oleObject92.bin"/><Relationship Id="rId17" Type="http://schemas.openxmlformats.org/officeDocument/2006/relationships/image" Target="../media/image99.wmf"/><Relationship Id="rId16" Type="http://schemas.openxmlformats.org/officeDocument/2006/relationships/oleObject" Target="../embeddings/oleObject91.bin"/><Relationship Id="rId15" Type="http://schemas.openxmlformats.org/officeDocument/2006/relationships/image" Target="../media/image98.wmf"/><Relationship Id="rId14" Type="http://schemas.openxmlformats.org/officeDocument/2006/relationships/oleObject" Target="../embeddings/oleObject90.bin"/><Relationship Id="rId13" Type="http://schemas.openxmlformats.org/officeDocument/2006/relationships/image" Target="../media/image97.wmf"/><Relationship Id="rId12" Type="http://schemas.openxmlformats.org/officeDocument/2006/relationships/oleObject" Target="../embeddings/oleObject89.bin"/><Relationship Id="rId11" Type="http://schemas.openxmlformats.org/officeDocument/2006/relationships/image" Target="../media/image96.wmf"/><Relationship Id="rId10" Type="http://schemas.openxmlformats.org/officeDocument/2006/relationships/oleObject" Target="../embeddings/oleObject88.bin"/><Relationship Id="rId1" Type="http://schemas.openxmlformats.org/officeDocument/2006/relationships/oleObject" Target="../embeddings/oleObject84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5.wmf"/><Relationship Id="rId8" Type="http://schemas.openxmlformats.org/officeDocument/2006/relationships/oleObject" Target="../embeddings/oleObject97.bin"/><Relationship Id="rId7" Type="http://schemas.openxmlformats.org/officeDocument/2006/relationships/image" Target="../media/image104.wmf"/><Relationship Id="rId6" Type="http://schemas.openxmlformats.org/officeDocument/2006/relationships/oleObject" Target="../embeddings/oleObject96.bin"/><Relationship Id="rId5" Type="http://schemas.openxmlformats.org/officeDocument/2006/relationships/image" Target="../media/image1.jpeg"/><Relationship Id="rId4" Type="http://schemas.openxmlformats.org/officeDocument/2006/relationships/image" Target="../media/image103.wmf"/><Relationship Id="rId3" Type="http://schemas.openxmlformats.org/officeDocument/2006/relationships/oleObject" Target="../embeddings/oleObject95.bin"/><Relationship Id="rId26" Type="http://schemas.openxmlformats.org/officeDocument/2006/relationships/notesSlide" Target="../notesSlides/notesSlide12.xml"/><Relationship Id="rId25" Type="http://schemas.openxmlformats.org/officeDocument/2006/relationships/vmlDrawing" Target="../drawings/vmlDrawing11.vml"/><Relationship Id="rId24" Type="http://schemas.openxmlformats.org/officeDocument/2006/relationships/slideLayout" Target="../slideLayouts/slideLayout10.xml"/><Relationship Id="rId23" Type="http://schemas.openxmlformats.org/officeDocument/2006/relationships/image" Target="../media/image112.wmf"/><Relationship Id="rId22" Type="http://schemas.openxmlformats.org/officeDocument/2006/relationships/oleObject" Target="../embeddings/oleObject104.bin"/><Relationship Id="rId21" Type="http://schemas.openxmlformats.org/officeDocument/2006/relationships/image" Target="../media/image111.wmf"/><Relationship Id="rId20" Type="http://schemas.openxmlformats.org/officeDocument/2006/relationships/oleObject" Target="../embeddings/oleObject103.bin"/><Relationship Id="rId2" Type="http://schemas.openxmlformats.org/officeDocument/2006/relationships/image" Target="../media/image102.wmf"/><Relationship Id="rId19" Type="http://schemas.openxmlformats.org/officeDocument/2006/relationships/image" Target="../media/image110.wmf"/><Relationship Id="rId18" Type="http://schemas.openxmlformats.org/officeDocument/2006/relationships/oleObject" Target="../embeddings/oleObject102.bin"/><Relationship Id="rId17" Type="http://schemas.openxmlformats.org/officeDocument/2006/relationships/image" Target="../media/image109.wmf"/><Relationship Id="rId16" Type="http://schemas.openxmlformats.org/officeDocument/2006/relationships/oleObject" Target="../embeddings/oleObject101.bin"/><Relationship Id="rId15" Type="http://schemas.openxmlformats.org/officeDocument/2006/relationships/image" Target="../media/image108.wmf"/><Relationship Id="rId14" Type="http://schemas.openxmlformats.org/officeDocument/2006/relationships/oleObject" Target="../embeddings/oleObject100.bin"/><Relationship Id="rId13" Type="http://schemas.openxmlformats.org/officeDocument/2006/relationships/image" Target="../media/image107.wmf"/><Relationship Id="rId12" Type="http://schemas.openxmlformats.org/officeDocument/2006/relationships/oleObject" Target="../embeddings/oleObject99.bin"/><Relationship Id="rId11" Type="http://schemas.openxmlformats.org/officeDocument/2006/relationships/image" Target="../media/image106.wmf"/><Relationship Id="rId10" Type="http://schemas.openxmlformats.org/officeDocument/2006/relationships/oleObject" Target="../embeddings/oleObject98.bin"/><Relationship Id="rId1" Type="http://schemas.openxmlformats.org/officeDocument/2006/relationships/oleObject" Target="../embeddings/oleObject94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hyperlink" Target="http://karmanform.ucoz.ru/index/materialy_k_urokam_a_7/0-104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kartinkin.net/uploads/posts/2022-03/1646860869_18-kartinkin-net-p-uchitelnitsa-kartinki-18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27" Type="http://schemas.openxmlformats.org/officeDocument/2006/relationships/notesSlide" Target="../notesSlides/notesSlide3.xml"/><Relationship Id="rId26" Type="http://schemas.openxmlformats.org/officeDocument/2006/relationships/vmlDrawing" Target="../drawings/vmlDrawing2.vml"/><Relationship Id="rId25" Type="http://schemas.openxmlformats.org/officeDocument/2006/relationships/slideLayout" Target="../slideLayouts/slideLayout14.xml"/><Relationship Id="rId24" Type="http://schemas.openxmlformats.org/officeDocument/2006/relationships/image" Target="../media/image23.wmf"/><Relationship Id="rId23" Type="http://schemas.openxmlformats.org/officeDocument/2006/relationships/oleObject" Target="../embeddings/oleObject14.bin"/><Relationship Id="rId22" Type="http://schemas.openxmlformats.org/officeDocument/2006/relationships/image" Target="../media/image22.wmf"/><Relationship Id="rId21" Type="http://schemas.openxmlformats.org/officeDocument/2006/relationships/oleObject" Target="../embeddings/oleObject13.bin"/><Relationship Id="rId20" Type="http://schemas.openxmlformats.org/officeDocument/2006/relationships/image" Target="../media/image21.wmf"/><Relationship Id="rId2" Type="http://schemas.openxmlformats.org/officeDocument/2006/relationships/image" Target="../media/image12.wmf"/><Relationship Id="rId19" Type="http://schemas.openxmlformats.org/officeDocument/2006/relationships/oleObject" Target="../embeddings/oleObject12.bin"/><Relationship Id="rId18" Type="http://schemas.openxmlformats.org/officeDocument/2006/relationships/image" Target="../media/image20.wmf"/><Relationship Id="rId17" Type="http://schemas.openxmlformats.org/officeDocument/2006/relationships/oleObject" Target="../embeddings/oleObject11.bin"/><Relationship Id="rId16" Type="http://schemas.openxmlformats.org/officeDocument/2006/relationships/image" Target="../media/image19.wmf"/><Relationship Id="rId15" Type="http://schemas.openxmlformats.org/officeDocument/2006/relationships/oleObject" Target="../embeddings/oleObject10.bin"/><Relationship Id="rId14" Type="http://schemas.openxmlformats.org/officeDocument/2006/relationships/image" Target="../media/image18.wmf"/><Relationship Id="rId13" Type="http://schemas.openxmlformats.org/officeDocument/2006/relationships/oleObject" Target="../embeddings/oleObject9.bin"/><Relationship Id="rId12" Type="http://schemas.openxmlformats.org/officeDocument/2006/relationships/image" Target="../media/image17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9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6.bin"/><Relationship Id="rId27" Type="http://schemas.openxmlformats.org/officeDocument/2006/relationships/notesSlide" Target="../notesSlides/notesSlide4.xml"/><Relationship Id="rId26" Type="http://schemas.openxmlformats.org/officeDocument/2006/relationships/vmlDrawing" Target="../drawings/vmlDrawing3.vml"/><Relationship Id="rId25" Type="http://schemas.openxmlformats.org/officeDocument/2006/relationships/slideLayout" Target="../slideLayouts/slideLayout14.xml"/><Relationship Id="rId24" Type="http://schemas.openxmlformats.org/officeDocument/2006/relationships/image" Target="../media/image35.wmf"/><Relationship Id="rId23" Type="http://schemas.openxmlformats.org/officeDocument/2006/relationships/oleObject" Target="../embeddings/oleObject26.bin"/><Relationship Id="rId22" Type="http://schemas.openxmlformats.org/officeDocument/2006/relationships/image" Target="../media/image34.wmf"/><Relationship Id="rId21" Type="http://schemas.openxmlformats.org/officeDocument/2006/relationships/oleObject" Target="../embeddings/oleObject25.bin"/><Relationship Id="rId20" Type="http://schemas.openxmlformats.org/officeDocument/2006/relationships/image" Target="../media/image33.wmf"/><Relationship Id="rId2" Type="http://schemas.openxmlformats.org/officeDocument/2006/relationships/image" Target="../media/image24.wmf"/><Relationship Id="rId19" Type="http://schemas.openxmlformats.org/officeDocument/2006/relationships/oleObject" Target="../embeddings/oleObject24.bin"/><Relationship Id="rId18" Type="http://schemas.openxmlformats.org/officeDocument/2006/relationships/image" Target="../media/image32.wmf"/><Relationship Id="rId17" Type="http://schemas.openxmlformats.org/officeDocument/2006/relationships/oleObject" Target="../embeddings/oleObject23.bin"/><Relationship Id="rId16" Type="http://schemas.openxmlformats.org/officeDocument/2006/relationships/image" Target="../media/image31.wmf"/><Relationship Id="rId15" Type="http://schemas.openxmlformats.org/officeDocument/2006/relationships/oleObject" Target="../embeddings/oleObject22.bin"/><Relationship Id="rId14" Type="http://schemas.openxmlformats.org/officeDocument/2006/relationships/image" Target="../media/image30.wmf"/><Relationship Id="rId13" Type="http://schemas.openxmlformats.org/officeDocument/2006/relationships/oleObject" Target="../embeddings/oleObject21.bin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20.bin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28.bin"/><Relationship Id="rId27" Type="http://schemas.openxmlformats.org/officeDocument/2006/relationships/notesSlide" Target="../notesSlides/notesSlide5.xml"/><Relationship Id="rId26" Type="http://schemas.openxmlformats.org/officeDocument/2006/relationships/vmlDrawing" Target="../drawings/vmlDrawing4.vml"/><Relationship Id="rId25" Type="http://schemas.openxmlformats.org/officeDocument/2006/relationships/slideLayout" Target="../slideLayouts/slideLayout14.xml"/><Relationship Id="rId24" Type="http://schemas.openxmlformats.org/officeDocument/2006/relationships/image" Target="../media/image46.wmf"/><Relationship Id="rId23" Type="http://schemas.openxmlformats.org/officeDocument/2006/relationships/oleObject" Target="../embeddings/oleObject38.bin"/><Relationship Id="rId22" Type="http://schemas.openxmlformats.org/officeDocument/2006/relationships/image" Target="../media/image45.wmf"/><Relationship Id="rId21" Type="http://schemas.openxmlformats.org/officeDocument/2006/relationships/oleObject" Target="../embeddings/oleObject37.bin"/><Relationship Id="rId20" Type="http://schemas.openxmlformats.org/officeDocument/2006/relationships/image" Target="../media/image44.wmf"/><Relationship Id="rId2" Type="http://schemas.openxmlformats.org/officeDocument/2006/relationships/image" Target="../media/image36.wmf"/><Relationship Id="rId19" Type="http://schemas.openxmlformats.org/officeDocument/2006/relationships/oleObject" Target="../embeddings/oleObject36.bin"/><Relationship Id="rId18" Type="http://schemas.openxmlformats.org/officeDocument/2006/relationships/image" Target="../media/image43.wmf"/><Relationship Id="rId17" Type="http://schemas.openxmlformats.org/officeDocument/2006/relationships/oleObject" Target="../embeddings/oleObject35.bin"/><Relationship Id="rId16" Type="http://schemas.openxmlformats.org/officeDocument/2006/relationships/image" Target="../media/image31.wmf"/><Relationship Id="rId15" Type="http://schemas.openxmlformats.org/officeDocument/2006/relationships/oleObject" Target="../embeddings/oleObject34.bin"/><Relationship Id="rId14" Type="http://schemas.openxmlformats.org/officeDocument/2006/relationships/image" Target="../media/image42.wmf"/><Relationship Id="rId13" Type="http://schemas.openxmlformats.org/officeDocument/2006/relationships/oleObject" Target="../embeddings/oleObject33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32.bin"/><Relationship Id="rId10" Type="http://schemas.openxmlformats.org/officeDocument/2006/relationships/image" Target="../media/image40.wmf"/><Relationship Id="rId1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3.bin"/><Relationship Id="rId8" Type="http://schemas.openxmlformats.org/officeDocument/2006/relationships/image" Target="../media/image50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47.wmf"/><Relationship Id="rId19" Type="http://schemas.openxmlformats.org/officeDocument/2006/relationships/notesSlide" Target="../notesSlides/notesSlide6.xml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15.xml"/><Relationship Id="rId16" Type="http://schemas.openxmlformats.org/officeDocument/2006/relationships/image" Target="../media/image54.wmf"/><Relationship Id="rId15" Type="http://schemas.openxmlformats.org/officeDocument/2006/relationships/oleObject" Target="../embeddings/oleObject46.bin"/><Relationship Id="rId14" Type="http://schemas.openxmlformats.org/officeDocument/2006/relationships/image" Target="../media/image53.wmf"/><Relationship Id="rId13" Type="http://schemas.openxmlformats.org/officeDocument/2006/relationships/oleObject" Target="../embeddings/oleObject45.bin"/><Relationship Id="rId12" Type="http://schemas.openxmlformats.org/officeDocument/2006/relationships/image" Target="../media/image52.wmf"/><Relationship Id="rId11" Type="http://schemas.openxmlformats.org/officeDocument/2006/relationships/oleObject" Target="../embeddings/oleObject44.bin"/><Relationship Id="rId10" Type="http://schemas.openxmlformats.org/officeDocument/2006/relationships/image" Target="../media/image51.wmf"/><Relationship Id="rId1" Type="http://schemas.openxmlformats.org/officeDocument/2006/relationships/oleObject" Target="../embeddings/oleObject39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1.bin"/><Relationship Id="rId8" Type="http://schemas.openxmlformats.org/officeDocument/2006/relationships/image" Target="../media/image58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48.bin"/><Relationship Id="rId23" Type="http://schemas.openxmlformats.org/officeDocument/2006/relationships/notesSlide" Target="../notesSlides/notesSlide7.xml"/><Relationship Id="rId22" Type="http://schemas.openxmlformats.org/officeDocument/2006/relationships/vmlDrawing" Target="../drawings/vmlDrawing6.vml"/><Relationship Id="rId21" Type="http://schemas.openxmlformats.org/officeDocument/2006/relationships/slideLayout" Target="../slideLayouts/slideLayout15.xml"/><Relationship Id="rId20" Type="http://schemas.openxmlformats.org/officeDocument/2006/relationships/image" Target="../media/image64.wmf"/><Relationship Id="rId2" Type="http://schemas.openxmlformats.org/officeDocument/2006/relationships/image" Target="../media/image55.wmf"/><Relationship Id="rId19" Type="http://schemas.openxmlformats.org/officeDocument/2006/relationships/oleObject" Target="../embeddings/oleObject56.bin"/><Relationship Id="rId18" Type="http://schemas.openxmlformats.org/officeDocument/2006/relationships/image" Target="../media/image63.wmf"/><Relationship Id="rId17" Type="http://schemas.openxmlformats.org/officeDocument/2006/relationships/oleObject" Target="../embeddings/oleObject55.bin"/><Relationship Id="rId16" Type="http://schemas.openxmlformats.org/officeDocument/2006/relationships/image" Target="../media/image62.wmf"/><Relationship Id="rId15" Type="http://schemas.openxmlformats.org/officeDocument/2006/relationships/oleObject" Target="../embeddings/oleObject54.bin"/><Relationship Id="rId14" Type="http://schemas.openxmlformats.org/officeDocument/2006/relationships/image" Target="../media/image61.wmf"/><Relationship Id="rId13" Type="http://schemas.openxmlformats.org/officeDocument/2006/relationships/oleObject" Target="../embeddings/oleObject53.bin"/><Relationship Id="rId12" Type="http://schemas.openxmlformats.org/officeDocument/2006/relationships/image" Target="../media/image60.wmf"/><Relationship Id="rId11" Type="http://schemas.openxmlformats.org/officeDocument/2006/relationships/oleObject" Target="../embeddings/oleObject52.bin"/><Relationship Id="rId10" Type="http://schemas.openxmlformats.org/officeDocument/2006/relationships/image" Target="../media/image59.wmf"/><Relationship Id="rId1" Type="http://schemas.openxmlformats.org/officeDocument/2006/relationships/oleObject" Target="../embeddings/oleObject4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68.wmf"/><Relationship Id="rId8" Type="http://schemas.openxmlformats.org/officeDocument/2006/relationships/oleObject" Target="../embeddings/oleObject60.bin"/><Relationship Id="rId7" Type="http://schemas.openxmlformats.org/officeDocument/2006/relationships/image" Target="../media/image67.wmf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65.wmf"/><Relationship Id="rId22" Type="http://schemas.openxmlformats.org/officeDocument/2006/relationships/notesSlide" Target="../notesSlides/notesSlide8.xml"/><Relationship Id="rId21" Type="http://schemas.openxmlformats.org/officeDocument/2006/relationships/vmlDrawing" Target="../drawings/vmlDrawing7.vml"/><Relationship Id="rId20" Type="http://schemas.openxmlformats.org/officeDocument/2006/relationships/slideLayout" Target="../slideLayouts/slideLayout10.xml"/><Relationship Id="rId2" Type="http://schemas.openxmlformats.org/officeDocument/2006/relationships/oleObject" Target="../embeddings/oleObject57.bin"/><Relationship Id="rId19" Type="http://schemas.openxmlformats.org/officeDocument/2006/relationships/image" Target="../media/image73.wmf"/><Relationship Id="rId18" Type="http://schemas.openxmlformats.org/officeDocument/2006/relationships/oleObject" Target="../embeddings/oleObject65.bin"/><Relationship Id="rId17" Type="http://schemas.openxmlformats.org/officeDocument/2006/relationships/image" Target="../media/image72.wmf"/><Relationship Id="rId16" Type="http://schemas.openxmlformats.org/officeDocument/2006/relationships/oleObject" Target="../embeddings/oleObject64.bin"/><Relationship Id="rId15" Type="http://schemas.openxmlformats.org/officeDocument/2006/relationships/image" Target="../media/image71.wmf"/><Relationship Id="rId14" Type="http://schemas.openxmlformats.org/officeDocument/2006/relationships/oleObject" Target="../embeddings/oleObject63.bin"/><Relationship Id="rId13" Type="http://schemas.openxmlformats.org/officeDocument/2006/relationships/image" Target="../media/image70.wmf"/><Relationship Id="rId12" Type="http://schemas.openxmlformats.org/officeDocument/2006/relationships/oleObject" Target="../embeddings/oleObject62.bin"/><Relationship Id="rId11" Type="http://schemas.openxmlformats.org/officeDocument/2006/relationships/image" Target="../media/image69.wmf"/><Relationship Id="rId10" Type="http://schemas.openxmlformats.org/officeDocument/2006/relationships/oleObject" Target="../embeddings/oleObject61.bin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oleObject" Target="../embeddings/oleObject69.bin"/><Relationship Id="rId7" Type="http://schemas.openxmlformats.org/officeDocument/2006/relationships/image" Target="../media/image76.wmf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67.bin"/><Relationship Id="rId3" Type="http://schemas.openxmlformats.org/officeDocument/2006/relationships/image" Target="../media/image74.wmf"/><Relationship Id="rId22" Type="http://schemas.openxmlformats.org/officeDocument/2006/relationships/notesSlide" Target="../notesSlides/notesSlide9.xml"/><Relationship Id="rId21" Type="http://schemas.openxmlformats.org/officeDocument/2006/relationships/vmlDrawing" Target="../drawings/vmlDrawing8.vml"/><Relationship Id="rId20" Type="http://schemas.openxmlformats.org/officeDocument/2006/relationships/slideLayout" Target="../slideLayouts/slideLayout10.xml"/><Relationship Id="rId2" Type="http://schemas.openxmlformats.org/officeDocument/2006/relationships/oleObject" Target="../embeddings/oleObject66.bin"/><Relationship Id="rId19" Type="http://schemas.openxmlformats.org/officeDocument/2006/relationships/image" Target="../media/image82.wmf"/><Relationship Id="rId18" Type="http://schemas.openxmlformats.org/officeDocument/2006/relationships/oleObject" Target="../embeddings/oleObject74.bin"/><Relationship Id="rId17" Type="http://schemas.openxmlformats.org/officeDocument/2006/relationships/image" Target="../media/image81.wmf"/><Relationship Id="rId16" Type="http://schemas.openxmlformats.org/officeDocument/2006/relationships/oleObject" Target="../embeddings/oleObject73.bin"/><Relationship Id="rId15" Type="http://schemas.openxmlformats.org/officeDocument/2006/relationships/image" Target="../media/image80.wmf"/><Relationship Id="rId14" Type="http://schemas.openxmlformats.org/officeDocument/2006/relationships/oleObject" Target="../embeddings/oleObject72.bin"/><Relationship Id="rId13" Type="http://schemas.openxmlformats.org/officeDocument/2006/relationships/image" Target="../media/image79.wmf"/><Relationship Id="rId12" Type="http://schemas.openxmlformats.org/officeDocument/2006/relationships/oleObject" Target="../embeddings/oleObject71.bin"/><Relationship Id="rId11" Type="http://schemas.openxmlformats.org/officeDocument/2006/relationships/image" Target="../media/image78.wmf"/><Relationship Id="rId10" Type="http://schemas.openxmlformats.org/officeDocument/2006/relationships/oleObject" Target="../embeddings/oleObject70.bin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705" y="6381750"/>
            <a:ext cx="7219315" cy="298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3" name="Овал 2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09850" y="1401763"/>
          <a:ext cx="2124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08" name="Формула" r:id="rId2" imgW="17373600" imgH="6705600" progId="Equation.3">
                  <p:embed/>
                </p:oleObj>
              </mc:Choice>
              <mc:Fallback>
                <p:oleObj name="Формула" r:id="rId2" imgW="17373600" imgH="6705600" progId="Equation.3">
                  <p:embed/>
                  <p:pic>
                    <p:nvPicPr>
                      <p:cNvPr id="0" name="Изображение 137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1401763"/>
                        <a:ext cx="2124075" cy="8382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338046" y="1860608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788024" y="1837136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707904" y="2482655"/>
            <a:ext cx="0" cy="3466625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067944" y="2842148"/>
          <a:ext cx="2120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09" name="Формула" r:id="rId4" imgW="17373600" imgH="6096000" progId="Equation.3">
                  <p:embed/>
                </p:oleObj>
              </mc:Choice>
              <mc:Fallback>
                <p:oleObj name="Формула" r:id="rId4" imgW="17373600" imgH="6096000" progId="Equation.3">
                  <p:embed/>
                  <p:pic>
                    <p:nvPicPr>
                      <p:cNvPr id="0" name="Изображение 137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842148"/>
                        <a:ext cx="2120900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349375" y="2838450"/>
          <a:ext cx="1978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0" name="Формула" r:id="rId6" imgW="16154400" imgH="6096000" progId="Equation.3">
                  <p:embed/>
                </p:oleObj>
              </mc:Choice>
              <mc:Fallback>
                <p:oleObj name="Формула" r:id="rId6" imgW="16154400" imgH="6096000" progId="Equation.3">
                  <p:embed/>
                  <p:pic>
                    <p:nvPicPr>
                      <p:cNvPr id="0" name="Изображение 137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838450"/>
                        <a:ext cx="197802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462088" y="3587750"/>
          <a:ext cx="17510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1" name="Формула" r:id="rId8" imgW="14325600" imgH="6096000" progId="Equation.3">
                  <p:embed/>
                </p:oleObj>
              </mc:Choice>
              <mc:Fallback>
                <p:oleObj name="Формула" r:id="rId8" imgW="14325600" imgH="6096000" progId="Equation.3">
                  <p:embed/>
                  <p:pic>
                    <p:nvPicPr>
                      <p:cNvPr id="0" name="Изображение 137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3587750"/>
                        <a:ext cx="17510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360026" y="4248251"/>
          <a:ext cx="13049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2" name="Формула" r:id="rId10" imgW="10668000" imgH="6096000" progId="Equation.3">
                  <p:embed/>
                </p:oleObj>
              </mc:Choice>
              <mc:Fallback>
                <p:oleObj name="Формула" r:id="rId10" imgW="10668000" imgH="6096000" progId="Equation.3">
                  <p:embed/>
                  <p:pic>
                    <p:nvPicPr>
                      <p:cNvPr id="0" name="Изображение 137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026" y="4248251"/>
                        <a:ext cx="130492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>
            <a:off x="2195736" y="5085184"/>
            <a:ext cx="0" cy="1234377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93788" y="5373688"/>
          <a:ext cx="2489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3" name="Формула" r:id="rId12" imgW="20421600" imgH="4267200" progId="Equation.3">
                  <p:embed/>
                </p:oleObj>
              </mc:Choice>
              <mc:Fallback>
                <p:oleObj name="Формула" r:id="rId12" imgW="20421600" imgH="4267200" progId="Equation.3">
                  <p:embed/>
                  <p:pic>
                    <p:nvPicPr>
                      <p:cNvPr id="0" name="Изображение 137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5373688"/>
                        <a:ext cx="2489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159250" y="3573463"/>
          <a:ext cx="2011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4" name="Формула" r:id="rId14" imgW="16459200" imgH="6096000" progId="Equation.3">
                  <p:embed/>
                </p:oleObj>
              </mc:Choice>
              <mc:Fallback>
                <p:oleObj name="Формула" r:id="rId14" imgW="16459200" imgH="6096000" progId="Equation.3">
                  <p:embed/>
                  <p:pic>
                    <p:nvPicPr>
                      <p:cNvPr id="0" name="Изображение 137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3573463"/>
                        <a:ext cx="20113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023643" y="4323184"/>
          <a:ext cx="15287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5" name="Формула" r:id="rId16" imgW="12496800" imgH="6096000" progId="Equation.3">
                  <p:embed/>
                </p:oleObj>
              </mc:Choice>
              <mc:Fallback>
                <p:oleObj name="Формула" r:id="rId16" imgW="12496800" imgH="6096000" progId="Equation.3">
                  <p:embed/>
                  <p:pic>
                    <p:nvPicPr>
                      <p:cNvPr id="0" name="Изображение 137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643" y="4323184"/>
                        <a:ext cx="1528762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995936" y="5229200"/>
          <a:ext cx="26812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6" name="Формула" r:id="rId18" imgW="21945600" imgH="4572000" progId="Equation.3">
                  <p:embed/>
                </p:oleObj>
              </mc:Choice>
              <mc:Fallback>
                <p:oleObj name="Формула" r:id="rId18" imgW="21945600" imgH="4572000" progId="Equation.3">
                  <p:embed/>
                  <p:pic>
                    <p:nvPicPr>
                      <p:cNvPr id="0" name="Изображение 137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229200"/>
                        <a:ext cx="26812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46599" y="1484784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/>
          <p:cNvCxnSpPr/>
          <p:nvPr/>
        </p:nvCxnSpPr>
        <p:spPr>
          <a:xfrm>
            <a:off x="1909606" y="4714903"/>
            <a:ext cx="0" cy="1738433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830698" y="2482655"/>
          <a:ext cx="2641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3" name="Формула" r:id="rId1" imgW="21640800" imgH="6096000" progId="Equation.3">
                  <p:embed/>
                </p:oleObj>
              </mc:Choice>
              <mc:Fallback>
                <p:oleObj name="Формула" r:id="rId1" imgW="21640800" imgH="6096000" progId="Equation.3">
                  <p:embed/>
                  <p:pic>
                    <p:nvPicPr>
                      <p:cNvPr id="0" name="Изображение 138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98" y="2482655"/>
                        <a:ext cx="2641600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14486" y="2479480"/>
          <a:ext cx="2498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4" name="Формула" r:id="rId3" imgW="20421600" imgH="6096000" progId="Equation.3">
                  <p:embed/>
                </p:oleObj>
              </mc:Choice>
              <mc:Fallback>
                <p:oleObj name="Формула" r:id="rId3" imgW="20421600" imgH="6096000" progId="Equation.3">
                  <p:embed/>
                  <p:pic>
                    <p:nvPicPr>
                      <p:cNvPr id="0" name="Изображение 138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86" y="2479480"/>
                        <a:ext cx="249872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3" name="Овал 2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385516" y="1381821"/>
          <a:ext cx="2644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5" name="Формула" r:id="rId6" imgW="21640800" imgH="6705600" progId="Equation.3">
                  <p:embed/>
                </p:oleObj>
              </mc:Choice>
              <mc:Fallback>
                <p:oleObj name="Формула" r:id="rId6" imgW="21640800" imgH="6705600" progId="Equation.3">
                  <p:embed/>
                  <p:pic>
                    <p:nvPicPr>
                      <p:cNvPr id="0" name="Изображение 138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5516" y="1381821"/>
                        <a:ext cx="2644775" cy="8382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109095" y="1730817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151498" y="1660562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707904" y="2482655"/>
            <a:ext cx="0" cy="3466625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216025" y="3285108"/>
          <a:ext cx="22717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6" name="Формула" r:id="rId8" imgW="18592800" imgH="6096000" progId="Equation.3">
                  <p:embed/>
                </p:oleObj>
              </mc:Choice>
              <mc:Fallback>
                <p:oleObj name="Формула" r:id="rId8" imgW="18592800" imgH="6096000" progId="Equation.3">
                  <p:embed/>
                  <p:pic>
                    <p:nvPicPr>
                      <p:cNvPr id="0" name="Изображение 138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3285108"/>
                        <a:ext cx="22717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58182" y="4038908"/>
          <a:ext cx="19018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7" name="Формула" r:id="rId10" imgW="15544800" imgH="6096000" progId="Equation.3">
                  <p:embed/>
                </p:oleObj>
              </mc:Choice>
              <mc:Fallback>
                <p:oleObj name="Формула" r:id="rId10" imgW="15544800" imgH="6096000" progId="Equation.3">
                  <p:embed/>
                  <p:pic>
                    <p:nvPicPr>
                      <p:cNvPr id="0" name="Изображение 138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182" y="4038908"/>
                        <a:ext cx="190182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95536" y="5039508"/>
          <a:ext cx="331236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8" name="Формула" r:id="rId12" imgW="28041600" imgH="4267200" progId="Equation.3">
                  <p:embed/>
                </p:oleObj>
              </mc:Choice>
              <mc:Fallback>
                <p:oleObj name="Формула" r:id="rId12" imgW="28041600" imgH="4267200" progId="Equation.3">
                  <p:embed/>
                  <p:pic>
                    <p:nvPicPr>
                      <p:cNvPr id="0" name="Изображение 138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039508"/>
                        <a:ext cx="331236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884673" y="3284984"/>
          <a:ext cx="2533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9" name="Формула" r:id="rId14" imgW="20726400" imgH="6096000" progId="Equation.3">
                  <p:embed/>
                </p:oleObj>
              </mc:Choice>
              <mc:Fallback>
                <p:oleObj name="Формула" r:id="rId14" imgW="20726400" imgH="6096000" progId="Equation.3">
                  <p:embed/>
                  <p:pic>
                    <p:nvPicPr>
                      <p:cNvPr id="0" name="Изображение 138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673" y="3284984"/>
                        <a:ext cx="2533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779912" y="4077072"/>
          <a:ext cx="21256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20" name="Формула" r:id="rId16" imgW="17373600" imgH="6096000" progId="Equation.3">
                  <p:embed/>
                </p:oleObj>
              </mc:Choice>
              <mc:Fallback>
                <p:oleObj name="Формула" r:id="rId16" imgW="17373600" imgH="6096000" progId="Equation.3">
                  <p:embed/>
                  <p:pic>
                    <p:nvPicPr>
                      <p:cNvPr id="0" name="Изображение 138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077072"/>
                        <a:ext cx="2125662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053170" y="5006039"/>
          <a:ext cx="26812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21" name="Формула" r:id="rId18" imgW="21945600" imgH="4572000" progId="Equation.3">
                  <p:embed/>
                </p:oleObj>
              </mc:Choice>
              <mc:Fallback>
                <p:oleObj name="Формула" r:id="rId18" imgW="21945600" imgH="4572000" progId="Equation.3">
                  <p:embed/>
                  <p:pic>
                    <p:nvPicPr>
                      <p:cNvPr id="0" name="Изображение 138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3170" y="5006039"/>
                        <a:ext cx="26812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46599" y="1484784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41181" y="5584119"/>
          <a:ext cx="27368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22" name="Формула" r:id="rId20" imgW="23164800" imgH="4267200" progId="Equation.3">
                  <p:embed/>
                </p:oleObj>
              </mc:Choice>
              <mc:Fallback>
                <p:oleObj name="Формула" r:id="rId20" imgW="23164800" imgH="4267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81" y="5584119"/>
                        <a:ext cx="27368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/>
          <p:cNvCxnSpPr/>
          <p:nvPr/>
        </p:nvCxnSpPr>
        <p:spPr>
          <a:xfrm>
            <a:off x="1909606" y="4714903"/>
            <a:ext cx="0" cy="1738433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848100" y="2482850"/>
          <a:ext cx="2605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47" name="Формула" r:id="rId1" imgW="21336000" imgH="6096000" progId="Equation.3">
                  <p:embed/>
                </p:oleObj>
              </mc:Choice>
              <mc:Fallback>
                <p:oleObj name="Формула" r:id="rId1" imgW="21336000" imgH="6096000" progId="Equation.3">
                  <p:embed/>
                  <p:pic>
                    <p:nvPicPr>
                      <p:cNvPr id="0" name="Изображение 139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482850"/>
                        <a:ext cx="2605088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46599" y="2482655"/>
          <a:ext cx="25003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48" name="Формула" r:id="rId3" imgW="20421600" imgH="6096000" progId="Equation.3">
                  <p:embed/>
                </p:oleObj>
              </mc:Choice>
              <mc:Fallback>
                <p:oleObj name="Формула" r:id="rId3" imgW="20421600" imgH="6096000" progId="Equation.3">
                  <p:embed/>
                  <p:pic>
                    <p:nvPicPr>
                      <p:cNvPr id="0" name="Изображение 139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599" y="2482655"/>
                        <a:ext cx="2500313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3" name="Овал 2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503880" y="1425724"/>
          <a:ext cx="27193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49" name="Формула" r:id="rId6" imgW="22250400" imgH="6705600" progId="Equation.3">
                  <p:embed/>
                </p:oleObj>
              </mc:Choice>
              <mc:Fallback>
                <p:oleObj name="Формула" r:id="rId6" imgW="22250400" imgH="6705600" progId="Equation.3">
                  <p:embed/>
                  <p:pic>
                    <p:nvPicPr>
                      <p:cNvPr id="0" name="Изображение 139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880" y="1425724"/>
                        <a:ext cx="2719388" cy="8382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109095" y="1730817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232167" y="1660562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707904" y="2482655"/>
            <a:ext cx="0" cy="3898673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82292" y="3284984"/>
          <a:ext cx="23828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0" name="Формула" r:id="rId8" imgW="19507200" imgH="6096000" progId="Equation.3">
                  <p:embed/>
                </p:oleObj>
              </mc:Choice>
              <mc:Fallback>
                <p:oleObj name="Формула" r:id="rId8" imgW="19507200" imgH="6096000" progId="Equation.3">
                  <p:embed/>
                  <p:pic>
                    <p:nvPicPr>
                      <p:cNvPr id="0" name="Изображение 139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292" y="3284984"/>
                        <a:ext cx="23828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39825" y="4038600"/>
          <a:ext cx="19399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1" name="Формула" r:id="rId10" imgW="15849600" imgH="6096000" progId="Equation.3">
                  <p:embed/>
                </p:oleObj>
              </mc:Choice>
              <mc:Fallback>
                <p:oleObj name="Формула" r:id="rId10" imgW="15849600" imgH="6096000" progId="Equation.3">
                  <p:embed/>
                  <p:pic>
                    <p:nvPicPr>
                      <p:cNvPr id="0" name="Изображение 139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4038600"/>
                        <a:ext cx="193992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58775" y="5038725"/>
          <a:ext cx="3386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2" name="Формула" r:id="rId12" imgW="28651200" imgH="4267200" progId="Equation.3">
                  <p:embed/>
                </p:oleObj>
              </mc:Choice>
              <mc:Fallback>
                <p:oleObj name="Формула" r:id="rId12" imgW="28651200" imgH="4267200" progId="Equation.3">
                  <p:embed/>
                  <p:pic>
                    <p:nvPicPr>
                      <p:cNvPr id="0" name="Изображение 139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5038725"/>
                        <a:ext cx="33861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959225" y="3284538"/>
          <a:ext cx="2384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3" name="Формула" r:id="rId14" imgW="19507200" imgH="6096000" progId="Equation.3">
                  <p:embed/>
                </p:oleObj>
              </mc:Choice>
              <mc:Fallback>
                <p:oleObj name="Формула" r:id="rId14" imgW="19507200" imgH="6096000" progId="Equation.3">
                  <p:embed/>
                  <p:pic>
                    <p:nvPicPr>
                      <p:cNvPr id="0" name="Изображение 139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3284538"/>
                        <a:ext cx="23844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851920" y="4077072"/>
          <a:ext cx="2162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4" name="Формула" r:id="rId16" imgW="17678400" imgH="6096000" progId="Equation.3">
                  <p:embed/>
                </p:oleObj>
              </mc:Choice>
              <mc:Fallback>
                <p:oleObj name="Формула" r:id="rId16" imgW="17678400" imgH="6096000" progId="Equation.3">
                  <p:embed/>
                  <p:pic>
                    <p:nvPicPr>
                      <p:cNvPr id="0" name="Изображение 139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077072"/>
                        <a:ext cx="216217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46599" y="1484784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20725" y="5584825"/>
          <a:ext cx="23764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5" name="Формула" r:id="rId18" imgW="20116800" imgH="4267200" progId="Equation.3">
                  <p:embed/>
                </p:oleObj>
              </mc:Choice>
              <mc:Fallback>
                <p:oleObj name="Формула" r:id="rId18" imgW="20116800" imgH="4267200" progId="Equation.3">
                  <p:embed/>
                  <p:pic>
                    <p:nvPicPr>
                      <p:cNvPr id="0" name="Изображение 139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" y="5584825"/>
                        <a:ext cx="23764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Прямая соединительная линия 24"/>
          <p:cNvCxnSpPr/>
          <p:nvPr/>
        </p:nvCxnSpPr>
        <p:spPr>
          <a:xfrm>
            <a:off x="5580112" y="4714901"/>
            <a:ext cx="0" cy="1738433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796903" y="5050718"/>
          <a:ext cx="3854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6" name="Формула" r:id="rId20" imgW="32613600" imgH="4267200" progId="Equation.3">
                  <p:embed/>
                </p:oleObj>
              </mc:Choice>
              <mc:Fallback>
                <p:oleObj name="Формула" r:id="rId20" imgW="32613600" imgH="4267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903" y="5050718"/>
                        <a:ext cx="3854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031506" y="5661248"/>
          <a:ext cx="30972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57" name="Формула" r:id="rId22" imgW="26212800" imgH="4267200" progId="Equation.3">
                  <p:embed/>
                </p:oleObj>
              </mc:Choice>
              <mc:Fallback>
                <p:oleObj name="Формула" r:id="rId22" imgW="26212800" imgH="4267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1506" y="5661248"/>
                        <a:ext cx="30972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11640" y="5669824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3"/>
              </a:rPr>
              <a:t>Презентации</a:t>
            </a:r>
            <a:endParaRPr lang="ru-RU" dirty="0"/>
          </a:p>
          <a:p>
            <a:r>
              <a:rPr lang="ru-RU" u="sng" dirty="0">
                <a:hlinkClick r:id="rId3"/>
              </a:rPr>
              <a:t>к урокам </a:t>
            </a:r>
            <a:r>
              <a:rPr lang="ru-RU" u="sng" dirty="0" smtClean="0">
                <a:hlinkClick r:id="rId3"/>
              </a:rPr>
              <a:t>А-7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ая выноска 18"/>
          <p:cNvSpPr/>
          <p:nvPr/>
        </p:nvSpPr>
        <p:spPr>
          <a:xfrm>
            <a:off x="552424" y="5301208"/>
            <a:ext cx="6775171" cy="1283896"/>
          </a:xfrm>
          <a:prstGeom prst="wedgeRectCallout">
            <a:avLst>
              <a:gd name="adj1" fmla="val 53780"/>
              <a:gd name="adj2" fmla="val -7887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ая выноска 16"/>
          <p:cNvSpPr/>
          <p:nvPr/>
        </p:nvSpPr>
        <p:spPr>
          <a:xfrm>
            <a:off x="518830" y="3947916"/>
            <a:ext cx="6775171" cy="1281284"/>
          </a:xfrm>
          <a:prstGeom prst="wedgeRectCallout">
            <a:avLst>
              <a:gd name="adj1" fmla="val 53780"/>
              <a:gd name="adj2" fmla="val -7887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любого числа ( и положительного и отрицательного)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сегда число положительное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861" y="2731712"/>
            <a:ext cx="7829554" cy="110768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6861" y="2446674"/>
            <a:ext cx="7489515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294001" y="445959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486862" y="1412777"/>
            <a:ext cx="6807139" cy="936103"/>
          </a:xfrm>
          <a:prstGeom prst="wedgeRectCallout">
            <a:avLst>
              <a:gd name="adj1" fmla="val 53780"/>
              <a:gd name="adj2" fmla="val -7887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просто то же самое число, но взятое без знака «минус».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5" name="Овал 4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46438" y="3079438"/>
          <a:ext cx="68468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4" name="Формула" r:id="rId2" imgW="58826400" imgH="6096000" progId="Equation.3">
                  <p:embed/>
                </p:oleObj>
              </mc:Choice>
              <mc:Fallback>
                <p:oleObj name="Формула" r:id="rId2" imgW="58826400" imgH="60960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38" y="3079438"/>
                        <a:ext cx="68468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547664" y="5265999"/>
          <a:ext cx="503713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5" name="Формула" r:id="rId4" imgW="43281600" imgH="10972800" progId="Equation.3">
                  <p:embed/>
                </p:oleObj>
              </mc:Choice>
              <mc:Fallback>
                <p:oleObj name="Формула" r:id="rId4" imgW="43281600" imgH="109728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265999"/>
                        <a:ext cx="5037137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12" grpId="0" animBg="1"/>
      <p:bldP spid="11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458402"/>
            <a:ext cx="686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уравнения: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833563" y="2289175"/>
          <a:ext cx="13779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6" name="Формула" r:id="rId1" imgW="11277600" imgH="6096000" progId="Equation.3">
                  <p:embed/>
                </p:oleObj>
              </mc:Choice>
              <mc:Fallback>
                <p:oleObj name="Формула" r:id="rId1" imgW="11277600" imgH="60960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563" y="2289175"/>
                        <a:ext cx="13779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98199" y="3048000"/>
          <a:ext cx="31670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7" name="Формула" r:id="rId3" imgW="25908000" imgH="6096000" progId="Equation.3">
                  <p:embed/>
                </p:oleObj>
              </mc:Choice>
              <mc:Fallback>
                <p:oleObj name="Формула" r:id="rId3" imgW="25908000" imgH="60960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199" y="3048000"/>
                        <a:ext cx="31670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75134" y="3573016"/>
          <a:ext cx="3752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8" name="Формула" r:id="rId5" imgW="30784800" imgH="6096000" progId="Equation.3">
                  <p:embed/>
                </p:oleObj>
              </mc:Choice>
              <mc:Fallback>
                <p:oleObj name="Формула" r:id="rId5" imgW="30784800" imgH="60960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34" y="3573016"/>
                        <a:ext cx="37528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835696" y="3140968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123728" y="3717032"/>
            <a:ext cx="230425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31432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427984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800225" y="4484688"/>
          <a:ext cx="1414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9" name="Формула" r:id="rId7" imgW="11582400" imgH="6096000" progId="Equation.3">
                  <p:embed/>
                </p:oleObj>
              </mc:Choice>
              <mc:Fallback>
                <p:oleObj name="Формула" r:id="rId7" imgW="11582400" imgH="6096000" progId="Equation.3">
                  <p:embed/>
                  <p:pic>
                    <p:nvPicPr>
                      <p:cNvPr id="0" name="Изображение 124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4484688"/>
                        <a:ext cx="1414463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27063" y="5243513"/>
          <a:ext cx="32797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0" name="Формула" r:id="rId9" imgW="26822400" imgH="6096000" progId="Equation.3">
                  <p:embed/>
                </p:oleObj>
              </mc:Choice>
              <mc:Fallback>
                <p:oleObj name="Формула" r:id="rId9" imgW="26822400" imgH="6096000" progId="Equation.3">
                  <p:embed/>
                  <p:pic>
                    <p:nvPicPr>
                      <p:cNvPr id="0" name="Изображение 124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5243513"/>
                        <a:ext cx="32797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22300" y="5768975"/>
          <a:ext cx="3827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1" name="Формула" r:id="rId11" imgW="31394400" imgH="6096000" progId="Equation.3">
                  <p:embed/>
                </p:oleObj>
              </mc:Choice>
              <mc:Fallback>
                <p:oleObj name="Формула" r:id="rId11" imgW="31394400" imgH="6096000" progId="Equation.3">
                  <p:embed/>
                  <p:pic>
                    <p:nvPicPr>
                      <p:cNvPr id="0" name="Изображение 124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5768975"/>
                        <a:ext cx="38274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1819712" y="5336534"/>
            <a:ext cx="21042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107744" y="5912598"/>
            <a:ext cx="230425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646738" y="2289175"/>
          <a:ext cx="1974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2" name="Формула" r:id="rId13" imgW="16154400" imgH="6096000" progId="Equation.3">
                  <p:embed/>
                </p:oleObj>
              </mc:Choice>
              <mc:Fallback>
                <p:oleObj name="Формула" r:id="rId13" imgW="16154400" imgH="6096000" progId="Equation.3">
                  <p:embed/>
                  <p:pic>
                    <p:nvPicPr>
                      <p:cNvPr id="0" name="Изображение 124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8" y="2289175"/>
                        <a:ext cx="19748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364088" y="3145532"/>
          <a:ext cx="24971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3" name="Формула" r:id="rId15" imgW="20421600" imgH="4572000" progId="Equation.3">
                  <p:embed/>
                </p:oleObj>
              </mc:Choice>
              <mc:Fallback>
                <p:oleObj name="Формула" r:id="rId15" imgW="20421600" imgH="4572000" progId="Equation.3">
                  <p:embed/>
                  <p:pic>
                    <p:nvPicPr>
                      <p:cNvPr id="0" name="Изображение 124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145532"/>
                        <a:ext cx="24971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5364088" y="3531096"/>
          <a:ext cx="2049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4" name="Формула" r:id="rId17" imgW="16764000" imgH="6096000" progId="Equation.3">
                  <p:embed/>
                </p:oleObj>
              </mc:Choice>
              <mc:Fallback>
                <p:oleObj name="Формула" r:id="rId17" imgW="16764000" imgH="60960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531096"/>
                        <a:ext cx="20494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5649913" y="4467225"/>
          <a:ext cx="21986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5" name="Формула" r:id="rId19" imgW="17983200" imgH="6096000" progId="Equation.3">
                  <p:embed/>
                </p:oleObj>
              </mc:Choice>
              <mc:Fallback>
                <p:oleObj name="Формула" r:id="rId19" imgW="17983200" imgH="60960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4467225"/>
                        <a:ext cx="2198687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5479240" y="5322967"/>
          <a:ext cx="24971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6" name="Формула" r:id="rId21" imgW="850265" imgH="190500" progId="Equation.3">
                  <p:embed/>
                </p:oleObj>
              </mc:Choice>
              <mc:Fallback>
                <p:oleObj name="Формула" r:id="rId21" imgW="850265" imgH="1905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9240" y="5322967"/>
                        <a:ext cx="24971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5508104" y="5726662"/>
          <a:ext cx="20494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7" name="Формула" r:id="rId23" imgW="698500" imgH="254000" progId="Equation.3">
                  <p:embed/>
                </p:oleObj>
              </mc:Choice>
              <mc:Fallback>
                <p:oleObj name="Формула" r:id="rId23" imgW="698500" imgH="2540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726662"/>
                        <a:ext cx="20494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1043608" y="1579263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458402"/>
            <a:ext cx="686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уравнения: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35113" y="2289175"/>
          <a:ext cx="1974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2" name="Формула" r:id="rId1" imgW="16154400" imgH="6096000" progId="Equation.3">
                  <p:embed/>
                </p:oleObj>
              </mc:Choice>
              <mc:Fallback>
                <p:oleObj name="Формула" r:id="rId1" imgW="16154400" imgH="6096000" progId="Equation.3">
                  <p:embed/>
                  <p:pic>
                    <p:nvPicPr>
                      <p:cNvPr id="0" name="Изображение 132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289175"/>
                        <a:ext cx="19748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703388" y="3048000"/>
          <a:ext cx="1155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3" name="Формула" r:id="rId3" imgW="9448800" imgH="6096000" progId="Equation.3">
                  <p:embed/>
                </p:oleObj>
              </mc:Choice>
              <mc:Fallback>
                <p:oleObj name="Формула" r:id="rId3" imgW="9448800" imgH="6096000" progId="Equation.3">
                  <p:embed/>
                  <p:pic>
                    <p:nvPicPr>
                      <p:cNvPr id="0" name="Изображение 132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3048000"/>
                        <a:ext cx="1155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99592" y="3645024"/>
          <a:ext cx="28606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4" name="Формула" r:id="rId5" imgW="23469600" imgH="5181600" progId="Equation.3">
                  <p:embed/>
                </p:oleObj>
              </mc:Choice>
              <mc:Fallback>
                <p:oleObj name="Формула" r:id="rId5" imgW="23469600" imgH="5181600" progId="Equation.3">
                  <p:embed/>
                  <p:pic>
                    <p:nvPicPr>
                      <p:cNvPr id="0" name="Изображение 132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645024"/>
                        <a:ext cx="28606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043608" y="1579263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542409" y="3717032"/>
            <a:ext cx="143492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31432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427984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503363" y="4484688"/>
          <a:ext cx="20097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5" name="Формула" r:id="rId7" imgW="16459200" imgH="6096000" progId="Equation.3">
                  <p:embed/>
                </p:oleObj>
              </mc:Choice>
              <mc:Fallback>
                <p:oleObj name="Формула" r:id="rId7" imgW="16459200" imgH="6096000" progId="Equation.3">
                  <p:embed/>
                  <p:pic>
                    <p:nvPicPr>
                      <p:cNvPr id="0" name="Изображение 132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4484688"/>
                        <a:ext cx="2009775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763688" y="5229200"/>
          <a:ext cx="12668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6" name="Формула" r:id="rId9" imgW="10363200" imgH="6096000" progId="Equation.3">
                  <p:embed/>
                </p:oleObj>
              </mc:Choice>
              <mc:Fallback>
                <p:oleObj name="Формула" r:id="rId9" imgW="10363200" imgH="6096000" progId="Equation.3">
                  <p:embed/>
                  <p:pic>
                    <p:nvPicPr>
                      <p:cNvPr id="0" name="Изображение 132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229200"/>
                        <a:ext cx="12668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910092" y="5894915"/>
          <a:ext cx="31210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7" name="Формула" r:id="rId11" imgW="25603200" imgH="5181600" progId="Equation.3">
                  <p:embed/>
                </p:oleObj>
              </mc:Choice>
              <mc:Fallback>
                <p:oleObj name="Формула" r:id="rId11" imgW="25603200" imgH="5181600" progId="Equation.3">
                  <p:embed/>
                  <p:pic>
                    <p:nvPicPr>
                      <p:cNvPr id="0" name="Изображение 132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092" y="5894915"/>
                        <a:ext cx="31210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741792" y="5930733"/>
            <a:ext cx="1326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499100" y="2289175"/>
          <a:ext cx="2273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8" name="Формула" r:id="rId13" imgW="18592800" imgH="6096000" progId="Equation.3">
                  <p:embed/>
                </p:oleObj>
              </mc:Choice>
              <mc:Fallback>
                <p:oleObj name="Формула" r:id="rId13" imgW="18592800" imgH="6096000" progId="Equation.3">
                  <p:embed/>
                  <p:pic>
                    <p:nvPicPr>
                      <p:cNvPr id="0" name="Изображение 132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2289175"/>
                        <a:ext cx="227330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580112" y="3722188"/>
          <a:ext cx="22748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39" name="Формула" r:id="rId15" imgW="18592800" imgH="4572000" progId="Equation.3">
                  <p:embed/>
                </p:oleObj>
              </mc:Choice>
              <mc:Fallback>
                <p:oleObj name="Формула" r:id="rId15" imgW="18592800" imgH="4572000" progId="Equation.3">
                  <p:embed/>
                  <p:pic>
                    <p:nvPicPr>
                      <p:cNvPr id="0" name="Изображение 13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722188"/>
                        <a:ext cx="22748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5724525" y="4467225"/>
          <a:ext cx="2049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40" name="Формула" r:id="rId17" imgW="16764000" imgH="6096000" progId="Equation.3">
                  <p:embed/>
                </p:oleObj>
              </mc:Choice>
              <mc:Fallback>
                <p:oleObj name="Формула" r:id="rId17" imgW="16764000" imgH="6096000" progId="Equation.3">
                  <p:embed/>
                  <p:pic>
                    <p:nvPicPr>
                      <p:cNvPr id="0" name="Изображение 13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467225"/>
                        <a:ext cx="2049463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900738" y="3068638"/>
          <a:ext cx="13795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41" name="Формула" r:id="rId19" imgW="11277600" imgH="6096000" progId="Equation.3">
                  <p:embed/>
                </p:oleObj>
              </mc:Choice>
              <mc:Fallback>
                <p:oleObj name="Формула" r:id="rId19" imgW="11277600" imgH="60960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738" y="3068638"/>
                        <a:ext cx="13795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970588" y="5283200"/>
          <a:ext cx="163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42" name="Формула" r:id="rId21" imgW="13411200" imgH="4267200" progId="Equation.3">
                  <p:embed/>
                </p:oleObj>
              </mc:Choice>
              <mc:Fallback>
                <p:oleObj name="Формула" r:id="rId21" imgW="13411200" imgH="426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5283200"/>
                        <a:ext cx="163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228184" y="5849173"/>
          <a:ext cx="10429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43" name="Формула" r:id="rId23" imgW="8534400" imgH="4267200" progId="Equation.3">
                  <p:embed/>
                </p:oleObj>
              </mc:Choice>
              <mc:Fallback>
                <p:oleObj name="Формула" r:id="rId23" imgW="8534400" imgH="426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5849173"/>
                        <a:ext cx="10429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22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458402"/>
            <a:ext cx="686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уравнения: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441450" y="2289175"/>
          <a:ext cx="2162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7" name="Формула" r:id="rId1" imgW="17678400" imgH="6096000" progId="Equation.3">
                  <p:embed/>
                </p:oleObj>
              </mc:Choice>
              <mc:Fallback>
                <p:oleObj name="Формула" r:id="rId1" imgW="17678400" imgH="6096000" progId="Equation.3">
                  <p:embed/>
                  <p:pic>
                    <p:nvPicPr>
                      <p:cNvPr id="0" name="Изображение 133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289175"/>
                        <a:ext cx="2162175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628775" y="3048000"/>
          <a:ext cx="13049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8" name="Формула" r:id="rId3" imgW="10668000" imgH="6096000" progId="Equation.3">
                  <p:embed/>
                </p:oleObj>
              </mc:Choice>
              <mc:Fallback>
                <p:oleObj name="Формула" r:id="rId3" imgW="10668000" imgH="6096000" progId="Equation.3">
                  <p:embed/>
                  <p:pic>
                    <p:nvPicPr>
                      <p:cNvPr id="0" name="Изображение 133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3048000"/>
                        <a:ext cx="13049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77903" y="3627463"/>
          <a:ext cx="35290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9" name="Формула" r:id="rId5" imgW="28956000" imgH="5181600" progId="Equation.3">
                  <p:embed/>
                </p:oleObj>
              </mc:Choice>
              <mc:Fallback>
                <p:oleObj name="Формула" r:id="rId5" imgW="28956000" imgH="5181600" progId="Equation.3">
                  <p:embed/>
                  <p:pic>
                    <p:nvPicPr>
                      <p:cNvPr id="0" name="Изображение 133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03" y="3627463"/>
                        <a:ext cx="352901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043608" y="1579263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741792" y="3717032"/>
            <a:ext cx="15421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31432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427984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392238" y="4484688"/>
          <a:ext cx="22336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0" name="Формула" r:id="rId7" imgW="18288000" imgH="6096000" progId="Equation.3">
                  <p:embed/>
                </p:oleObj>
              </mc:Choice>
              <mc:Fallback>
                <p:oleObj name="Формула" r:id="rId7" imgW="18288000" imgH="6096000" progId="Equation.3">
                  <p:embed/>
                  <p:pic>
                    <p:nvPicPr>
                      <p:cNvPr id="0" name="Изображение 133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4484688"/>
                        <a:ext cx="2233612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652588" y="5229225"/>
          <a:ext cx="14906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1" name="Формула" r:id="rId9" imgW="12192000" imgH="6096000" progId="Equation.3">
                  <p:embed/>
                </p:oleObj>
              </mc:Choice>
              <mc:Fallback>
                <p:oleObj name="Формула" r:id="rId9" imgW="12192000" imgH="6096000" progId="Equation.3">
                  <p:embed/>
                  <p:pic>
                    <p:nvPicPr>
                      <p:cNvPr id="0" name="Изображение 133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8" y="5229225"/>
                        <a:ext cx="14906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50875" y="5894388"/>
          <a:ext cx="36401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2" name="Формула" r:id="rId11" imgW="29870400" imgH="5181600" progId="Equation.3">
                  <p:embed/>
                </p:oleObj>
              </mc:Choice>
              <mc:Fallback>
                <p:oleObj name="Формула" r:id="rId11" imgW="29870400" imgH="5181600" progId="Equation.3">
                  <p:embed/>
                  <p:pic>
                    <p:nvPicPr>
                      <p:cNvPr id="0" name="Изображение 133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5894388"/>
                        <a:ext cx="364013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612780" y="5930733"/>
            <a:ext cx="180020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554663" y="2289175"/>
          <a:ext cx="21605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3" name="Формула" r:id="rId13" imgW="17678400" imgH="6096000" progId="Equation.3">
                  <p:embed/>
                </p:oleObj>
              </mc:Choice>
              <mc:Fallback>
                <p:oleObj name="Формула" r:id="rId13" imgW="17678400" imgH="6096000" progId="Equation.3">
                  <p:embed/>
                  <p:pic>
                    <p:nvPicPr>
                      <p:cNvPr id="0" name="Изображение 133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2289175"/>
                        <a:ext cx="2160587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580112" y="3722188"/>
          <a:ext cx="22748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4" name="Формула" r:id="rId15" imgW="18592800" imgH="4572000" progId="Equation.3">
                  <p:embed/>
                </p:oleObj>
              </mc:Choice>
              <mc:Fallback>
                <p:oleObj name="Формула" r:id="rId15" imgW="18592800" imgH="4572000" progId="Equation.3">
                  <p:embed/>
                  <p:pic>
                    <p:nvPicPr>
                      <p:cNvPr id="0" name="Изображение 133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722188"/>
                        <a:ext cx="22748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5632450" y="4467225"/>
          <a:ext cx="223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5" name="Формула" r:id="rId17" imgW="18288000" imgH="6096000" progId="Equation.3">
                  <p:embed/>
                </p:oleObj>
              </mc:Choice>
              <mc:Fallback>
                <p:oleObj name="Формула" r:id="rId17" imgW="18288000" imgH="6096000" progId="Equation.3">
                  <p:embed/>
                  <p:pic>
                    <p:nvPicPr>
                      <p:cNvPr id="0" name="Изображение 133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4467225"/>
                        <a:ext cx="223520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15000" y="3068638"/>
          <a:ext cx="17510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6" name="Формула" r:id="rId19" imgW="14325600" imgH="6096000" progId="Equation.3">
                  <p:embed/>
                </p:oleObj>
              </mc:Choice>
              <mc:Fallback>
                <p:oleObj name="Формула" r:id="rId19" imgW="14325600" imgH="6096000" progId="Equation.3">
                  <p:embed/>
                  <p:pic>
                    <p:nvPicPr>
                      <p:cNvPr id="0" name="Изображение 133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68638"/>
                        <a:ext cx="17510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868144" y="5194571"/>
          <a:ext cx="17129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7" name="Формула" r:id="rId21" imgW="14020800" imgH="6096000" progId="Equation.3">
                  <p:embed/>
                </p:oleObj>
              </mc:Choice>
              <mc:Fallback>
                <p:oleObj name="Формула" r:id="rId21" imgW="14020800" imgH="6096000" progId="Equation.3">
                  <p:embed/>
                  <p:pic>
                    <p:nvPicPr>
                      <p:cNvPr id="0" name="Изображение 133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5194571"/>
                        <a:ext cx="17129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652120" y="5897818"/>
          <a:ext cx="22748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8" name="Формула" r:id="rId23" imgW="774065" imgH="190500" progId="Equation.3">
                  <p:embed/>
                </p:oleObj>
              </mc:Choice>
              <mc:Fallback>
                <p:oleObj name="Формула" r:id="rId23" imgW="774065" imgH="1905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5897818"/>
                        <a:ext cx="22748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22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080902" y="2420888"/>
          <a:ext cx="1895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66" name="Формула" r:id="rId1" imgW="15544800" imgH="4267200" progId="Equation.3">
                  <p:embed/>
                </p:oleObj>
              </mc:Choice>
              <mc:Fallback>
                <p:oleObj name="Формула" r:id="rId1" imgW="15544800" imgH="4267200" progId="Equation.3">
                  <p:embed/>
                  <p:pic>
                    <p:nvPicPr>
                      <p:cNvPr id="0" name="Изображение 1253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902" y="2420888"/>
                        <a:ext cx="1895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05039" y="386104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572285" y="1463824"/>
          <a:ext cx="1974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67" name="Формула" r:id="rId3" imgW="16154400" imgH="6096000" progId="Equation.3">
                  <p:embed/>
                </p:oleObj>
              </mc:Choice>
              <mc:Fallback>
                <p:oleObj name="Формула" r:id="rId3" imgW="16154400" imgH="6096000" progId="Equation.3">
                  <p:embed/>
                  <p:pic>
                    <p:nvPicPr>
                      <p:cNvPr id="0" name="Изображение 1253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285" y="1463824"/>
                        <a:ext cx="19748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356208" y="2420888"/>
          <a:ext cx="1639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68" name="Формула" r:id="rId5" imgW="13411200" imgH="4267200" progId="Equation.3">
                  <p:embed/>
                </p:oleObj>
              </mc:Choice>
              <mc:Fallback>
                <p:oleObj name="Формула" r:id="rId5" imgW="13411200" imgH="4267200" progId="Equation.3">
                  <p:embed/>
                  <p:pic>
                    <p:nvPicPr>
                      <p:cNvPr id="0" name="Изображение 1253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208" y="2420888"/>
                        <a:ext cx="16398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45638" y="2924944"/>
          <a:ext cx="59483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69" name="Формула" r:id="rId7" imgW="48768000" imgH="4267200" progId="Equation.3">
                  <p:embed/>
                </p:oleObj>
              </mc:Choice>
              <mc:Fallback>
                <p:oleObj name="Формула" r:id="rId7" imgW="48768000" imgH="4267200" progId="Equation.3">
                  <p:embed/>
                  <p:pic>
                    <p:nvPicPr>
                      <p:cNvPr id="0" name="Изображение 1253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5638" y="2924944"/>
                        <a:ext cx="59483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3277925" y="1882319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5547135" y="1811270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789451" y="2924944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237288" y="4941888"/>
          <a:ext cx="1858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70" name="Формула" r:id="rId9" imgW="15240000" imgH="4267200" progId="Equation.3">
                  <p:embed/>
                </p:oleObj>
              </mc:Choice>
              <mc:Fallback>
                <p:oleObj name="Формула" r:id="rId9" imgW="15240000" imgH="4267200" progId="Equation.3">
                  <p:embed/>
                  <p:pic>
                    <p:nvPicPr>
                      <p:cNvPr id="0" name="Изображение 125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8" y="4941888"/>
                        <a:ext cx="18589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3673452" y="3950550"/>
          <a:ext cx="1974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71" name="Формула" r:id="rId11" imgW="16154400" imgH="6096000" progId="Equation.3">
                  <p:embed/>
                </p:oleObj>
              </mc:Choice>
              <mc:Fallback>
                <p:oleObj name="Формула" r:id="rId11" imgW="16154400" imgH="6096000" progId="Equation.3">
                  <p:embed/>
                  <p:pic>
                    <p:nvPicPr>
                      <p:cNvPr id="0" name="Изображение 125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52" y="3950550"/>
                        <a:ext cx="197485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495888" y="4941168"/>
          <a:ext cx="1639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72" name="Формула" r:id="rId13" imgW="13411200" imgH="4267200" progId="Equation.3">
                  <p:embed/>
                </p:oleObj>
              </mc:Choice>
              <mc:Fallback>
                <p:oleObj name="Формула" r:id="rId13" imgW="13411200" imgH="4267200" progId="Equation.3">
                  <p:embed/>
                  <p:pic>
                    <p:nvPicPr>
                      <p:cNvPr id="0" name="Изображение 125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888" y="4941168"/>
                        <a:ext cx="16398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468438" y="5445125"/>
          <a:ext cx="5984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73" name="Формула" r:id="rId15" imgW="49072800" imgH="4267200" progId="Equation.3">
                  <p:embed/>
                </p:oleObj>
              </mc:Choice>
              <mc:Fallback>
                <p:oleObj name="Формула" r:id="rId15" imgW="49072800" imgH="4267200" progId="Equation.3">
                  <p:embed/>
                  <p:pic>
                    <p:nvPicPr>
                      <p:cNvPr id="0" name="Изображение 125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5445125"/>
                        <a:ext cx="59848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Стрелка вниз 30"/>
          <p:cNvSpPr/>
          <p:nvPr/>
        </p:nvSpPr>
        <p:spPr>
          <a:xfrm>
            <a:off x="3417605" y="4402599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5686815" y="4331550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929131" y="5445224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046599" y="1582670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6" presetClass="emph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3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228184" y="2365336"/>
          <a:ext cx="2081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0" name="Формула" r:id="rId1" imgW="17068800" imgH="4267200" progId="Equation.3">
                  <p:embed/>
                </p:oleObj>
              </mc:Choice>
              <mc:Fallback>
                <p:oleObj name="Формула" r:id="rId1" imgW="17068800" imgH="4267200" progId="Equation.3">
                  <p:embed/>
                  <p:pic>
                    <p:nvPicPr>
                      <p:cNvPr id="0" name="Изображение 134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365336"/>
                        <a:ext cx="20812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05039" y="386104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101975" y="1463675"/>
          <a:ext cx="27574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1" name="Формула" r:id="rId3" imgW="22555200" imgH="6096000" progId="Equation.3">
                  <p:embed/>
                </p:oleObj>
              </mc:Choice>
              <mc:Fallback>
                <p:oleObj name="Формула" r:id="rId3" imgW="22555200" imgH="6096000" progId="Equation.3">
                  <p:embed/>
                  <p:pic>
                    <p:nvPicPr>
                      <p:cNvPr id="0" name="Изображение 134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1463675"/>
                        <a:ext cx="2757488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43460" y="2384587"/>
          <a:ext cx="1827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2" name="Формула" r:id="rId5" imgW="14935200" imgH="4267200" progId="Equation.3">
                  <p:embed/>
                </p:oleObj>
              </mc:Choice>
              <mc:Fallback>
                <p:oleObj name="Формула" r:id="rId5" imgW="14935200" imgH="4267200" progId="Equation.3">
                  <p:embed/>
                  <p:pic>
                    <p:nvPicPr>
                      <p:cNvPr id="0" name="Изображение 134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460" y="2384587"/>
                        <a:ext cx="18272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25134" y="2831976"/>
          <a:ext cx="68008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3" name="Формула" r:id="rId7" imgW="55778400" imgH="4267200" progId="Equation.3">
                  <p:embed/>
                </p:oleObj>
              </mc:Choice>
              <mc:Fallback>
                <p:oleObj name="Формула" r:id="rId7" imgW="55778400" imgH="4267200" progId="Equation.3">
                  <p:embed/>
                  <p:pic>
                    <p:nvPicPr>
                      <p:cNvPr id="0" name="Изображение 134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134" y="2831976"/>
                        <a:ext cx="68008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2843808" y="1834695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5929131" y="1806229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050289" y="2875840"/>
            <a:ext cx="2088232" cy="435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171447" y="4941168"/>
          <a:ext cx="208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4" name="Формула" r:id="rId9" imgW="17068800" imgH="4267200" progId="Equation.3">
                  <p:embed/>
                </p:oleObj>
              </mc:Choice>
              <mc:Fallback>
                <p:oleObj name="Формула" r:id="rId9" imgW="17068800" imgH="4267200" progId="Equation.3">
                  <p:embed/>
                  <p:pic>
                    <p:nvPicPr>
                      <p:cNvPr id="0" name="Изображение 134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1447" y="4941168"/>
                        <a:ext cx="208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3114274" y="3984104"/>
          <a:ext cx="2794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5" name="Формула" r:id="rId11" imgW="22860000" imgH="6096000" progId="Equation.3">
                  <p:embed/>
                </p:oleObj>
              </mc:Choice>
              <mc:Fallback>
                <p:oleObj name="Формула" r:id="rId11" imgW="22860000" imgH="6096000" progId="Equation.3">
                  <p:embed/>
                  <p:pic>
                    <p:nvPicPr>
                      <p:cNvPr id="0" name="Изображение 134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274" y="3984104"/>
                        <a:ext cx="2794000" cy="7620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746125" y="4922838"/>
          <a:ext cx="1825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6" name="Формула" r:id="rId13" imgW="14935200" imgH="4267200" progId="Equation.3">
                  <p:embed/>
                </p:oleObj>
              </mc:Choice>
              <mc:Fallback>
                <p:oleObj name="Формула" r:id="rId13" imgW="14935200" imgH="4267200" progId="Equation.3">
                  <p:embed/>
                  <p:pic>
                    <p:nvPicPr>
                      <p:cNvPr id="0" name="Изображение 134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4922838"/>
                        <a:ext cx="18256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726826" y="5421687"/>
          <a:ext cx="68770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7" name="Формула" r:id="rId15" imgW="56388000" imgH="4267200" progId="Equation.3">
                  <p:embed/>
                </p:oleObj>
              </mc:Choice>
              <mc:Fallback>
                <p:oleObj name="Формула" r:id="rId15" imgW="56388000" imgH="4267200" progId="Equation.3">
                  <p:embed/>
                  <p:pic>
                    <p:nvPicPr>
                      <p:cNvPr id="0" name="Изображение 134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826" y="5421687"/>
                        <a:ext cx="68770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Стрелка вниз 30"/>
          <p:cNvSpPr/>
          <p:nvPr/>
        </p:nvSpPr>
        <p:spPr>
          <a:xfrm>
            <a:off x="2843808" y="4365104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5924326" y="4365104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6048799" y="5468310"/>
            <a:ext cx="1512168" cy="453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078466" y="1577629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899592" y="3263117"/>
          <a:ext cx="6911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8" name="Формула" r:id="rId17" imgW="56692800" imgH="4876800" progId="Equation.3">
                  <p:embed/>
                </p:oleObj>
              </mc:Choice>
              <mc:Fallback>
                <p:oleObj name="Формула" r:id="rId17" imgW="56692800" imgH="4876800" progId="Equation.3">
                  <p:embed/>
                  <p:pic>
                    <p:nvPicPr>
                      <p:cNvPr id="0" name="Изображение 134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263117"/>
                        <a:ext cx="69119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6045484" y="3330379"/>
            <a:ext cx="2088232" cy="5306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700088" y="5905500"/>
          <a:ext cx="665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9" name="Формула" r:id="rId19" imgW="54559200" imgH="4267200" progId="Equation.3">
                  <p:embed/>
                </p:oleObj>
              </mc:Choice>
              <mc:Fallback>
                <p:oleObj name="Формула" r:id="rId19" imgW="54559200" imgH="4267200" progId="Equation.3">
                  <p:embed/>
                  <p:pic>
                    <p:nvPicPr>
                      <p:cNvPr id="0" name="Изображение 134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8" y="5905500"/>
                        <a:ext cx="665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6100201" y="5988385"/>
            <a:ext cx="1512168" cy="453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31" grpId="0" animBg="1"/>
      <p:bldP spid="32" grpId="0" animBg="1"/>
      <p:bldP spid="33" grpId="0" animBg="1"/>
      <p:bldP spid="34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3" name="Овал 2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27313" y="1401763"/>
          <a:ext cx="20875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2" name="Формула" r:id="rId2" imgW="17068800" imgH="6705600" progId="Equation.3">
                  <p:embed/>
                </p:oleObj>
              </mc:Choice>
              <mc:Fallback>
                <p:oleObj name="Формула" r:id="rId2" imgW="17068800" imgH="6705600" progId="Equation.3">
                  <p:embed/>
                  <p:pic>
                    <p:nvPicPr>
                      <p:cNvPr id="0" name="Изображение 136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401763"/>
                        <a:ext cx="2087562" cy="8382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338046" y="1860608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788024" y="1837136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707904" y="2482655"/>
            <a:ext cx="0" cy="3466625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138613" y="2838450"/>
          <a:ext cx="1971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3" name="Формула" r:id="rId4" imgW="16154400" imgH="6096000" progId="Equation.3">
                  <p:embed/>
                </p:oleObj>
              </mc:Choice>
              <mc:Fallback>
                <p:oleObj name="Формула" r:id="rId4" imgW="16154400" imgH="6096000" progId="Equation.3">
                  <p:embed/>
                  <p:pic>
                    <p:nvPicPr>
                      <p:cNvPr id="0" name="Изображение 1363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613" y="2838450"/>
                        <a:ext cx="197167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368425" y="2838450"/>
          <a:ext cx="19399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4" name="Формула" r:id="rId6" imgW="15849600" imgH="6096000" progId="Equation.3">
                  <p:embed/>
                </p:oleObj>
              </mc:Choice>
              <mc:Fallback>
                <p:oleObj name="Формула" r:id="rId6" imgW="15849600" imgH="6096000" progId="Equation.3">
                  <p:embed/>
                  <p:pic>
                    <p:nvPicPr>
                      <p:cNvPr id="0" name="Изображение 136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2838450"/>
                        <a:ext cx="1939925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462088" y="3587750"/>
          <a:ext cx="17510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5" name="Формула" r:id="rId8" imgW="14325600" imgH="6096000" progId="Equation.3">
                  <p:embed/>
                </p:oleObj>
              </mc:Choice>
              <mc:Fallback>
                <p:oleObj name="Формула" r:id="rId8" imgW="14325600" imgH="6096000" progId="Equation.3">
                  <p:embed/>
                  <p:pic>
                    <p:nvPicPr>
                      <p:cNvPr id="0" name="Изображение 136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3587750"/>
                        <a:ext cx="17510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365250" y="4283075"/>
          <a:ext cx="13795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6" name="Формула" r:id="rId10" imgW="11277600" imgH="6096000" progId="Equation.3">
                  <p:embed/>
                </p:oleObj>
              </mc:Choice>
              <mc:Fallback>
                <p:oleObj name="Формула" r:id="rId10" imgW="11277600" imgH="6096000" progId="Equation.3">
                  <p:embed/>
                  <p:pic>
                    <p:nvPicPr>
                      <p:cNvPr id="0" name="Изображение 136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4283075"/>
                        <a:ext cx="1379538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>
            <a:off x="2195736" y="5085184"/>
            <a:ext cx="0" cy="1234377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57275" y="5373688"/>
          <a:ext cx="2562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7" name="Формула" r:id="rId12" imgW="21031200" imgH="4267200" progId="Equation.3">
                  <p:embed/>
                </p:oleObj>
              </mc:Choice>
              <mc:Fallback>
                <p:oleObj name="Формула" r:id="rId12" imgW="21031200" imgH="4267200" progId="Equation.3">
                  <p:embed/>
                  <p:pic>
                    <p:nvPicPr>
                      <p:cNvPr id="0" name="Изображение 136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5373688"/>
                        <a:ext cx="25622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140200" y="3573463"/>
          <a:ext cx="2011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8" name="Формула" r:id="rId14" imgW="16459200" imgH="6096000" progId="Equation.3">
                  <p:embed/>
                </p:oleObj>
              </mc:Choice>
              <mc:Fallback>
                <p:oleObj name="Формула" r:id="rId14" imgW="16459200" imgH="6096000" progId="Equation.3">
                  <p:embed/>
                  <p:pic>
                    <p:nvPicPr>
                      <p:cNvPr id="0" name="Изображение 136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573463"/>
                        <a:ext cx="20113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022849" y="4238988"/>
          <a:ext cx="15303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09" name="Формула" r:id="rId16" imgW="12496800" imgH="6096000" progId="Equation.3">
                  <p:embed/>
                </p:oleObj>
              </mc:Choice>
              <mc:Fallback>
                <p:oleObj name="Формула" r:id="rId16" imgW="12496800" imgH="6096000" progId="Equation.3">
                  <p:embed/>
                  <p:pic>
                    <p:nvPicPr>
                      <p:cNvPr id="0" name="Изображение 136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849" y="4238988"/>
                        <a:ext cx="1530350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995936" y="5301208"/>
          <a:ext cx="26812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10" name="Формула" r:id="rId18" imgW="21945600" imgH="4572000" progId="Equation.3">
                  <p:embed/>
                </p:oleObj>
              </mc:Choice>
              <mc:Fallback>
                <p:oleObj name="Формула" r:id="rId18" imgW="21945600" imgH="4572000" progId="Equation.3">
                  <p:embed/>
                  <p:pic>
                    <p:nvPicPr>
                      <p:cNvPr id="0" name="Изображение 136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301208"/>
                        <a:ext cx="26812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46599" y="1484784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3" name="Овал 2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09850" y="1401763"/>
          <a:ext cx="2124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24" name="Формула" r:id="rId2" imgW="17373600" imgH="6705600" progId="Equation.3">
                  <p:embed/>
                </p:oleObj>
              </mc:Choice>
              <mc:Fallback>
                <p:oleObj name="Формула" r:id="rId2" imgW="17373600" imgH="6705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1401763"/>
                        <a:ext cx="2124075" cy="8382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338046" y="1860608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788024" y="1837136"/>
            <a:ext cx="242316" cy="978408"/>
          </a:xfrm>
          <a:prstGeom prst="downArrow">
            <a:avLst>
              <a:gd name="adj1" fmla="val 50000"/>
              <a:gd name="adj2" fmla="val 18108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707904" y="2482655"/>
            <a:ext cx="0" cy="3466625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067944" y="2842148"/>
          <a:ext cx="2120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25" name="Формула" r:id="rId4" imgW="17373600" imgH="6096000" progId="Equation.3">
                  <p:embed/>
                </p:oleObj>
              </mc:Choice>
              <mc:Fallback>
                <p:oleObj name="Формула" r:id="rId4" imgW="17373600" imgH="60960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842148"/>
                        <a:ext cx="2120900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331913" y="2838450"/>
          <a:ext cx="20145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26" name="Формула" r:id="rId6" imgW="16459200" imgH="6096000" progId="Equation.3">
                  <p:embed/>
                </p:oleObj>
              </mc:Choice>
              <mc:Fallback>
                <p:oleObj name="Формула" r:id="rId6" imgW="16459200" imgH="60960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838450"/>
                        <a:ext cx="2014537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444625" y="3587750"/>
          <a:ext cx="17875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27" name="Формула" r:id="rId8" imgW="14630400" imgH="6096000" progId="Equation.3">
                  <p:embed/>
                </p:oleObj>
              </mc:Choice>
              <mc:Fallback>
                <p:oleObj name="Формула" r:id="rId8" imgW="14630400" imgH="60960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3587750"/>
                        <a:ext cx="17875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365250" y="4283075"/>
          <a:ext cx="13795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28" name="Формула" r:id="rId10" imgW="11277600" imgH="6096000" progId="Equation.3">
                  <p:embed/>
                </p:oleObj>
              </mc:Choice>
              <mc:Fallback>
                <p:oleObj name="Формула" r:id="rId10" imgW="11277600" imgH="60960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4283075"/>
                        <a:ext cx="1379538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>
            <a:off x="2195736" y="5085184"/>
            <a:ext cx="0" cy="1234377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38225" y="5373688"/>
          <a:ext cx="2600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29" name="Формула" r:id="rId12" imgW="21336000" imgH="4267200" progId="Equation.3">
                  <p:embed/>
                </p:oleObj>
              </mc:Choice>
              <mc:Fallback>
                <p:oleObj name="Формула" r:id="rId12" imgW="21336000" imgH="42672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373688"/>
                        <a:ext cx="2600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139952" y="3573016"/>
          <a:ext cx="2049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30" name="Формула" r:id="rId14" imgW="16764000" imgH="6096000" progId="Equation.3">
                  <p:embed/>
                </p:oleObj>
              </mc:Choice>
              <mc:Fallback>
                <p:oleObj name="Формула" r:id="rId14" imgW="16764000" imgH="60960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573016"/>
                        <a:ext cx="20494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098255" y="4307704"/>
          <a:ext cx="13795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31" name="Формула" r:id="rId16" imgW="11277600" imgH="6096000" progId="Equation.3">
                  <p:embed/>
                </p:oleObj>
              </mc:Choice>
              <mc:Fallback>
                <p:oleObj name="Формула" r:id="rId16" imgW="11277600" imgH="60960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255" y="4307704"/>
                        <a:ext cx="1379538" cy="7620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266530" y="5383966"/>
          <a:ext cx="10429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32" name="Формула" r:id="rId18" imgW="8534400" imgH="4267200" progId="Equation.3">
                  <p:embed/>
                </p:oleObj>
              </mc:Choice>
              <mc:Fallback>
                <p:oleObj name="Формула" r:id="rId18" imgW="8534400" imgH="42672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6530" y="5383966"/>
                        <a:ext cx="10429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46599" y="1484784"/>
            <a:ext cx="62685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05039" y="134076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WPS Presentation</Application>
  <PresentationFormat>Экран (4:3)</PresentationFormat>
  <Paragraphs>83</Paragraphs>
  <Slides>14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104</vt:i4>
      </vt:variant>
      <vt:variant>
        <vt:lpstr>幻灯片标题</vt:lpstr>
      </vt:variant>
      <vt:variant>
        <vt:i4>14</vt:i4>
      </vt:variant>
    </vt:vector>
  </HeadingPairs>
  <TitlesOfParts>
    <vt:vector size="12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512</cp:revision>
  <dcterms:created xsi:type="dcterms:W3CDTF">2023-03-27T04:11:00Z</dcterms:created>
  <dcterms:modified xsi:type="dcterms:W3CDTF">2024-11-02T15:02:05Z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562BE715C25A4187858C2EB7E14B4B33_12</vt:lpwstr>
  </property>
  <property fmtid="{D5CDD505-2E9C-101B-9397-08002B2CF9AE}" pid="3" name="KSOProductBuildVer">
    <vt:lpwstr>1049-12.2.0.18607</vt:lpwstr>
  </property>
</Properties>
</file>