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64" r:id="rId3"/>
    <p:sldId id="257" r:id="rId4"/>
    <p:sldId id="258" r:id="rId5"/>
    <p:sldId id="259" r:id="rId6"/>
    <p:sldId id="260" r:id="rId7"/>
    <p:sldId id="263" r:id="rId8"/>
    <p:sldId id="265" r:id="rId9"/>
    <p:sldId id="273" r:id="rId10"/>
    <p:sldId id="274" r:id="rId11"/>
    <p:sldId id="275" r:id="rId12"/>
    <p:sldId id="276" r:id="rId13"/>
    <p:sldId id="277" r:id="rId14"/>
    <p:sldId id="261" r:id="rId15"/>
    <p:sldId id="266" r:id="rId16"/>
    <p:sldId id="279" r:id="rId17"/>
    <p:sldId id="278" r:id="rId18"/>
    <p:sldId id="267" r:id="rId19"/>
    <p:sldId id="268" r:id="rId20"/>
    <p:sldId id="269" r:id="rId21"/>
    <p:sldId id="270" r:id="rId22"/>
    <p:sldId id="271" r:id="rId23"/>
    <p:sldId id="272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165ED4-EF58-41A8-AFB7-1A5B45298448}" type="datetimeFigureOut">
              <a:rPr lang="ru-RU" smtClean="0"/>
              <a:pPr/>
              <a:t>13.09.2008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6D3701-DB8A-4A9C-8D0A-73A8CE279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6D3701-DB8A-4A9C-8D0A-73A8CE279F2F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A1F8E-DCDB-4DEC-8E4E-09139DFFBCCB}" type="datetimeFigureOut">
              <a:rPr lang="ru-RU" smtClean="0"/>
              <a:pPr/>
              <a:t>13.09.2008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8113D-9053-4918-A68B-3994C1895D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A1F8E-DCDB-4DEC-8E4E-09139DFFBCCB}" type="datetimeFigureOut">
              <a:rPr lang="ru-RU" smtClean="0"/>
              <a:pPr/>
              <a:t>13.09.2008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8113D-9053-4918-A68B-3994C1895D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A1F8E-DCDB-4DEC-8E4E-09139DFFBCCB}" type="datetimeFigureOut">
              <a:rPr lang="ru-RU" smtClean="0"/>
              <a:pPr/>
              <a:t>13.09.2008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8113D-9053-4918-A68B-3994C1895D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A1F8E-DCDB-4DEC-8E4E-09139DFFBCCB}" type="datetimeFigureOut">
              <a:rPr lang="ru-RU" smtClean="0"/>
              <a:pPr/>
              <a:t>13.09.2008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8113D-9053-4918-A68B-3994C1895D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A1F8E-DCDB-4DEC-8E4E-09139DFFBCCB}" type="datetimeFigureOut">
              <a:rPr lang="ru-RU" smtClean="0"/>
              <a:pPr/>
              <a:t>13.09.2008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8113D-9053-4918-A68B-3994C1895D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A1F8E-DCDB-4DEC-8E4E-09139DFFBCCB}" type="datetimeFigureOut">
              <a:rPr lang="ru-RU" smtClean="0"/>
              <a:pPr/>
              <a:t>13.09.2008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8113D-9053-4918-A68B-3994C1895D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A1F8E-DCDB-4DEC-8E4E-09139DFFBCCB}" type="datetimeFigureOut">
              <a:rPr lang="ru-RU" smtClean="0"/>
              <a:pPr/>
              <a:t>13.09.2008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8113D-9053-4918-A68B-3994C1895D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A1F8E-DCDB-4DEC-8E4E-09139DFFBCCB}" type="datetimeFigureOut">
              <a:rPr lang="ru-RU" smtClean="0"/>
              <a:pPr/>
              <a:t>13.09.2008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38113D-9053-4918-A68B-3994C1895D7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A1F8E-DCDB-4DEC-8E4E-09139DFFBCCB}" type="datetimeFigureOut">
              <a:rPr lang="ru-RU" smtClean="0"/>
              <a:pPr/>
              <a:t>13.09.2008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8113D-9053-4918-A68B-3994C1895D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A1F8E-DCDB-4DEC-8E4E-09139DFFBCCB}" type="datetimeFigureOut">
              <a:rPr lang="ru-RU" smtClean="0"/>
              <a:pPr/>
              <a:t>13.09.2008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C038113D-9053-4918-A68B-3994C1895D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B9CA1F8E-DCDB-4DEC-8E4E-09139DFFBCCB}" type="datetimeFigureOut">
              <a:rPr lang="ru-RU" smtClean="0"/>
              <a:pPr/>
              <a:t>13.09.2008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8113D-9053-4918-A68B-3994C1895D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9CA1F8E-DCDB-4DEC-8E4E-09139DFFBCCB}" type="datetimeFigureOut">
              <a:rPr lang="ru-RU" smtClean="0"/>
              <a:pPr/>
              <a:t>13.09.2008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C038113D-9053-4918-A68B-3994C1895D7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857752" y="5357826"/>
            <a:ext cx="4286248" cy="1500174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 7"/>
          <p:cNvSpPr/>
          <p:nvPr/>
        </p:nvSpPr>
        <p:spPr>
          <a:xfrm>
            <a:off x="4357687" y="4856136"/>
            <a:ext cx="4047562" cy="1420678"/>
          </a:xfrm>
          <a:custGeom>
            <a:avLst/>
            <a:gdLst>
              <a:gd name="connsiteX0" fmla="*/ 485613 w 3931403"/>
              <a:gd name="connsiteY0" fmla="*/ 1420678 h 1420678"/>
              <a:gd name="connsiteX1" fmla="*/ 966060 w 3931403"/>
              <a:gd name="connsiteY1" fmla="*/ 1327688 h 1420678"/>
              <a:gd name="connsiteX2" fmla="*/ 966060 w 3931403"/>
              <a:gd name="connsiteY2" fmla="*/ 1327688 h 1420678"/>
              <a:gd name="connsiteX3" fmla="*/ 1431009 w 3931403"/>
              <a:gd name="connsiteY3" fmla="*/ 1219200 h 1420678"/>
              <a:gd name="connsiteX4" fmla="*/ 1864962 w 3931403"/>
              <a:gd name="connsiteY4" fmla="*/ 1079715 h 1420678"/>
              <a:gd name="connsiteX5" fmla="*/ 2267918 w 3931403"/>
              <a:gd name="connsiteY5" fmla="*/ 955728 h 1420678"/>
              <a:gd name="connsiteX6" fmla="*/ 2779362 w 3931403"/>
              <a:gd name="connsiteY6" fmla="*/ 723254 h 1420678"/>
              <a:gd name="connsiteX7" fmla="*/ 3399294 w 3931403"/>
              <a:gd name="connsiteY7" fmla="*/ 475281 h 1420678"/>
              <a:gd name="connsiteX8" fmla="*/ 3445789 w 3931403"/>
              <a:gd name="connsiteY8" fmla="*/ 428786 h 1420678"/>
              <a:gd name="connsiteX9" fmla="*/ 485613 w 3931403"/>
              <a:gd name="connsiteY9" fmla="*/ 165315 h 1420678"/>
              <a:gd name="connsiteX10" fmla="*/ 485613 w 3931403"/>
              <a:gd name="connsiteY10" fmla="*/ 1420678 h 1420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931403" h="1420678">
                <a:moveTo>
                  <a:pt x="485613" y="1420678"/>
                </a:moveTo>
                <a:lnTo>
                  <a:pt x="966060" y="1327688"/>
                </a:lnTo>
                <a:lnTo>
                  <a:pt x="966060" y="1327688"/>
                </a:lnTo>
                <a:cubicBezTo>
                  <a:pt x="1043551" y="1309607"/>
                  <a:pt x="1281192" y="1260529"/>
                  <a:pt x="1431009" y="1219200"/>
                </a:cubicBezTo>
                <a:cubicBezTo>
                  <a:pt x="1580826" y="1177871"/>
                  <a:pt x="1864962" y="1079715"/>
                  <a:pt x="1864962" y="1079715"/>
                </a:cubicBezTo>
                <a:cubicBezTo>
                  <a:pt x="2004447" y="1035803"/>
                  <a:pt x="2115518" y="1015138"/>
                  <a:pt x="2267918" y="955728"/>
                </a:cubicBezTo>
                <a:cubicBezTo>
                  <a:pt x="2420318" y="896318"/>
                  <a:pt x="2590799" y="803328"/>
                  <a:pt x="2779362" y="723254"/>
                </a:cubicBezTo>
                <a:cubicBezTo>
                  <a:pt x="2967925" y="643180"/>
                  <a:pt x="3288223" y="524359"/>
                  <a:pt x="3399294" y="475281"/>
                </a:cubicBezTo>
                <a:cubicBezTo>
                  <a:pt x="3510365" y="426203"/>
                  <a:pt x="3931403" y="480447"/>
                  <a:pt x="3445789" y="428786"/>
                </a:cubicBezTo>
                <a:cubicBezTo>
                  <a:pt x="2960175" y="377125"/>
                  <a:pt x="971226" y="0"/>
                  <a:pt x="485613" y="165315"/>
                </a:cubicBezTo>
                <a:cubicBezTo>
                  <a:pt x="0" y="330630"/>
                  <a:pt x="266054" y="875654"/>
                  <a:pt x="485613" y="1420678"/>
                </a:cubicBezTo>
                <a:close/>
              </a:path>
            </a:pathLst>
          </a:cu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3820"/>
            <a:ext cx="9144000" cy="7025640"/>
          </a:xfrm>
          <a:prstGeom prst="rect">
            <a:avLst/>
          </a:prstGeom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571480"/>
            <a:ext cx="8842751" cy="5916605"/>
          </a:xfrm>
          <a:prstGeom prst="rect">
            <a:avLst/>
          </a:prstGeom>
        </p:spPr>
      </p:pic>
    </p:spTree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936"/>
            <a:ext cx="9138492" cy="6843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0656" y="-106088"/>
            <a:ext cx="9284656" cy="696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Радости, Счастья, Добра и Тепла вам! Вы наши самые любимые, добрые и красивые!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429256" y="6215082"/>
            <a:ext cx="3714744" cy="642918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Содержимое 8" descr="18853374_buket_sverkaet.gif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857224" y="2928934"/>
            <a:ext cx="6286235" cy="3929066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" name="Picture 4" descr="01_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</p:txBody>
      </p:sp>
    </p:spTree>
  </p:cSld>
  <p:clrMapOvr>
    <a:masterClrMapping/>
  </p:clrMapOvr>
  <p:transition advClick="0"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1727516_4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" y="214290"/>
            <a:ext cx="8877300" cy="6223000"/>
          </a:xfrm>
          <a:prstGeom prst="rect">
            <a:avLst/>
          </a:prstGeom>
        </p:spPr>
      </p:pic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0830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429256" y="6215082"/>
            <a:ext cx="3714744" cy="642918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Мама учит нас быть мудрыми, дает советы, заботится о нас, оберегает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429256" y="6215082"/>
            <a:ext cx="3714744" cy="642918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Ты всегда будешь моей Мамой.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-1"/>
            <a:ext cx="9144001" cy="68580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429256" y="6215082"/>
            <a:ext cx="3714744" cy="642918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«Я буду любить тебя вечно.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429256" y="6572272"/>
            <a:ext cx="3714744" cy="285728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AG007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 (128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100</TotalTime>
  <Words>1</Words>
  <Application>Microsoft Office PowerPoint</Application>
  <PresentationFormat>Экран (4:3)</PresentationFormat>
  <Paragraphs>1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Техническая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13</cp:revision>
  <dcterms:created xsi:type="dcterms:W3CDTF">2015-03-05T19:25:34Z</dcterms:created>
  <dcterms:modified xsi:type="dcterms:W3CDTF">2008-09-12T23:44:52Z</dcterms:modified>
</cp:coreProperties>
</file>