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58" r:id="rId4"/>
    <p:sldId id="257" r:id="rId5"/>
    <p:sldId id="301" r:id="rId6"/>
    <p:sldId id="295" r:id="rId7"/>
    <p:sldId id="302" r:id="rId8"/>
    <p:sldId id="283" r:id="rId9"/>
    <p:sldId id="303" r:id="rId10"/>
    <p:sldId id="304" r:id="rId11"/>
    <p:sldId id="305" r:id="rId12"/>
    <p:sldId id="267" r:id="rId13"/>
    <p:sldId id="300" r:id="rId14"/>
    <p:sldId id="269" r:id="rId15"/>
    <p:sldId id="279" r:id="rId16"/>
    <p:sldId id="306" r:id="rId17"/>
    <p:sldId id="307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F97"/>
    <a:srgbClr val="F0F5FA"/>
    <a:srgbClr val="E09B56"/>
    <a:srgbClr val="EEC7A0"/>
    <a:srgbClr val="943634"/>
    <a:srgbClr val="F9ECDF"/>
    <a:srgbClr val="F6E0CA"/>
    <a:srgbClr val="F4DBC2"/>
    <a:srgbClr val="F4DCC4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79.wmf"/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8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3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51.wmf"/><Relationship Id="rId4" Type="http://schemas.openxmlformats.org/officeDocument/2006/relationships/image" Target="../media/image55.wmf"/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211124" y="1144582"/>
            <a:ext cx="7404797" cy="4198650"/>
          </a:xfrm>
          <a:prstGeom prst="rect">
            <a:avLst/>
          </a:prstGeom>
          <a:solidFill>
            <a:schemeClr val="accent1">
              <a:lumMod val="20000"/>
              <a:lumOff val="8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baseline="0" dirty="0" smtClean="0">
                <a:solidFill>
                  <a:schemeClr val="tx2">
                    <a:lumMod val="75000"/>
                  </a:schemeClr>
                </a:solidFill>
              </a:rPr>
              <a:t>ТРИГОНОМЕТРИЧЕСКИЕ УРАВНЕНИЯ,</a:t>
            </a:r>
            <a:endParaRPr lang="ru-RU" sz="4400" b="1" baseline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tx2">
                    <a:lumMod val="75000"/>
                  </a:schemeClr>
                </a:solidFill>
              </a:rPr>
              <a:t>НЕРАВЕНСТВА</a:t>
            </a:r>
            <a:endParaRPr lang="ru-RU" sz="4400" b="1" baseline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tx2">
                    <a:lumMod val="75000"/>
                  </a:schemeClr>
                </a:solidFill>
              </a:rPr>
              <a:t>И ИХ СИСТЕМЫ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Дидактический материал </a:t>
            </a:r>
            <a:endParaRPr lang="ru-RU" sz="28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 урокам алгебры. 10 класс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Каратанова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кр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ru-RU" sz="1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5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16370" y="1340769"/>
            <a:ext cx="4860365" cy="549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1340768"/>
            <a:ext cx="7377043" cy="527346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66353" y="149120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3851920" y="148478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66353" y="406479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3851920" y="405837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3917983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291358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1169726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2543101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446125" y="5512311"/>
            <a:ext cx="4248472" cy="8640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563888" y="2902105"/>
            <a:ext cx="2424889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576539" y="5429158"/>
            <a:ext cx="2424889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994983" y="2902105"/>
            <a:ext cx="2424889" cy="650957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007634" y="5429158"/>
            <a:ext cx="2424889" cy="650957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8945" y="1412776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7776" y="575896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1596" y="4005064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08012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baseline="0" dirty="0" smtClean="0">
                <a:solidFill>
                  <a:schemeClr val="tx2">
                    <a:lumMod val="75000"/>
                  </a:schemeClr>
                </a:solidFill>
              </a:rPr>
              <a:t>ТРИГОНОМЕТРИЧЕСКИЕ УРАВНЕНИЯ,</a:t>
            </a:r>
            <a:endParaRPr lang="ru-RU" sz="2800" b="1" baseline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2800" b="1" baseline="0" dirty="0" smtClean="0">
                <a:solidFill>
                  <a:schemeClr val="tx2">
                    <a:lumMod val="75000"/>
                  </a:schemeClr>
                </a:solidFill>
              </a:rPr>
              <a:t>НЕРАВЕНСТВА И ИХ СИСТЕМЫ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16370" y="1340769"/>
            <a:ext cx="4860365" cy="549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ИСТОЧНИКИ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416370" y="1340769"/>
            <a:ext cx="4860365" cy="549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83510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908720"/>
            <a:ext cx="6022082" cy="568863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 userDrawn="1"/>
        </p:nvSpPr>
        <p:spPr>
          <a:xfrm>
            <a:off x="891929" y="2011864"/>
            <a:ext cx="4936403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891929" y="3133083"/>
            <a:ext cx="4936403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915143" y="4276604"/>
            <a:ext cx="4913189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911785" y="5404651"/>
            <a:ext cx="4936403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68946" y="908720"/>
            <a:ext cx="7083374" cy="568863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611561" y="2011864"/>
            <a:ext cx="6552728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611561" y="3133083"/>
            <a:ext cx="6552728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07689" y="4276604"/>
            <a:ext cx="6552728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631417" y="5404651"/>
            <a:ext cx="6552728" cy="100714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3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3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302433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4111356"/>
            <a:ext cx="6723334" cy="23873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259632" y="4476339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1259632" y="5576355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851920" y="4476338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51920" y="5576354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8" y="1412775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36564" y="2854994"/>
            <a:ext cx="3434450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012525" y="2854992"/>
            <a:ext cx="3431833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5222" y="149605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6564" y="2062908"/>
            <a:ext cx="3434450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12525" y="2062906"/>
            <a:ext cx="3431833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 userDrawn="1"/>
        </p:nvSpPr>
        <p:spPr>
          <a:xfrm>
            <a:off x="363307" y="4057956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235222" y="4140520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475868" y="5517232"/>
            <a:ext cx="3434450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051829" y="5517230"/>
            <a:ext cx="3431833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75868" y="4725146"/>
            <a:ext cx="3434450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 userDrawn="1"/>
        </p:nvSpPr>
        <p:spPr>
          <a:xfrm>
            <a:off x="4051829" y="4725144"/>
            <a:ext cx="3431833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51818" y="910577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40032" y="103958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5655" y="208493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09642" y="207851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3820922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240033" y="394993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34996" y="292525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4008983" y="291883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435655" y="497136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 userDrawn="1"/>
        </p:nvSpPr>
        <p:spPr>
          <a:xfrm>
            <a:off x="4009642" y="496494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34996" y="581168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4008983" y="580526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0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3.png"/><Relationship Id="rId28" Type="http://schemas.openxmlformats.org/officeDocument/2006/relationships/image" Target="../media/image1.jpeg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8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00" y="-1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7" name="Picture 2" descr="https://adapto.me/wp-content/uploads/2018/08/anna_adapto-4-1.png"/>
          <p:cNvPicPr>
            <a:picLocks noChangeAspect="1" noChangeArrowheads="1"/>
          </p:cNvPicPr>
          <p:nvPr userDrawn="1"/>
        </p:nvPicPr>
        <p:blipFill>
          <a:blip r:embed="rId29" cstate="email"/>
          <a:srcRect/>
          <a:stretch>
            <a:fillRect/>
          </a:stretch>
        </p:blipFill>
        <p:spPr bwMode="auto">
          <a:xfrm>
            <a:off x="5547309" y="2736002"/>
            <a:ext cx="3634640" cy="410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oleObject" Target="../embeddings/oleObject49.bin"/><Relationship Id="rId7" Type="http://schemas.openxmlformats.org/officeDocument/2006/relationships/image" Target="../media/image54.wmf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7.bin"/><Relationship Id="rId3" Type="http://schemas.openxmlformats.org/officeDocument/2006/relationships/image" Target="../media/image52.wmf"/><Relationship Id="rId2" Type="http://schemas.openxmlformats.org/officeDocument/2006/relationships/oleObject" Target="../embeddings/oleObject46.bin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51.wmf"/><Relationship Id="rId10" Type="http://schemas.openxmlformats.org/officeDocument/2006/relationships/oleObject" Target="../embeddings/oleObject50.bin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54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53.bin"/><Relationship Id="rId5" Type="http://schemas.openxmlformats.org/officeDocument/2006/relationships/slide" Target="slide2.xml"/><Relationship Id="rId4" Type="http://schemas.openxmlformats.org/officeDocument/2006/relationships/image" Target="../media/image57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56.wmf"/><Relationship Id="rId11" Type="http://schemas.openxmlformats.org/officeDocument/2006/relationships/vmlDrawing" Target="../drawings/vmlDrawing9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5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oleObject" Target="../embeddings/oleObject58.bin"/><Relationship Id="rId7" Type="http://schemas.openxmlformats.org/officeDocument/2006/relationships/image" Target="../media/image62.wmf"/><Relationship Id="rId6" Type="http://schemas.openxmlformats.org/officeDocument/2006/relationships/oleObject" Target="../embeddings/oleObject57.bin"/><Relationship Id="rId5" Type="http://schemas.openxmlformats.org/officeDocument/2006/relationships/slide" Target="slide2.xml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6.bin"/><Relationship Id="rId2" Type="http://schemas.openxmlformats.org/officeDocument/2006/relationships/image" Target="../media/image60.wmf"/><Relationship Id="rId11" Type="http://schemas.openxmlformats.org/officeDocument/2006/relationships/vmlDrawing" Target="../drawings/vmlDrawing10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55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62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61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0.bin"/><Relationship Id="rId3" Type="http://schemas.openxmlformats.org/officeDocument/2006/relationships/image" Target="../media/image64.wmf"/><Relationship Id="rId2" Type="http://schemas.openxmlformats.org/officeDocument/2006/relationships/oleObject" Target="../embeddings/oleObject59.bin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15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70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4.bin"/><Relationship Id="rId3" Type="http://schemas.openxmlformats.org/officeDocument/2006/relationships/image" Target="../media/image68.wmf"/><Relationship Id="rId2" Type="http://schemas.openxmlformats.org/officeDocument/2006/relationships/oleObject" Target="../embeddings/oleObject63.bin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15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70.bin"/><Relationship Id="rId7" Type="http://schemas.openxmlformats.org/officeDocument/2006/relationships/image" Target="../media/image74.wmf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68.bin"/><Relationship Id="rId3" Type="http://schemas.openxmlformats.org/officeDocument/2006/relationships/image" Target="../media/image72.wmf"/><Relationship Id="rId2" Type="http://schemas.openxmlformats.org/officeDocument/2006/relationships/oleObject" Target="../embeddings/oleObject67.bin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16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79.wmf"/><Relationship Id="rId8" Type="http://schemas.openxmlformats.org/officeDocument/2006/relationships/oleObject" Target="../embeddings/oleObject74.bin"/><Relationship Id="rId7" Type="http://schemas.openxmlformats.org/officeDocument/2006/relationships/image" Target="../media/image78.wmf"/><Relationship Id="rId6" Type="http://schemas.openxmlformats.org/officeDocument/2006/relationships/oleObject" Target="../embeddings/oleObject73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72.bin"/><Relationship Id="rId3" Type="http://schemas.openxmlformats.org/officeDocument/2006/relationships/image" Target="../media/image76.wmf"/><Relationship Id="rId2" Type="http://schemas.openxmlformats.org/officeDocument/2006/relationships/oleObject" Target="../embeddings/oleObject71.bin"/><Relationship Id="rId11" Type="http://schemas.openxmlformats.org/officeDocument/2006/relationships/vmlDrawing" Target="../drawings/vmlDrawing14.vml"/><Relationship Id="rId10" Type="http://schemas.openxmlformats.org/officeDocument/2006/relationships/slideLayout" Target="../slideLayouts/slideLayout1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hyperlink" Target="https://i.pinimg.com/originals/fb/0e/63/fb0e632696942d717f1864c34d5b699e.jpg" TargetMode="Externa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s://adapto.me/wp-content/uploads/2018/08/anna_adapto-4-1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5" Type="http://schemas.openxmlformats.org/officeDocument/2006/relationships/slideLayout" Target="../slideLayouts/slideLayout17.xml"/><Relationship Id="rId14" Type="http://schemas.openxmlformats.org/officeDocument/2006/relationships/slide" Target="slide14.xml"/><Relationship Id="rId13" Type="http://schemas.openxmlformats.org/officeDocument/2006/relationships/slide" Target="slide16.xml"/><Relationship Id="rId12" Type="http://schemas.openxmlformats.org/officeDocument/2006/relationships/slide" Target="slide15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9.wmf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0.bin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14.bin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19.wmf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28.wmf"/><Relationship Id="rId20" Type="http://schemas.openxmlformats.org/officeDocument/2006/relationships/oleObject" Target="../embeddings/oleObject20.bin"/><Relationship Id="rId2" Type="http://schemas.openxmlformats.org/officeDocument/2006/relationships/oleObject" Target="../embeddings/oleObject11.bin"/><Relationship Id="rId19" Type="http://schemas.openxmlformats.org/officeDocument/2006/relationships/image" Target="../media/image27.wmf"/><Relationship Id="rId18" Type="http://schemas.openxmlformats.org/officeDocument/2006/relationships/oleObject" Target="../embeddings/oleObject19.bin"/><Relationship Id="rId17" Type="http://schemas.openxmlformats.org/officeDocument/2006/relationships/image" Target="../media/image26.wmf"/><Relationship Id="rId16" Type="http://schemas.openxmlformats.org/officeDocument/2006/relationships/oleObject" Target="../embeddings/oleObject18.bin"/><Relationship Id="rId15" Type="http://schemas.openxmlformats.org/officeDocument/2006/relationships/image" Target="../media/image25.wmf"/><Relationship Id="rId14" Type="http://schemas.openxmlformats.org/officeDocument/2006/relationships/oleObject" Target="../embeddings/oleObject17.bin"/><Relationship Id="rId13" Type="http://schemas.openxmlformats.org/officeDocument/2006/relationships/image" Target="../media/image24.wmf"/><Relationship Id="rId12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10" Type="http://schemas.openxmlformats.org/officeDocument/2006/relationships/oleObject" Target="../embeddings/oleObject15.bin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29.wmf"/><Relationship Id="rId2" Type="http://schemas.openxmlformats.org/officeDocument/2006/relationships/oleObject" Target="../embeddings/oleObject21.bin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33.wmf"/><Relationship Id="rId10" Type="http://schemas.openxmlformats.org/officeDocument/2006/relationships/oleObject" Target="../embeddings/oleObject25.bin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36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34.wmf"/><Relationship Id="rId2" Type="http://schemas.openxmlformats.org/officeDocument/2006/relationships/oleObject" Target="../embeddings/oleObject26.bin"/><Relationship Id="rId13" Type="http://schemas.openxmlformats.org/officeDocument/2006/relationships/vmlDrawing" Target="../drawings/vmlDrawing4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38.wmf"/><Relationship Id="rId10" Type="http://schemas.openxmlformats.org/officeDocument/2006/relationships/oleObject" Target="../embeddings/oleObject30.bin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41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3" Type="http://schemas.openxmlformats.org/officeDocument/2006/relationships/vmlDrawing" Target="../drawings/vmlDrawing5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39.bin"/><Relationship Id="rId7" Type="http://schemas.openxmlformats.org/officeDocument/2006/relationships/image" Target="../media/image45.wmf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7.bin"/><Relationship Id="rId3" Type="http://schemas.openxmlformats.org/officeDocument/2006/relationships/image" Target="../media/image43.wmf"/><Relationship Id="rId2" Type="http://schemas.openxmlformats.org/officeDocument/2006/relationships/oleObject" Target="../embeddings/oleObject36.bin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33.wmf"/><Relationship Id="rId10" Type="http://schemas.openxmlformats.org/officeDocument/2006/relationships/oleObject" Target="../embeddings/oleObject40.bin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49.wmf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2.bin"/><Relationship Id="rId3" Type="http://schemas.openxmlformats.org/officeDocument/2006/relationships/image" Target="../media/image47.wmf"/><Relationship Id="rId2" Type="http://schemas.openxmlformats.org/officeDocument/2006/relationships/oleObject" Target="../embeddings/oleObject41.bin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21.xml"/><Relationship Id="rId11" Type="http://schemas.openxmlformats.org/officeDocument/2006/relationships/image" Target="../media/image51.wmf"/><Relationship Id="rId10" Type="http://schemas.openxmlformats.org/officeDocument/2006/relationships/oleObject" Target="../embeddings/oleObject45.bin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179070" y="6227445"/>
            <a:ext cx="6801485" cy="586105"/>
          </a:xfrm>
          <a:prstGeom prst="rect">
            <a:avLst/>
          </a:prstGeom>
          <a:solidFill>
            <a:srgbClr val="315F97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5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16112" y="1214264"/>
          <a:ext cx="45243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9" name="Формула" r:id="rId2" imgW="43891200" imgH="4876800" progId="Equation.3">
                  <p:embed/>
                </p:oleObj>
              </mc:Choice>
              <mc:Fallback>
                <p:oleObj name="Формула" r:id="rId2" imgW="43891200" imgH="4876800" progId="Equation.3">
                  <p:embed/>
                  <p:pic>
                    <p:nvPicPr>
                      <p:cNvPr id="0" name="Изображение 65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112" y="1214264"/>
                        <a:ext cx="45243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Группа 54"/>
          <p:cNvGrpSpPr/>
          <p:nvPr/>
        </p:nvGrpSpPr>
        <p:grpSpPr>
          <a:xfrm>
            <a:off x="891928" y="3140968"/>
            <a:ext cx="4936403" cy="1007140"/>
            <a:chOff x="891929" y="2011864"/>
            <a:chExt cx="4936403" cy="1007140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101726" y="2064946"/>
            <a:ext cx="4519613" cy="901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0" name="Формула" r:id="rId4" imgW="46329600" imgH="9448800" progId="Equation.3">
                    <p:embed/>
                  </p:oleObj>
                </mc:Choice>
                <mc:Fallback>
                  <p:oleObj name="Формула" r:id="rId4" imgW="46329600" imgH="9448800" progId="Equation.3">
                    <p:embed/>
                    <p:pic>
                      <p:nvPicPr>
                        <p:cNvPr id="0" name="Изображение 655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1726" y="2064946"/>
                          <a:ext cx="4519613" cy="901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891928" y="2007452"/>
            <a:ext cx="4936403" cy="1007140"/>
            <a:chOff x="891929" y="3133083"/>
            <a:chExt cx="4936403" cy="1007140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1306514" y="3184619"/>
            <a:ext cx="4105275" cy="9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1" name="Формула" r:id="rId6" imgW="42062400" imgH="9448800" progId="Equation.3">
                    <p:embed/>
                  </p:oleObj>
                </mc:Choice>
                <mc:Fallback>
                  <p:oleObj name="Формула" r:id="rId6" imgW="42062400" imgH="9448800" progId="Equation.3">
                    <p:embed/>
                    <p:pic>
                      <p:nvPicPr>
                        <p:cNvPr id="0" name="Изображение 655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6514" y="3184619"/>
                          <a:ext cx="4105275" cy="9032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891928" y="4293096"/>
            <a:ext cx="4936403" cy="1007140"/>
            <a:chOff x="894757" y="4276604"/>
            <a:chExt cx="4936403" cy="1007140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894757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1198217" y="4334846"/>
            <a:ext cx="4371975" cy="9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2" name="Формула" r:id="rId8" imgW="44805600" imgH="9448800" progId="Equation.3">
                    <p:embed/>
                  </p:oleObj>
                </mc:Choice>
                <mc:Fallback>
                  <p:oleObj name="Формула" r:id="rId8" imgW="44805600" imgH="9448800" progId="Equation.3">
                    <p:embed/>
                    <p:pic>
                      <p:nvPicPr>
                        <p:cNvPr id="0" name="Изображение 655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8217" y="4334846"/>
                          <a:ext cx="4371975" cy="9032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2005013" y="5641975"/>
            <a:ext cx="271145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3" name="Формула" r:id="rId10" imgW="22860000" imgH="4572000" progId="Equation.3">
                    <p:embed/>
                  </p:oleObj>
                </mc:Choice>
                <mc:Fallback>
                  <p:oleObj name="Формула" r:id="rId10" imgW="22860000" imgH="4572000" progId="Equation.3">
                    <p:embed/>
                    <p:pic>
                      <p:nvPicPr>
                        <p:cNvPr id="0" name="Изображение 655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5013" y="5641975"/>
                          <a:ext cx="271145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1115616" y="397969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1448839" y="5516141"/>
            <a:ext cx="4248472" cy="865187"/>
            <a:chOff x="1403648" y="2995861"/>
            <a:chExt cx="4248472" cy="86518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2842084" y="2995861"/>
            <a:ext cx="1371600" cy="865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73" name="Формула" r:id="rId1" imgW="13106400" imgH="9448800" progId="Equation.3">
                    <p:embed/>
                  </p:oleObj>
                </mc:Choice>
                <mc:Fallback>
                  <p:oleObj name="Формула" r:id="rId1" imgW="13106400" imgH="9448800" progId="Equation.3">
                    <p:embed/>
                    <p:pic>
                      <p:nvPicPr>
                        <p:cNvPr id="0" name="Изображение 111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2084" y="2995861"/>
                          <a:ext cx="1371600" cy="865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Прямоугольник 20"/>
          <p:cNvSpPr/>
          <p:nvPr/>
        </p:nvSpPr>
        <p:spPr>
          <a:xfrm>
            <a:off x="1448839" y="551723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403648" y="2996952"/>
            <a:ext cx="4248472" cy="864096"/>
            <a:chOff x="1403648" y="2996952"/>
            <a:chExt cx="4248472" cy="864096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Объект 6"/>
            <p:cNvGraphicFramePr>
              <a:graphicFrameLocks noChangeAspect="1"/>
            </p:cNvGraphicFramePr>
            <p:nvPr/>
          </p:nvGraphicFramePr>
          <p:xfrm>
            <a:off x="2915816" y="3209925"/>
            <a:ext cx="1186284" cy="426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74" name="Формула" r:id="rId3" imgW="10363200" imgH="4267200" progId="Equation.3">
                    <p:embed/>
                  </p:oleObj>
                </mc:Choice>
                <mc:Fallback>
                  <p:oleObj name="Формула" r:id="rId3" imgW="10363200" imgH="4267200" progId="Equation.3">
                    <p:embed/>
                    <p:pic>
                      <p:nvPicPr>
                        <p:cNvPr id="0" name="Объект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5816" y="3209925"/>
                          <a:ext cx="1186284" cy="4266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Прямоугольник 33"/>
          <p:cNvSpPr/>
          <p:nvPr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1547664" y="1960563"/>
          <a:ext cx="4032448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5" name="Формула" r:id="rId6" imgW="37795200" imgH="6400800" progId="Equation.3">
                  <p:embed/>
                </p:oleObj>
              </mc:Choice>
              <mc:Fallback>
                <p:oleObj name="Формула" r:id="rId6" imgW="37795200" imgH="6400800" progId="Equation.3">
                  <p:embed/>
                  <p:pic>
                    <p:nvPicPr>
                      <p:cNvPr id="0" name="Изображение 1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960563"/>
                        <a:ext cx="4032448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43608" y="4292600"/>
          <a:ext cx="504056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6" name="Формула" r:id="rId8" imgW="46939200" imgH="10363200" progId="Equation.3">
                  <p:embed/>
                </p:oleObj>
              </mc:Choice>
              <mc:Fallback>
                <p:oleObj name="Формула" r:id="rId8" imgW="46939200" imgH="103632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92600"/>
                        <a:ext cx="504056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3" y="574827"/>
            <a:ext cx="556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корней уравнения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1448839" y="5517232"/>
            <a:ext cx="4248472" cy="864096"/>
            <a:chOff x="1403648" y="2996952"/>
            <a:chExt cx="4248472" cy="864096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3113934" y="3232820"/>
            <a:ext cx="828675" cy="390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50" name="Формула" r:id="rId1" imgW="7924800" imgH="4267200" progId="Equation.3">
                    <p:embed/>
                  </p:oleObj>
                </mc:Choice>
                <mc:Fallback>
                  <p:oleObj name="Формула" r:id="rId1" imgW="7924800" imgH="4267200" progId="Equation.3">
                    <p:embed/>
                    <p:pic>
                      <p:nvPicPr>
                        <p:cNvPr id="0" name="Изображение 594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3934" y="3232820"/>
                          <a:ext cx="828675" cy="390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" name="Прямоугольник 40"/>
          <p:cNvSpPr/>
          <p:nvPr/>
        </p:nvSpPr>
        <p:spPr>
          <a:xfrm>
            <a:off x="1448839" y="551723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1403648" y="2951163"/>
            <a:ext cx="4248472" cy="946150"/>
            <a:chOff x="1403648" y="2951163"/>
            <a:chExt cx="4248472" cy="946150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2741613" y="2951163"/>
            <a:ext cx="1535112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51" name="Формула" r:id="rId3" imgW="13411200" imgH="9448800" progId="Equation.3">
                    <p:embed/>
                  </p:oleObj>
                </mc:Choice>
                <mc:Fallback>
                  <p:oleObj name="Формула" r:id="rId3" imgW="13411200" imgH="9448800" progId="Equation.3">
                    <p:embed/>
                    <p:pic>
                      <p:nvPicPr>
                        <p:cNvPr id="0" name="Изображение 594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613" y="2951163"/>
                          <a:ext cx="1535112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" name="Прямоугольник 44"/>
          <p:cNvSpPr/>
          <p:nvPr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1466850" y="1960563"/>
          <a:ext cx="419576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2" name="Формула" r:id="rId6" imgW="39319200" imgH="6400800" progId="Equation.3">
                  <p:embed/>
                </p:oleObj>
              </mc:Choice>
              <mc:Fallback>
                <p:oleObj name="Формула" r:id="rId6" imgW="39319200" imgH="6400800" progId="Equation.3">
                  <p:embed/>
                  <p:pic>
                    <p:nvPicPr>
                      <p:cNvPr id="0" name="Изображение 594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1960563"/>
                        <a:ext cx="4195763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027113" y="4292600"/>
          <a:ext cx="50752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3" name="Формула" r:id="rId8" imgW="47244000" imgH="10363200" progId="Equation.3">
                  <p:embed/>
                </p:oleObj>
              </mc:Choice>
              <mc:Fallback>
                <p:oleObj name="Формула" r:id="rId8" imgW="47244000" imgH="10363200" progId="Equation.3">
                  <p:embed/>
                  <p:pic>
                    <p:nvPicPr>
                      <p:cNvPr id="0" name="Изображение 594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292600"/>
                        <a:ext cx="50752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827583" y="574827"/>
            <a:ext cx="5563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корней уравнения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1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663843" y="5515506"/>
            <a:ext cx="227171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- 225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63887" y="5442056"/>
            <a:ext cx="2448274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63843" y="2990956"/>
            <a:ext cx="227171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63888" y="2915112"/>
            <a:ext cx="2448274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230313" y="2071688"/>
          <a:ext cx="60293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4" name="Формула" r:id="rId2" imgW="58826400" imgH="4267200" progId="Equation.3">
                  <p:embed/>
                </p:oleObj>
              </mc:Choice>
              <mc:Fallback>
                <p:oleObj name="Формула" r:id="rId2" imgW="58826400" imgH="4267200" progId="Equation.3">
                  <p:embed/>
                  <p:pic>
                    <p:nvPicPr>
                      <p:cNvPr id="0" name="Изображение 12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2071688"/>
                        <a:ext cx="60293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827584" y="300729"/>
            <a:ext cx="6858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наименьший корень (в градусах) </a:t>
            </a:r>
            <a:endParaRPr lang="ru-RU" sz="2800" b="1" dirty="0" smtClean="0"/>
          </a:p>
          <a:p>
            <a:r>
              <a:rPr lang="ru-RU" sz="2800" b="1" dirty="0" smtClean="0"/>
              <a:t>уравнения…  на промежутке …</a:t>
            </a:r>
            <a:endParaRPr lang="ru-RU" sz="2800" b="1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331640" y="4581128"/>
          <a:ext cx="41259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5" name="Формула" r:id="rId4" imgW="38404800" imgH="5486400" progId="Equation.3">
                  <p:embed/>
                </p:oleObj>
              </mc:Choice>
              <mc:Fallback>
                <p:oleObj name="Формула" r:id="rId4" imgW="38404800" imgH="5486400" progId="Equation.3">
                  <p:embed/>
                  <p:pic>
                    <p:nvPicPr>
                      <p:cNvPr id="0" name="Изображение 12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81128"/>
                        <a:ext cx="412591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243013" y="2954338"/>
          <a:ext cx="197961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6" name="Формула" r:id="rId6" imgW="19202400" imgH="5486400" progId="Equation.3">
                  <p:embed/>
                </p:oleObj>
              </mc:Choice>
              <mc:Fallback>
                <p:oleObj name="Формула" r:id="rId6" imgW="19202400" imgH="5486400" progId="Equation.3">
                  <p:embed/>
                  <p:pic>
                    <p:nvPicPr>
                      <p:cNvPr id="0" name="Изображение 12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2954338"/>
                        <a:ext cx="197961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16013" y="5481638"/>
          <a:ext cx="22320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7" name="Формула" r:id="rId8" imgW="21640800" imgH="5486400" progId="Equation.3">
                  <p:embed/>
                </p:oleObj>
              </mc:Choice>
              <mc:Fallback>
                <p:oleObj name="Формула" r:id="rId8" imgW="21640800" imgH="5486400" progId="Equation.3">
                  <p:embed/>
                  <p:pic>
                    <p:nvPicPr>
                      <p:cNvPr id="0" name="Изображение 12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481638"/>
                        <a:ext cx="22320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663843" y="5515506"/>
            <a:ext cx="227171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63843" y="2990956"/>
            <a:ext cx="227171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63887" y="5442056"/>
            <a:ext cx="2448274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63888" y="2915112"/>
            <a:ext cx="2448274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43608" y="2071107"/>
          <a:ext cx="640429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8" name="Формула" r:id="rId2" imgW="62484000" imgH="4267200" progId="Equation.3">
                  <p:embed/>
                </p:oleObj>
              </mc:Choice>
              <mc:Fallback>
                <p:oleObj name="Формула" r:id="rId2" imgW="62484000" imgH="4267200" progId="Equation.3">
                  <p:embed/>
                  <p:pic>
                    <p:nvPicPr>
                      <p:cNvPr id="0" name="Изображение 23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71107"/>
                        <a:ext cx="640429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27584" y="300729"/>
            <a:ext cx="67910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наибольший корень (в градусах) </a:t>
            </a:r>
            <a:endParaRPr lang="ru-RU" sz="2800" b="1" dirty="0" smtClean="0"/>
          </a:p>
          <a:p>
            <a:r>
              <a:rPr lang="ru-RU" sz="2800" b="1" dirty="0" smtClean="0"/>
              <a:t>уравнения…  на промежутке …</a:t>
            </a:r>
            <a:endParaRPr lang="ru-RU" sz="2800" b="1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228809" y="4365104"/>
          <a:ext cx="3570891" cy="994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9" name="Формула" r:id="rId4" imgW="33223200" imgH="9448800" progId="Equation.3">
                  <p:embed/>
                </p:oleObj>
              </mc:Choice>
              <mc:Fallback>
                <p:oleObj name="Формула" r:id="rId4" imgW="33223200" imgH="9448800" progId="Equation.3">
                  <p:embed/>
                  <p:pic>
                    <p:nvPicPr>
                      <p:cNvPr id="0" name="Изображение 23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809" y="4365104"/>
                        <a:ext cx="3570891" cy="9943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59632" y="2954046"/>
          <a:ext cx="19478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0" name="Формула" r:id="rId6" imgW="18897600" imgH="5486400" progId="Equation.3">
                  <p:embed/>
                </p:oleObj>
              </mc:Choice>
              <mc:Fallback>
                <p:oleObj name="Формула" r:id="rId6" imgW="18897600" imgH="54864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954046"/>
                        <a:ext cx="19478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430338" y="5481638"/>
          <a:ext cx="16033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1" name="Формула" r:id="rId8" imgW="15544800" imgH="5486400" progId="Equation.3">
                  <p:embed/>
                </p:oleObj>
              </mc:Choice>
              <mc:Fallback>
                <p:oleObj name="Формула" r:id="rId8" imgW="15544800" imgH="54864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5481638"/>
                        <a:ext cx="16033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75319" y="3113067"/>
            <a:ext cx="3384376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801849" y="1610779"/>
          <a:ext cx="3468688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Формула" r:id="rId2" imgW="33832800" imgH="11582400" progId="Equation.3">
                  <p:embed/>
                </p:oleObj>
              </mc:Choice>
              <mc:Fallback>
                <p:oleObj name="Формула" r:id="rId2" imgW="33832800" imgH="11582400" progId="Equation.3">
                  <p:embed/>
                  <p:pic>
                    <p:nvPicPr>
                      <p:cNvPr id="0" name="Изображение 66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49" y="1610779"/>
                        <a:ext cx="3468688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27584" y="300729"/>
            <a:ext cx="80488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решений (в градусах) системы… , </a:t>
            </a:r>
            <a:endParaRPr lang="ru-RU" sz="2800" b="1" dirty="0" smtClean="0"/>
          </a:p>
          <a:p>
            <a:r>
              <a:rPr lang="ru-RU" sz="2800" b="1" dirty="0"/>
              <a:t>п</a:t>
            </a:r>
            <a:r>
              <a:rPr lang="ru-RU" sz="2800" b="1" dirty="0" smtClean="0"/>
              <a:t>ринадлежащих  промежутку …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022850" y="1938338"/>
          <a:ext cx="19796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3" name="Формула" r:id="rId4" imgW="19202400" imgH="5486400" progId="Equation.3">
                  <p:embed/>
                </p:oleObj>
              </mc:Choice>
              <mc:Fallback>
                <p:oleObj name="Формула" r:id="rId4" imgW="19202400" imgH="5486400" progId="Equation.3">
                  <p:embed/>
                  <p:pic>
                    <p:nvPicPr>
                      <p:cNvPr id="0" name="Изображение 66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1938338"/>
                        <a:ext cx="197961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87388" y="4221163"/>
          <a:ext cx="374967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4" name="Формула" r:id="rId6" imgW="36576000" imgH="11582400" progId="Equation.3">
                  <p:embed/>
                </p:oleObj>
              </mc:Choice>
              <mc:Fallback>
                <p:oleObj name="Формула" r:id="rId6" imgW="36576000" imgH="11582400" progId="Equation.3">
                  <p:embed/>
                  <p:pic>
                    <p:nvPicPr>
                      <p:cNvPr id="0" name="Изображение 66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221163"/>
                        <a:ext cx="3749675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048585" y="4548647"/>
          <a:ext cx="19796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5" name="Формула" r:id="rId8" imgW="19202400" imgH="5486400" progId="Equation.3">
                  <p:embed/>
                </p:oleObj>
              </mc:Choice>
              <mc:Fallback>
                <p:oleObj name="Формула" r:id="rId8" imgW="19202400" imgH="5486400" progId="Equation.3">
                  <p:embed/>
                  <p:pic>
                    <p:nvPicPr>
                      <p:cNvPr id="0" name="Изображение 66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585" y="4548647"/>
                        <a:ext cx="197961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97352" y="3186517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75319" y="3113067"/>
            <a:ext cx="3384376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7584" y="300729"/>
            <a:ext cx="80488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решений (в градусах) системы… , </a:t>
            </a:r>
            <a:endParaRPr lang="ru-RU" sz="2800" b="1" dirty="0" smtClean="0"/>
          </a:p>
          <a:p>
            <a:r>
              <a:rPr lang="ru-RU" sz="2800" b="1" dirty="0"/>
              <a:t>п</a:t>
            </a:r>
            <a:r>
              <a:rPr lang="ru-RU" sz="2800" b="1" dirty="0" smtClean="0"/>
              <a:t>ринадлежащих  промежутку …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676275" y="1611313"/>
          <a:ext cx="3719513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Формула" r:id="rId2" imgW="36271200" imgH="11582400" progId="Equation.3">
                  <p:embed/>
                </p:oleObj>
              </mc:Choice>
              <mc:Fallback>
                <p:oleObj name="Формула" r:id="rId2" imgW="36271200" imgH="11582400" progId="Equation.3">
                  <p:embed/>
                  <p:pic>
                    <p:nvPicPr>
                      <p:cNvPr id="0" name="Изображение 67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1611313"/>
                        <a:ext cx="3719513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022850" y="1938338"/>
          <a:ext cx="19796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Формула" r:id="rId4" imgW="19202400" imgH="5486400" progId="Equation.3">
                  <p:embed/>
                </p:oleObj>
              </mc:Choice>
              <mc:Fallback>
                <p:oleObj name="Формула" r:id="rId4" imgW="19202400" imgH="5486400" progId="Equation.3">
                  <p:embed/>
                  <p:pic>
                    <p:nvPicPr>
                      <p:cNvPr id="0" name="Изображение 67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1938338"/>
                        <a:ext cx="197961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19138" y="4221163"/>
          <a:ext cx="368617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Формула" r:id="rId6" imgW="35966400" imgH="11582400" progId="Equation.3">
                  <p:embed/>
                </p:oleObj>
              </mc:Choice>
              <mc:Fallback>
                <p:oleObj name="Формула" r:id="rId6" imgW="35966400" imgH="11582400" progId="Equation.3">
                  <p:embed/>
                  <p:pic>
                    <p:nvPicPr>
                      <p:cNvPr id="0" name="Изображение 675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4221163"/>
                        <a:ext cx="3686175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064125" y="4548188"/>
          <a:ext cx="19478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7" name="Формула" r:id="rId8" imgW="18897600" imgH="5486400" progId="Equation.3">
                  <p:embed/>
                </p:oleObj>
              </mc:Choice>
              <mc:Fallback>
                <p:oleObj name="Формула" r:id="rId8" imgW="18897600" imgH="5486400" progId="Equation.3">
                  <p:embed/>
                  <p:pic>
                    <p:nvPicPr>
                      <p:cNvPr id="0" name="Изображение 67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4548188"/>
                        <a:ext cx="19478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495" y="2389530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5385" y="2020198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5385" y="2758862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Смайлик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15616" y="397969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452810" y="2091224"/>
            <a:ext cx="3434450" cy="684076"/>
            <a:chOff x="447962" y="4544242"/>
            <a:chExt cx="3052842" cy="684076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1003609" y="4651706"/>
            <a:ext cx="1982609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87" name="Формула" r:id="rId2" imgW="22860000" imgH="4876800" progId="Equation.3">
                    <p:embed/>
                  </p:oleObj>
                </mc:Choice>
                <mc:Fallback>
                  <p:oleObj name="Формула" r:id="rId2" imgW="22860000" imgH="4876800" progId="Equation.3">
                    <p:embed/>
                    <p:pic>
                      <p:nvPicPr>
                        <p:cNvPr id="0" name="Изображение 584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3609" y="4651706"/>
                          <a:ext cx="1982609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4021536" y="2091224"/>
            <a:ext cx="3432652" cy="684076"/>
            <a:chOff x="887889" y="3582452"/>
            <a:chExt cx="3078537" cy="68407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2274558" y="3716370"/>
            <a:ext cx="270058" cy="467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88" name="Формула" r:id="rId4" imgW="2743200" imgH="4267200" progId="Equation.3">
                    <p:embed/>
                  </p:oleObj>
                </mc:Choice>
                <mc:Fallback>
                  <p:oleObj name="Формула" r:id="rId4" imgW="2743200" imgH="4267200" progId="Equation.3">
                    <p:embed/>
                    <p:pic>
                      <p:nvPicPr>
                        <p:cNvPr id="0" name="Изображение 584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4558" y="3716370"/>
                          <a:ext cx="270058" cy="467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1259632" y="1350868"/>
          <a:ext cx="19494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9" name="Формула" r:id="rId6" imgW="18897600" imgH="4267200" progId="Equation.3">
                  <p:embed/>
                </p:oleObj>
              </mc:Choice>
              <mc:Fallback>
                <p:oleObj name="Формула" r:id="rId6" imgW="18897600" imgH="4267200" progId="Equation.3">
                  <p:embed/>
                  <p:pic>
                    <p:nvPicPr>
                      <p:cNvPr id="0" name="Изображение 58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350868"/>
                        <a:ext cx="194945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1200337" y="4149080"/>
          <a:ext cx="16335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0" name="Формула" r:id="rId8" imgW="15849600" imgH="4876800" progId="Equation.3">
                  <p:embed/>
                </p:oleObj>
              </mc:Choice>
              <mc:Fallback>
                <p:oleObj name="Формула" r:id="rId8" imgW="15849600" imgH="4876800" progId="Equation.3">
                  <p:embed/>
                  <p:pic>
                    <p:nvPicPr>
                      <p:cNvPr id="0" name="Изображение 58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337" y="4149080"/>
                        <a:ext cx="16335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452809" y="2912133"/>
            <a:ext cx="3432653" cy="686311"/>
            <a:chOff x="-6111881" y="4122862"/>
            <a:chExt cx="3051248" cy="686311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-6111881" y="4122862"/>
              <a:ext cx="3051248" cy="68631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-5712324" y="4231068"/>
            <a:ext cx="2252134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1" name="Формула" r:id="rId10" imgW="25603200" imgH="4876800" progId="Equation.3">
                    <p:embed/>
                  </p:oleObj>
                </mc:Choice>
                <mc:Fallback>
                  <p:oleObj name="Формула" r:id="rId10" imgW="25603200" imgH="4876800" progId="Equation.3">
                    <p:embed/>
                    <p:pic>
                      <p:nvPicPr>
                        <p:cNvPr id="0" name="Изображение 584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5712324" y="4231068"/>
                          <a:ext cx="2252134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Группа 33"/>
          <p:cNvGrpSpPr/>
          <p:nvPr/>
        </p:nvGrpSpPr>
        <p:grpSpPr>
          <a:xfrm>
            <a:off x="4021069" y="2912134"/>
            <a:ext cx="3433118" cy="686310"/>
            <a:chOff x="-1187391" y="1509038"/>
            <a:chExt cx="3078955" cy="68631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-1187391" y="1509038"/>
              <a:ext cx="3078955" cy="68631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6" name="Объект 35"/>
            <p:cNvGraphicFramePr>
              <a:graphicFrameLocks noChangeAspect="1"/>
            </p:cNvGraphicFramePr>
            <p:nvPr/>
          </p:nvGraphicFramePr>
          <p:xfrm>
            <a:off x="-889770" y="1573467"/>
            <a:ext cx="2485837" cy="55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2" name="Формула" r:id="rId12" imgW="30175200" imgH="5791200" progId="Equation.3">
                    <p:embed/>
                  </p:oleObj>
                </mc:Choice>
                <mc:Fallback>
                  <p:oleObj name="Формула" r:id="rId12" imgW="30175200" imgH="5791200" progId="Equation.3">
                    <p:embed/>
                    <p:pic>
                      <p:nvPicPr>
                        <p:cNvPr id="0" name="Изображение 584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89770" y="1573467"/>
                          <a:ext cx="2485837" cy="55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452809" y="5814102"/>
            <a:ext cx="3434450" cy="684076"/>
            <a:chOff x="447962" y="4544242"/>
            <a:chExt cx="3052842" cy="684076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885262" y="4650995"/>
            <a:ext cx="2221087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3" name="Формула" r:id="rId14" imgW="25603200" imgH="4876800" progId="Equation.3">
                    <p:embed/>
                  </p:oleObj>
                </mc:Choice>
                <mc:Fallback>
                  <p:oleObj name="Формула" r:id="rId14" imgW="25603200" imgH="4876800" progId="Equation.3">
                    <p:embed/>
                    <p:pic>
                      <p:nvPicPr>
                        <p:cNvPr id="0" name="Изображение 584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5262" y="4650995"/>
                          <a:ext cx="2221087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4021847" y="4976845"/>
            <a:ext cx="3432652" cy="684076"/>
            <a:chOff x="887889" y="3582452"/>
            <a:chExt cx="3078537" cy="684076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2260010" y="3732397"/>
            <a:ext cx="300407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4" name="Формула" r:id="rId16" imgW="3048000" imgH="3962400" progId="Equation.3">
                    <p:embed/>
                  </p:oleObj>
                </mc:Choice>
                <mc:Fallback>
                  <p:oleObj name="Формула" r:id="rId16" imgW="3048000" imgH="3962400" progId="Equation.3">
                    <p:embed/>
                    <p:pic>
                      <p:nvPicPr>
                        <p:cNvPr id="0" name="Изображение 584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0010" y="3732397"/>
                          <a:ext cx="300407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451011" y="4976845"/>
            <a:ext cx="3432653" cy="686311"/>
            <a:chOff x="-6111881" y="4122862"/>
            <a:chExt cx="3051248" cy="686311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-6111881" y="4122862"/>
              <a:ext cx="3051248" cy="68631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-5512302" y="4230592"/>
            <a:ext cx="1849967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5" name="Формула" r:id="rId18" imgW="21031200" imgH="4876800" progId="Equation.3">
                    <p:embed/>
                  </p:oleObj>
                </mc:Choice>
                <mc:Fallback>
                  <p:oleObj name="Формула" r:id="rId18" imgW="21031200" imgH="4876800" progId="Equation.3">
                    <p:embed/>
                    <p:pic>
                      <p:nvPicPr>
                        <p:cNvPr id="0" name="Изображение 584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5512302" y="4230592"/>
                          <a:ext cx="1849967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" name="Группа 81"/>
          <p:cNvGrpSpPr/>
          <p:nvPr/>
        </p:nvGrpSpPr>
        <p:grpSpPr>
          <a:xfrm>
            <a:off x="4021380" y="5797755"/>
            <a:ext cx="3433118" cy="686310"/>
            <a:chOff x="-1187391" y="1509038"/>
            <a:chExt cx="3078955" cy="686310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-1187391" y="1509038"/>
              <a:ext cx="3078955" cy="68631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-626379" y="1617535"/>
            <a:ext cx="1959056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496" name="Формула" r:id="rId20" imgW="23774400" imgH="4876800" progId="Equation.3">
                    <p:embed/>
                  </p:oleObj>
                </mc:Choice>
                <mc:Fallback>
                  <p:oleObj name="Формула" r:id="rId20" imgW="23774400" imgH="4876800" progId="Equation.3">
                    <p:embed/>
                    <p:pic>
                      <p:nvPicPr>
                        <p:cNvPr id="0" name="Изображение 584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626379" y="1617535"/>
                          <a:ext cx="1959056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15616" y="397969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452810" y="2091224"/>
            <a:ext cx="3434450" cy="684076"/>
            <a:chOff x="447962" y="4544242"/>
            <a:chExt cx="3052842" cy="684076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1003609" y="4651706"/>
            <a:ext cx="1982609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2" name="Формула" r:id="rId2" imgW="22860000" imgH="4876800" progId="Equation.3">
                    <p:embed/>
                  </p:oleObj>
                </mc:Choice>
                <mc:Fallback>
                  <p:oleObj name="Формула" r:id="rId2" imgW="22860000" imgH="4876800" progId="Equation.3">
                    <p:embed/>
                    <p:pic>
                      <p:nvPicPr>
                        <p:cNvPr id="0" name="Изображение 615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3609" y="4651706"/>
                          <a:ext cx="1982609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4021536" y="2091224"/>
            <a:ext cx="3432652" cy="684076"/>
            <a:chOff x="887889" y="3582452"/>
            <a:chExt cx="3078537" cy="68407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2260010" y="3716903"/>
            <a:ext cx="300407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3" name="Формула" r:id="rId4" imgW="3048000" imgH="4267200" progId="Equation.3">
                    <p:embed/>
                  </p:oleObj>
                </mc:Choice>
                <mc:Fallback>
                  <p:oleObj name="Формула" r:id="rId4" imgW="3048000" imgH="4267200" progId="Equation.3">
                    <p:embed/>
                    <p:pic>
                      <p:nvPicPr>
                        <p:cNvPr id="0" name="Изображение 615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0010" y="3716903"/>
                          <a:ext cx="300407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1306513" y="1350963"/>
          <a:ext cx="18542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4" name="Формула" r:id="rId6" imgW="17983200" imgH="4267200" progId="Equation.3">
                  <p:embed/>
                </p:oleObj>
              </mc:Choice>
              <mc:Fallback>
                <p:oleObj name="Формула" r:id="rId6" imgW="17983200" imgH="4267200" progId="Equation.3">
                  <p:embed/>
                  <p:pic>
                    <p:nvPicPr>
                      <p:cNvPr id="0" name="Изображение 61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1350963"/>
                        <a:ext cx="18542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1042988" y="4149725"/>
          <a:ext cx="194786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5" name="Формула" r:id="rId8" imgW="18897600" imgH="4876800" progId="Equation.3">
                  <p:embed/>
                </p:oleObj>
              </mc:Choice>
              <mc:Fallback>
                <p:oleObj name="Формула" r:id="rId8" imgW="18897600" imgH="4876800" progId="Equation.3">
                  <p:embed/>
                  <p:pic>
                    <p:nvPicPr>
                      <p:cNvPr id="0" name="Изображение 615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149725"/>
                        <a:ext cx="1947862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4021380" y="2912133"/>
            <a:ext cx="3432653" cy="686311"/>
            <a:chOff x="-6111881" y="4122862"/>
            <a:chExt cx="3051248" cy="686311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-6111881" y="4122862"/>
              <a:ext cx="3051248" cy="68631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-5927241" y="4188879"/>
            <a:ext cx="2681112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6" name="Формула" r:id="rId10" imgW="30480000" imgH="5791200" progId="Equation.3">
                    <p:embed/>
                  </p:oleObj>
                </mc:Choice>
                <mc:Fallback>
                  <p:oleObj name="Формула" r:id="rId10" imgW="30480000" imgH="5791200" progId="Equation.3">
                    <p:embed/>
                    <p:pic>
                      <p:nvPicPr>
                        <p:cNvPr id="0" name="Изображение 615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5927241" y="4188879"/>
                          <a:ext cx="2681112" cy="557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Группа 33"/>
          <p:cNvGrpSpPr/>
          <p:nvPr/>
        </p:nvGrpSpPr>
        <p:grpSpPr>
          <a:xfrm>
            <a:off x="451011" y="2912134"/>
            <a:ext cx="3433118" cy="686310"/>
            <a:chOff x="-1187391" y="1509038"/>
            <a:chExt cx="3078955" cy="68631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-1187391" y="1509038"/>
              <a:ext cx="3078955" cy="68631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6" name="Объект 35"/>
            <p:cNvGraphicFramePr>
              <a:graphicFrameLocks noChangeAspect="1"/>
            </p:cNvGraphicFramePr>
            <p:nvPr/>
          </p:nvGraphicFramePr>
          <p:xfrm>
            <a:off x="-702042" y="1616329"/>
            <a:ext cx="2109971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7" name="Формула" r:id="rId12" imgW="25603200" imgH="4876800" progId="Equation.3">
                    <p:embed/>
                  </p:oleObj>
                </mc:Choice>
                <mc:Fallback>
                  <p:oleObj name="Формула" r:id="rId12" imgW="25603200" imgH="4876800" progId="Equation.3">
                    <p:embed/>
                    <p:pic>
                      <p:nvPicPr>
                        <p:cNvPr id="0" name="Изображение 615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2042" y="1616329"/>
                          <a:ext cx="2109971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452809" y="5814102"/>
            <a:ext cx="3434450" cy="684076"/>
            <a:chOff x="447962" y="4544242"/>
            <a:chExt cx="3052842" cy="684076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964098" y="4651515"/>
            <a:ext cx="2061631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8" name="Формула" r:id="rId14" imgW="23774400" imgH="4876800" progId="Equation.3">
                    <p:embed/>
                  </p:oleObj>
                </mc:Choice>
                <mc:Fallback>
                  <p:oleObj name="Формула" r:id="rId14" imgW="23774400" imgH="4876800" progId="Equation.3">
                    <p:embed/>
                    <p:pic>
                      <p:nvPicPr>
                        <p:cNvPr id="0" name="Изображение 615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4098" y="4651515"/>
                          <a:ext cx="2061631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4021847" y="4976845"/>
            <a:ext cx="3432652" cy="684076"/>
            <a:chOff x="887889" y="3582452"/>
            <a:chExt cx="3078537" cy="684076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2259731" y="3715770"/>
            <a:ext cx="300407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9" name="Формула" r:id="rId16" imgW="3048000" imgH="4267200" progId="Equation.3">
                    <p:embed/>
                  </p:oleObj>
                </mc:Choice>
                <mc:Fallback>
                  <p:oleObj name="Формула" r:id="rId16" imgW="3048000" imgH="4267200" progId="Equation.3">
                    <p:embed/>
                    <p:pic>
                      <p:nvPicPr>
                        <p:cNvPr id="0" name="Изображение 615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9731" y="3715770"/>
                          <a:ext cx="300407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451011" y="4976845"/>
            <a:ext cx="3432653" cy="686311"/>
            <a:chOff x="-6111881" y="4122862"/>
            <a:chExt cx="3051248" cy="686311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-6111881" y="4122862"/>
              <a:ext cx="3051248" cy="68631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-5512302" y="4230592"/>
            <a:ext cx="1849967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0" name="Формула" r:id="rId18" imgW="21031200" imgH="4876800" progId="Equation.3">
                    <p:embed/>
                  </p:oleObj>
                </mc:Choice>
                <mc:Fallback>
                  <p:oleObj name="Формула" r:id="rId18" imgW="21031200" imgH="4876800" progId="Equation.3">
                    <p:embed/>
                    <p:pic>
                      <p:nvPicPr>
                        <p:cNvPr id="0" name="Изображение 615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5512302" y="4230592"/>
                          <a:ext cx="1849967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" name="Группа 81"/>
          <p:cNvGrpSpPr/>
          <p:nvPr/>
        </p:nvGrpSpPr>
        <p:grpSpPr>
          <a:xfrm>
            <a:off x="4021380" y="5797755"/>
            <a:ext cx="3433118" cy="686310"/>
            <a:chOff x="-1187391" y="1509038"/>
            <a:chExt cx="3078955" cy="686310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-1187391" y="1509038"/>
              <a:ext cx="3078955" cy="68631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-626379" y="1617535"/>
            <a:ext cx="1959056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1" name="Формула" r:id="rId20" imgW="23774400" imgH="4876800" progId="Equation.3">
                    <p:embed/>
                  </p:oleObj>
                </mc:Choice>
                <mc:Fallback>
                  <p:oleObj name="Формула" r:id="rId20" imgW="23774400" imgH="4876800" progId="Equation.3">
                    <p:embed/>
                    <p:pic>
                      <p:nvPicPr>
                        <p:cNvPr id="0" name="Изображение 615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626379" y="1617535"/>
                          <a:ext cx="1959056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31343" y="898093"/>
          <a:ext cx="1728787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5" name="Формула" r:id="rId2" imgW="16764000" imgH="10363200" progId="Equation.3">
                  <p:embed/>
                </p:oleObj>
              </mc:Choice>
              <mc:Fallback>
                <p:oleObj name="Формула" r:id="rId2" imgW="16764000" imgH="10363200" progId="Equation.3">
                  <p:embed/>
                  <p:pic>
                    <p:nvPicPr>
                      <p:cNvPr id="0" name="Изображение 39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343" y="898093"/>
                        <a:ext cx="1728787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891929" y="2011864"/>
            <a:ext cx="4936403" cy="1023436"/>
            <a:chOff x="891929" y="2011864"/>
            <a:chExt cx="4936403" cy="102343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/>
          </p:nvGraphicFramePr>
          <p:xfrm>
            <a:off x="1331640" y="2044700"/>
            <a:ext cx="4104456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76" name="Формула" r:id="rId4" imgW="42062400" imgH="10363200" progId="Equation.3">
                    <p:embed/>
                  </p:oleObj>
                </mc:Choice>
                <mc:Fallback>
                  <p:oleObj name="Формула" r:id="rId4" imgW="42062400" imgH="10363200" progId="Equation.3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1640" y="2044700"/>
                          <a:ext cx="4104456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1115616" y="397969"/>
            <a:ext cx="3726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</a:t>
            </a:r>
            <a:endParaRPr lang="ru-RU" sz="28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891929" y="3133083"/>
            <a:ext cx="4936403" cy="1007140"/>
            <a:chOff x="891929" y="3133083"/>
            <a:chExt cx="4936403" cy="100714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1331640" y="3149623"/>
            <a:ext cx="4192588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77" name="Формула" r:id="rId6" imgW="42976800" imgH="10363200" progId="Equation.3">
                    <p:embed/>
                  </p:oleObj>
                </mc:Choice>
                <mc:Fallback>
                  <p:oleObj name="Формула" r:id="rId6" imgW="42976800" imgH="103632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1640" y="3149623"/>
                          <a:ext cx="4192588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9"/>
          <p:cNvGrpSpPr/>
          <p:nvPr/>
        </p:nvGrpSpPr>
        <p:grpSpPr>
          <a:xfrm>
            <a:off x="915143" y="4276604"/>
            <a:ext cx="4936403" cy="1007140"/>
            <a:chOff x="915143" y="4276604"/>
            <a:chExt cx="4936403" cy="1007140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915143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1376363" y="4292600"/>
            <a:ext cx="4014787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78" name="Формула" r:id="rId8" imgW="41148000" imgH="10363200" progId="Equation.3">
                    <p:embed/>
                  </p:oleObj>
                </mc:Choice>
                <mc:Fallback>
                  <p:oleObj name="Формула" r:id="rId8" imgW="41148000" imgH="103632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6363" y="4292600"/>
                          <a:ext cx="4014787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2022215" y="5677513"/>
            <a:ext cx="2675830" cy="46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79" name="Формула" r:id="rId10" imgW="22555200" imgH="3962400" progId="Equation.3">
                    <p:embed/>
                  </p:oleObj>
                </mc:Choice>
                <mc:Fallback>
                  <p:oleObj name="Формула" r:id="rId10" imgW="22555200" imgH="39624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2215" y="5677513"/>
                          <a:ext cx="2675830" cy="46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506538" y="898525"/>
          <a:ext cx="197961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Формула" r:id="rId2" imgW="19202400" imgH="10363200" progId="Equation.3">
                  <p:embed/>
                </p:oleObj>
              </mc:Choice>
              <mc:Fallback>
                <p:oleObj name="Формула" r:id="rId2" imgW="19202400" imgH="10363200" progId="Equation.3">
                  <p:embed/>
                  <p:pic>
                    <p:nvPicPr>
                      <p:cNvPr id="0" name="Изображение 62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898525"/>
                        <a:ext cx="197961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891929" y="2011864"/>
            <a:ext cx="4936403" cy="1023436"/>
            <a:chOff x="891929" y="2011864"/>
            <a:chExt cx="4936403" cy="102343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/>
          </p:nvGraphicFramePr>
          <p:xfrm>
            <a:off x="1243013" y="2044700"/>
            <a:ext cx="4283075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92" name="Формула" r:id="rId4" imgW="43891200" imgH="10363200" progId="Equation.3">
                    <p:embed/>
                  </p:oleObj>
                </mc:Choice>
                <mc:Fallback>
                  <p:oleObj name="Формула" r:id="rId4" imgW="43891200" imgH="10363200" progId="Equation.3">
                    <p:embed/>
                    <p:pic>
                      <p:nvPicPr>
                        <p:cNvPr id="0" name="Изображение 624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3013" y="2044700"/>
                          <a:ext cx="4283075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1115616" y="397969"/>
            <a:ext cx="3726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</a:t>
            </a:r>
            <a:endParaRPr lang="ru-RU" sz="28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912314" y="4293096"/>
            <a:ext cx="4936403" cy="1007567"/>
            <a:chOff x="891929" y="3133083"/>
            <a:chExt cx="4936403" cy="1007567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1168653" y="3150050"/>
            <a:ext cx="45212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93" name="Формула" r:id="rId6" imgW="46329600" imgH="10363200" progId="Equation.3">
                    <p:embed/>
                  </p:oleObj>
                </mc:Choice>
                <mc:Fallback>
                  <p:oleObj name="Формула" r:id="rId6" imgW="46329600" imgH="10363200" progId="Equation.3">
                    <p:embed/>
                    <p:pic>
                      <p:nvPicPr>
                        <p:cNvPr id="0" name="Изображение 624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8653" y="3150050"/>
                          <a:ext cx="45212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9"/>
          <p:cNvGrpSpPr/>
          <p:nvPr/>
        </p:nvGrpSpPr>
        <p:grpSpPr>
          <a:xfrm>
            <a:off x="891928" y="3140968"/>
            <a:ext cx="4936403" cy="1007170"/>
            <a:chOff x="894757" y="4276604"/>
            <a:chExt cx="4936403" cy="1007170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894757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1123604" y="4293174"/>
            <a:ext cx="4519613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94" name="Формула" r:id="rId8" imgW="46329600" imgH="10363200" progId="Equation.3">
                    <p:embed/>
                  </p:oleObj>
                </mc:Choice>
                <mc:Fallback>
                  <p:oleObj name="Формула" r:id="rId8" imgW="46329600" imgH="10363200" progId="Equation.3">
                    <p:embed/>
                    <p:pic>
                      <p:nvPicPr>
                        <p:cNvPr id="0" name="Изображение 624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3604" y="4293174"/>
                          <a:ext cx="4519613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2022215" y="5677513"/>
            <a:ext cx="2675830" cy="46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95" name="Формула" r:id="rId10" imgW="22555200" imgH="3962400" progId="Equation.3">
                    <p:embed/>
                  </p:oleObj>
                </mc:Choice>
                <mc:Fallback>
                  <p:oleObj name="Формула" r:id="rId10" imgW="22555200" imgH="3962400" progId="Equation.3">
                    <p:embed/>
                    <p:pic>
                      <p:nvPicPr>
                        <p:cNvPr id="0" name="Изображение 624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2215" y="5677513"/>
                          <a:ext cx="2675830" cy="46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187624" y="898093"/>
          <a:ext cx="33623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71" name="Формула" r:id="rId2" imgW="32613600" imgH="10363200" progId="Equation.3">
                  <p:embed/>
                </p:oleObj>
              </mc:Choice>
              <mc:Fallback>
                <p:oleObj name="Формула" r:id="rId2" imgW="32613600" imgH="10363200" progId="Equation.3">
                  <p:embed/>
                  <p:pic>
                    <p:nvPicPr>
                      <p:cNvPr id="0" name="Изображение 56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898093"/>
                        <a:ext cx="336232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Группа 54"/>
          <p:cNvGrpSpPr/>
          <p:nvPr/>
        </p:nvGrpSpPr>
        <p:grpSpPr>
          <a:xfrm>
            <a:off x="891928" y="3140968"/>
            <a:ext cx="4936403" cy="1007140"/>
            <a:chOff x="891929" y="2011864"/>
            <a:chExt cx="4936403" cy="1007140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331641" y="2028404"/>
            <a:ext cx="4252913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72" name="Формула" r:id="rId4" imgW="43586400" imgH="10363200" progId="Equation.3">
                    <p:embed/>
                  </p:oleObj>
                </mc:Choice>
                <mc:Fallback>
                  <p:oleObj name="Формула" r:id="rId4" imgW="43586400" imgH="10363200" progId="Equation.3">
                    <p:embed/>
                    <p:pic>
                      <p:nvPicPr>
                        <p:cNvPr id="0" name="Изображение 564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1641" y="2028404"/>
                          <a:ext cx="4252913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8" name="TextBox 57"/>
          <p:cNvSpPr txBox="1"/>
          <p:nvPr/>
        </p:nvSpPr>
        <p:spPr>
          <a:xfrm>
            <a:off x="1115616" y="397969"/>
            <a:ext cx="3726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</a:t>
            </a:r>
            <a:endParaRPr lang="ru-RU" sz="2800" b="1" dirty="0"/>
          </a:p>
        </p:txBody>
      </p:sp>
      <p:grpSp>
        <p:nvGrpSpPr>
          <p:cNvPr id="59" name="Группа 58"/>
          <p:cNvGrpSpPr/>
          <p:nvPr/>
        </p:nvGrpSpPr>
        <p:grpSpPr>
          <a:xfrm>
            <a:off x="912314" y="4293096"/>
            <a:ext cx="4936403" cy="1007567"/>
            <a:chOff x="891929" y="3133083"/>
            <a:chExt cx="4936403" cy="1007567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1376615" y="3150050"/>
            <a:ext cx="4105275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73" name="Формула" r:id="rId6" imgW="42062400" imgH="10363200" progId="Equation.3">
                    <p:embed/>
                  </p:oleObj>
                </mc:Choice>
                <mc:Fallback>
                  <p:oleObj name="Формула" r:id="rId6" imgW="42062400" imgH="10363200" progId="Equation.3">
                    <p:embed/>
                    <p:pic>
                      <p:nvPicPr>
                        <p:cNvPr id="0" name="Изображение 564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6615" y="3150050"/>
                          <a:ext cx="4105275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891927" y="2016014"/>
            <a:ext cx="4936403" cy="1007140"/>
            <a:chOff x="894757" y="4276604"/>
            <a:chExt cx="4936403" cy="1007140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894757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1450630" y="4292590"/>
            <a:ext cx="3865563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74" name="Формула" r:id="rId8" imgW="39624000" imgH="10363200" progId="Equation.3">
                    <p:embed/>
                  </p:oleObj>
                </mc:Choice>
                <mc:Fallback>
                  <p:oleObj name="Формула" r:id="rId8" imgW="39624000" imgH="10363200" progId="Equation.3">
                    <p:embed/>
                    <p:pic>
                      <p:nvPicPr>
                        <p:cNvPr id="0" name="Изображение 564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0630" y="4292590"/>
                          <a:ext cx="3865563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2022215" y="5677513"/>
            <a:ext cx="2675830" cy="46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75" name="Формула" r:id="rId10" imgW="22555200" imgH="3962400" progId="Equation.3">
                    <p:embed/>
                  </p:oleObj>
                </mc:Choice>
                <mc:Fallback>
                  <p:oleObj name="Формула" r:id="rId10" imgW="22555200" imgH="3962400" progId="Equation.3">
                    <p:embed/>
                    <p:pic>
                      <p:nvPicPr>
                        <p:cNvPr id="0" name="Изображение 564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2215" y="5677513"/>
                          <a:ext cx="2675830" cy="46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04888" y="898525"/>
          <a:ext cx="298450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5" name="Формула" r:id="rId2" imgW="28956000" imgH="10363200" progId="Equation.3">
                  <p:embed/>
                </p:oleObj>
              </mc:Choice>
              <mc:Fallback>
                <p:oleObj name="Формула" r:id="rId2" imgW="28956000" imgH="10363200" progId="Equation.3">
                  <p:embed/>
                  <p:pic>
                    <p:nvPicPr>
                      <p:cNvPr id="0" name="Изображение 63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898525"/>
                        <a:ext cx="2984500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115616" y="397969"/>
            <a:ext cx="3726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</a:t>
            </a:r>
            <a:endParaRPr lang="ru-RU" sz="2800" b="1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891929" y="2011864"/>
            <a:ext cx="4936403" cy="1023436"/>
            <a:chOff x="891929" y="2011864"/>
            <a:chExt cx="4936403" cy="1023436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1243013" y="2044700"/>
            <a:ext cx="4283075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516" name="Формула" r:id="rId4" imgW="43891200" imgH="10363200" progId="Equation.3">
                    <p:embed/>
                  </p:oleObj>
                </mc:Choice>
                <mc:Fallback>
                  <p:oleObj name="Формула" r:id="rId4" imgW="43891200" imgH="10363200" progId="Equation.3">
                    <p:embed/>
                    <p:pic>
                      <p:nvPicPr>
                        <p:cNvPr id="0" name="Изображение 635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3013" y="2044700"/>
                          <a:ext cx="4283075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Группа 21"/>
          <p:cNvGrpSpPr/>
          <p:nvPr/>
        </p:nvGrpSpPr>
        <p:grpSpPr>
          <a:xfrm>
            <a:off x="891929" y="3133083"/>
            <a:ext cx="4936403" cy="1007140"/>
            <a:chOff x="891929" y="3133083"/>
            <a:chExt cx="4936403" cy="100714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4" name="Объект 23"/>
            <p:cNvGraphicFramePr>
              <a:graphicFrameLocks noChangeAspect="1"/>
            </p:cNvGraphicFramePr>
            <p:nvPr/>
          </p:nvGraphicFramePr>
          <p:xfrm>
            <a:off x="1302131" y="3149623"/>
            <a:ext cx="4162425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517" name="Формула" r:id="rId6" imgW="42672000" imgH="10363200" progId="Equation.3">
                    <p:embed/>
                  </p:oleObj>
                </mc:Choice>
                <mc:Fallback>
                  <p:oleObj name="Формула" r:id="rId6" imgW="42672000" imgH="10363200" progId="Equation.3">
                    <p:embed/>
                    <p:pic>
                      <p:nvPicPr>
                        <p:cNvPr id="0" name="Изображение 635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2131" y="3149623"/>
                          <a:ext cx="4162425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Группа 24"/>
          <p:cNvGrpSpPr/>
          <p:nvPr/>
        </p:nvGrpSpPr>
        <p:grpSpPr>
          <a:xfrm>
            <a:off x="915143" y="4276604"/>
            <a:ext cx="4936403" cy="1007140"/>
            <a:chOff x="915143" y="4276604"/>
            <a:chExt cx="4936403" cy="1007140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915143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1475656" y="4293144"/>
            <a:ext cx="3925887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518" name="Формула" r:id="rId8" imgW="40233600" imgH="10363200" progId="Equation.3">
                    <p:embed/>
                  </p:oleObj>
                </mc:Choice>
                <mc:Fallback>
                  <p:oleObj name="Формула" r:id="rId8" imgW="40233600" imgH="10363200" progId="Equation.3">
                    <p:embed/>
                    <p:pic>
                      <p:nvPicPr>
                        <p:cNvPr id="0" name="Изображение 635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5656" y="4293144"/>
                          <a:ext cx="3925887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Группа 27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0" name="Объект 29"/>
            <p:cNvGraphicFramePr>
              <a:graphicFrameLocks noChangeAspect="1"/>
            </p:cNvGraphicFramePr>
            <p:nvPr/>
          </p:nvGraphicFramePr>
          <p:xfrm>
            <a:off x="2022215" y="5677513"/>
            <a:ext cx="2675830" cy="46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519" name="Формула" r:id="rId10" imgW="22555200" imgH="3962400" progId="Equation.3">
                    <p:embed/>
                  </p:oleObj>
                </mc:Choice>
                <mc:Fallback>
                  <p:oleObj name="Формула" r:id="rId10" imgW="22555200" imgH="3962400" progId="Equation.3">
                    <p:embed/>
                    <p:pic>
                      <p:nvPicPr>
                        <p:cNvPr id="0" name="Изображение 635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2215" y="5677513"/>
                          <a:ext cx="2675830" cy="46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16112" y="1214264"/>
          <a:ext cx="45243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4" name="Формула" r:id="rId2" imgW="43891200" imgH="4876800" progId="Equation.3">
                  <p:embed/>
                </p:oleObj>
              </mc:Choice>
              <mc:Fallback>
                <p:oleObj name="Формула" r:id="rId2" imgW="43891200" imgH="4876800" progId="Equation.3">
                  <p:embed/>
                  <p:pic>
                    <p:nvPicPr>
                      <p:cNvPr id="0" name="Изображение 645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112" y="1214264"/>
                        <a:ext cx="45243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Группа 54"/>
          <p:cNvGrpSpPr/>
          <p:nvPr/>
        </p:nvGrpSpPr>
        <p:grpSpPr>
          <a:xfrm>
            <a:off x="891928" y="3140968"/>
            <a:ext cx="4936403" cy="1007140"/>
            <a:chOff x="891929" y="2011864"/>
            <a:chExt cx="4936403" cy="1007140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891929" y="201186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235076" y="2064946"/>
            <a:ext cx="4251325" cy="901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45" name="Формула" r:id="rId4" imgW="43586400" imgH="9448800" progId="Equation.3">
                    <p:embed/>
                  </p:oleObj>
                </mc:Choice>
                <mc:Fallback>
                  <p:oleObj name="Формула" r:id="rId4" imgW="43586400" imgH="9448800" progId="Equation.3">
                    <p:embed/>
                    <p:pic>
                      <p:nvPicPr>
                        <p:cNvPr id="0" name="Изображение 645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5076" y="2064946"/>
                          <a:ext cx="4251325" cy="901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912314" y="4293096"/>
            <a:ext cx="4936403" cy="1007140"/>
            <a:chOff x="891929" y="3133083"/>
            <a:chExt cx="4936403" cy="1007140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891929" y="3133083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1040065" y="3184975"/>
            <a:ext cx="4640263" cy="9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46" name="Формула" r:id="rId6" imgW="47548800" imgH="9448800" progId="Equation.3">
                    <p:embed/>
                  </p:oleObj>
                </mc:Choice>
                <mc:Fallback>
                  <p:oleObj name="Формула" r:id="rId6" imgW="47548800" imgH="9448800" progId="Equation.3">
                    <p:embed/>
                    <p:pic>
                      <p:nvPicPr>
                        <p:cNvPr id="0" name="Изображение 645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0065" y="3184975"/>
                          <a:ext cx="4640263" cy="9032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891927" y="2016014"/>
            <a:ext cx="4936403" cy="1007140"/>
            <a:chOff x="894757" y="4276604"/>
            <a:chExt cx="4936403" cy="1007140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894757" y="4276604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1256955" y="4335453"/>
            <a:ext cx="4252913" cy="9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47" name="Формула" r:id="rId8" imgW="43586400" imgH="9448800" progId="Equation.3">
                    <p:embed/>
                  </p:oleObj>
                </mc:Choice>
                <mc:Fallback>
                  <p:oleObj name="Формула" r:id="rId8" imgW="43586400" imgH="9448800" progId="Equation.3">
                    <p:embed/>
                    <p:pic>
                      <p:nvPicPr>
                        <p:cNvPr id="0" name="Изображение 645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6955" y="4335453"/>
                          <a:ext cx="4252913" cy="9032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911785" y="5404651"/>
            <a:ext cx="4936403" cy="1007140"/>
            <a:chOff x="911785" y="5404651"/>
            <a:chExt cx="4936403" cy="1007140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911785" y="5404651"/>
              <a:ext cx="4936403" cy="100714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2005013" y="5641975"/>
            <a:ext cx="271145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548" name="Формула" r:id="rId10" imgW="22860000" imgH="4572000" progId="Equation.3">
                    <p:embed/>
                  </p:oleObj>
                </mc:Choice>
                <mc:Fallback>
                  <p:oleObj name="Формула" r:id="rId10" imgW="22860000" imgH="4572000" progId="Equation.3">
                    <p:embed/>
                    <p:pic>
                      <p:nvPicPr>
                        <p:cNvPr id="0" name="Изображение 645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5013" y="5641975"/>
                          <a:ext cx="271145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1115616" y="397969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645</Words>
  <Application>WPS Presentation</Application>
  <PresentationFormat>Экран (4:3)</PresentationFormat>
  <Paragraphs>134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17</vt:i4>
      </vt:variant>
    </vt:vector>
  </HeadingPairs>
  <TitlesOfParts>
    <vt:vector size="9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219</cp:revision>
  <dcterms:created xsi:type="dcterms:W3CDTF">2022-06-13T05:19:00Z</dcterms:created>
  <dcterms:modified xsi:type="dcterms:W3CDTF">2025-02-16T17:57:29Z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EC77894A95CA4FC68FD4FD63841454FC_12</vt:lpwstr>
  </property>
  <property fmtid="{D5CDD505-2E9C-101B-9397-08002B2CF9AE}" pid="3" name="KSOProductBuildVer">
    <vt:lpwstr>1049-12.2.0.19805</vt:lpwstr>
  </property>
</Properties>
</file>