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8" r:id="rId13"/>
    <p:sldId id="289" r:id="rId14"/>
    <p:sldId id="290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8"/>
            <p14:sldId id="289"/>
            <p14:sldId id="290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041E"/>
    <a:srgbClr val="0D0D71"/>
    <a:srgbClr val="130541"/>
    <a:srgbClr val="230975"/>
    <a:srgbClr val="431153"/>
    <a:srgbClr val="63B35D"/>
    <a:srgbClr val="CCC1D9"/>
    <a:srgbClr val="E9EFF7"/>
    <a:srgbClr val="D8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- 21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baseline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ДЕЛЕНИЕ ДЕСЯТИЧНОЙ ДРОБИ </a:t>
            </a:r>
            <a:endParaRPr lang="ru-RU" sz="3000" b="1" baseline="0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baseline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3000" b="1" baseline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РАЗРЯДНУЮ ЕДИНИЦУ </a:t>
            </a:r>
            <a:r>
              <a:rPr lang="ru-RU" sz="3000" b="1" baseline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51182/pub_5b5ec80bd8824e00a9c2455c_5b5ed174808eb400a9444c0f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8" y="1336884"/>
            <a:ext cx="8645654" cy="48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4644008" y="685918"/>
            <a:ext cx="42638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198" y="675222"/>
            <a:ext cx="42638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avatars.mds.yandex.net/get-zen_doc/51182/pub_5b5ec80bd8824e00a9c2455c_5b5ed174808eb400a9444c0f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8" y="1336884"/>
            <a:ext cx="8645654" cy="48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90035">
            <a:off x="4492546" y="417406"/>
            <a:ext cx="4404144" cy="1490661"/>
            <a:chOff x="796800" y="2642685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796800" y="2642685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1086260" y="2929074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avatars.mds.yandex.net/get-zen_doc/51182/pub_5b5ec80bd8824e00a9c2455c_5b5ed174808eb400a9444c0f/scale_1200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453505"/>
            <a:ext cx="872871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в конец 17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1426" y="460533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250" y="368601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5,067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56,7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522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1426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048" y="776609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807,2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7262" y="46221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1522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1426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80,8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368098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62" y="46221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726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271100" y="637803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0802" y="2749913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6250" y="368601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59" y="77661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1426" y="4622120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91522" y="36860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91522" y="4622122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в конец 17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1426" y="460533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250" y="368601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40,2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522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1426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7,2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7262" y="46221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1522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6250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1426" y="368410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2,9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0,8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368098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62" y="46221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726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6250" y="3693952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6250" y="2749913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0,76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274" y="784830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30,7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368098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6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7262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6250" y="27550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0,0534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271100" y="638326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6250" y="3706520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26" y="4622119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0,5034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48" y="7766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5,34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775055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19,23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7262" y="368098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4942" y="458112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1,0923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4942" y="27550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в конец 17">
            <a:hlinkClick r:id="" action="ppaction://noaction" highlightClick="1"/>
          </p:cNvPr>
          <p:cNvSpPr/>
          <p:nvPr/>
        </p:nvSpPr>
        <p:spPr>
          <a:xfrm>
            <a:off x="7271100" y="6378038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0802" y="2749913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250" y="3686017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359" y="77661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1426" y="4622120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790503"/>
            <a:ext cx="2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23,75 :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1522" y="3686018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2,0375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1522" y="2749914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522" y="4622122"/>
            <a:ext cx="18796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19548" y="790503"/>
            <a:ext cx="165738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404</cp:revision>
  <dcterms:created xsi:type="dcterms:W3CDTF">2020-03-10T07:50:00Z</dcterms:created>
  <dcterms:modified xsi:type="dcterms:W3CDTF">2024-11-01T15:28:55Z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E8A6EFA27D4E491CA387D93484C43F38_12</vt:lpwstr>
  </property>
  <property fmtid="{D5CDD505-2E9C-101B-9397-08002B2CF9AE}" pid="3" name="KSOProductBuildVer">
    <vt:lpwstr>1049-12.2.0.18607</vt:lpwstr>
  </property>
</Properties>
</file>