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8" r:id="rId4"/>
    <p:sldId id="259" r:id="rId5"/>
    <p:sldId id="279" r:id="rId6"/>
    <p:sldId id="280" r:id="rId7"/>
    <p:sldId id="281" r:id="rId8"/>
    <p:sldId id="282" r:id="rId9"/>
    <p:sldId id="274" r:id="rId10"/>
    <p:sldId id="283" r:id="rId11"/>
    <p:sldId id="284" r:id="rId12"/>
    <p:sldId id="285" r:id="rId13"/>
    <p:sldId id="286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№8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68463" y="3436720"/>
            <a:ext cx="6805132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И ДЕЛЕНИЕ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СТЕПЕНЕЙ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95367" y="4754877"/>
            <a:ext cx="7578228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ЕДЕНИЕ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</a:t>
            </a:r>
            <a:endParaRPr lang="ru-RU" sz="36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</a:t>
            </a:r>
            <a:r>
              <a:rPr lang="en-US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ЕДЕНИЯ И СТЕПЕНИ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185413" y="701867"/>
            <a:ext cx="3096345" cy="4383317"/>
            <a:chOff x="2555776" y="579552"/>
            <a:chExt cx="3240360" cy="452535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28" name="Прямоугольник 27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28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61393" y="2274156"/>
            <a:ext cx="1620180" cy="2146561"/>
            <a:chOff x="2555776" y="579552"/>
            <a:chExt cx="3240360" cy="452535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22" name="Прямоугольник 21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ый треугольник 22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8357" y="493221"/>
            <a:ext cx="9036496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И ДЕЛЕНИЕ СТЕПЕНЕЙ.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ЕДЕНИЕ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ПРОИЗ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ЕДЕНИЯ И СТЕПЕНИ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 flipH="1">
            <a:off x="5665378" y="1551353"/>
            <a:ext cx="3182389" cy="4525356"/>
            <a:chOff x="2555776" y="579552"/>
            <a:chExt cx="3240360" cy="452535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21" name="Прямоугольник 20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ый треугольник 22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3789965" y="3316384"/>
            <a:ext cx="1620180" cy="2146561"/>
            <a:chOff x="2555776" y="579552"/>
            <a:chExt cx="3240360" cy="452535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30" name="Прямоугольник 29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434357" y="468837"/>
            <a:ext cx="1620180" cy="2146561"/>
            <a:chOff x="2555776" y="579552"/>
            <a:chExt cx="3240360" cy="4525356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31" name="Прямоугольник 30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 flipH="1">
            <a:off x="5665378" y="1551353"/>
            <a:ext cx="3182389" cy="4525356"/>
            <a:chOff x="2555776" y="579552"/>
            <a:chExt cx="3240360" cy="452535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21" name="Прямоугольник 20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ый треугольник 22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3776515" y="3138680"/>
            <a:ext cx="1620180" cy="2146561"/>
            <a:chOff x="2555776" y="579552"/>
            <a:chExt cx="3240360" cy="452535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27" name="Прямоугольник 26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28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3776515" y="3138680"/>
            <a:ext cx="1620180" cy="2146561"/>
            <a:chOff x="2555776" y="579552"/>
            <a:chExt cx="3240360" cy="4525356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30" name="Прямоугольник 29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3776515" y="3138680"/>
            <a:ext cx="1620180" cy="2146561"/>
            <a:chOff x="2555776" y="579552"/>
            <a:chExt cx="3240360" cy="4525356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26" name="Прямоугольник 25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28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3776515" y="3138680"/>
            <a:ext cx="1620180" cy="2146561"/>
            <a:chOff x="2555776" y="579552"/>
            <a:chExt cx="3240360" cy="4525356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572482" y="1755718"/>
              <a:ext cx="910156" cy="1526663"/>
              <a:chOff x="4572482" y="1755718"/>
              <a:chExt cx="910156" cy="1526663"/>
            </a:xfrm>
          </p:grpSpPr>
          <p:sp>
            <p:nvSpPr>
              <p:cNvPr id="31" name="Прямоугольник 30"/>
              <p:cNvSpPr/>
              <p:nvPr/>
            </p:nvSpPr>
            <p:spPr>
              <a:xfrm rot="2856445">
                <a:off x="4635226" y="2171471"/>
                <a:ext cx="1036046" cy="658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9021596">
                <a:off x="5146083" y="1755718"/>
                <a:ext cx="272886" cy="10150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2528953" flipH="1">
                <a:off x="5187896" y="2646710"/>
                <a:ext cx="274163" cy="63567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2200156">
                <a:off x="4699826" y="1849175"/>
                <a:ext cx="246243" cy="70678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rot="1459245">
                <a:off x="4572482" y="2245851"/>
                <a:ext cx="246243" cy="3411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3520888">
                <a:off x="4753048" y="2504522"/>
                <a:ext cx="537374" cy="59879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flipH="1">
              <a:off x="2555776" y="579552"/>
              <a:ext cx="3240360" cy="4525356"/>
              <a:chOff x="2267744" y="980728"/>
              <a:chExt cx="2802299" cy="4021300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3789064" y="143108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Picture 2" descr="https://avatars.mds.yandex.net/get-pdb/1996600/4f25abcf-d426-49cb-9fbf-a886074efc24/s1200?webp=fals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980728"/>
                <a:ext cx="2802299" cy="402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7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4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10.xml"/><Relationship Id="rId11" Type="http://schemas.openxmlformats.org/officeDocument/2006/relationships/image" Target="../media/image8.jpeg"/><Relationship Id="rId10" Type="http://schemas.openxmlformats.org/officeDocument/2006/relationships/image" Target="../media/image7.png"/><Relationship Id="rId1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8.wmf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10.xml"/><Relationship Id="rId11" Type="http://schemas.openxmlformats.org/officeDocument/2006/relationships/image" Target="../media/image8.jpeg"/><Relationship Id="rId10" Type="http://schemas.openxmlformats.org/officeDocument/2006/relationships/image" Target="../media/image7.png"/><Relationship Id="rId1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hyperlink" Target="https://avatars.mds.yandex.net/get-pdb/1996600/4f25abcf-d426-49cb-9fbf-a886074efc24/s1200?webp=false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wmf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8.jpeg"/><Relationship Id="rId12" Type="http://schemas.openxmlformats.org/officeDocument/2006/relationships/image" Target="../media/image7.png"/><Relationship Id="rId11" Type="http://schemas.openxmlformats.org/officeDocument/2006/relationships/slide" Target="slide2.xml"/><Relationship Id="rId10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4460" y="5941060"/>
            <a:ext cx="6343650" cy="766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8610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 выражения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800" y="26236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483768" y="988290"/>
          <a:ext cx="247015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Формула" r:id="rId1" imgW="16154400" imgH="10668000" progId="Equation.3">
                  <p:embed/>
                </p:oleObj>
              </mc:Choice>
              <mc:Fallback>
                <p:oleObj name="Формула" r:id="rId1" imgW="16154400" imgH="10668000" progId="Equation.3">
                  <p:embed/>
                  <p:pic>
                    <p:nvPicPr>
                      <p:cNvPr id="0" name="Изображение 17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988290"/>
                        <a:ext cx="2470150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20072" y="141277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444208" y="1042203"/>
          <a:ext cx="17716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Формула" r:id="rId3" imgW="11582400" imgH="9448800" progId="Equation.3">
                  <p:embed/>
                </p:oleObj>
              </mc:Choice>
              <mc:Fallback>
                <p:oleObj name="Формула" r:id="rId3" imgW="115824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042203"/>
                        <a:ext cx="177165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53160" y="46242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 выражения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881313" y="4392613"/>
          <a:ext cx="1817687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Формула" r:id="rId5" imgW="11887200" imgH="11277600" progId="Equation.3">
                  <p:embed/>
                </p:oleObj>
              </mc:Choice>
              <mc:Fallback>
                <p:oleObj name="Формула" r:id="rId5" imgW="11887200" imgH="11277600" progId="Equation.3">
                  <p:embed/>
                  <p:pic>
                    <p:nvPicPr>
                      <p:cNvPr id="0" name="Изображение 17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4392613"/>
                        <a:ext cx="1817687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72472" y="494116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773863" y="4508500"/>
          <a:ext cx="139858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7" imgW="9144000" imgH="9448800" progId="Equation.3">
                  <p:embed/>
                </p:oleObj>
              </mc:Choice>
              <mc:Fallback>
                <p:oleObj name="Формула" r:id="rId7" imgW="9144000" imgH="9448800" progId="Equation.3">
                  <p:embed/>
                  <p:pic>
                    <p:nvPicPr>
                      <p:cNvPr id="0" name="Изображение 17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4508500"/>
                        <a:ext cx="139858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16216" y="2457762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–16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5358" y="2432789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5" y="5877272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–32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45356" y="5877272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90" y="2960843"/>
            <a:ext cx="595480" cy="595480"/>
          </a:xfrm>
          <a:prstGeom prst="rect">
            <a:avLst/>
          </a:prstGeom>
        </p:spPr>
      </p:pic>
      <p:pic>
        <p:nvPicPr>
          <p:cNvPr id="23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8" y="3129064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8610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 выражения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800" y="26236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483768" y="988290"/>
          <a:ext cx="247015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Формула" r:id="rId1" imgW="16154400" imgH="10668000" progId="Equation.3">
                  <p:embed/>
                </p:oleObj>
              </mc:Choice>
              <mc:Fallback>
                <p:oleObj name="Формула" r:id="rId1" imgW="16154400" imgH="10668000" progId="Equation.3">
                  <p:embed/>
                  <p:pic>
                    <p:nvPicPr>
                      <p:cNvPr id="0" name="Изображение 18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988290"/>
                        <a:ext cx="2470150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20072" y="141277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653213" y="1042988"/>
          <a:ext cx="135096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Формула" r:id="rId3" imgW="8839200" imgH="9448800" progId="Equation.3">
                  <p:embed/>
                </p:oleObj>
              </mc:Choice>
              <mc:Fallback>
                <p:oleObj name="Формула" r:id="rId3" imgW="8839200" imgH="9448800" progId="Equation.3">
                  <p:embed/>
                  <p:pic>
                    <p:nvPicPr>
                      <p:cNvPr id="0" name="Изображение 18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1042988"/>
                        <a:ext cx="135096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53160" y="46242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 выражения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927350" y="4392613"/>
          <a:ext cx="172402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Формула" r:id="rId5" imgW="11277600" imgH="11277600" progId="Equation.3">
                  <p:embed/>
                </p:oleObj>
              </mc:Choice>
              <mc:Fallback>
                <p:oleObj name="Формула" r:id="rId5" imgW="11277600" imgH="11277600" progId="Equation.3">
                  <p:embed/>
                  <p:pic>
                    <p:nvPicPr>
                      <p:cNvPr id="0" name="Изображение 18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392613"/>
                        <a:ext cx="1724025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97192" y="486916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611938" y="4508500"/>
          <a:ext cx="17240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Формула" r:id="rId7" imgW="11277600" imgH="9448800" progId="Equation.3">
                  <p:embed/>
                </p:oleObj>
              </mc:Choice>
              <mc:Fallback>
                <p:oleObj name="Формула" r:id="rId7" imgW="11277600" imgH="9448800" progId="Equation.3">
                  <p:embed/>
                  <p:pic>
                    <p:nvPicPr>
                      <p:cNvPr id="0" name="Изображение 18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4508500"/>
                        <a:ext cx="172402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16216" y="2457762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–27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5358" y="2457762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5" y="5877272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–25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45357" y="5888600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90" y="2960843"/>
            <a:ext cx="595480" cy="595480"/>
          </a:xfrm>
          <a:prstGeom prst="rect">
            <a:avLst/>
          </a:prstGeom>
        </p:spPr>
      </p:pic>
      <p:pic>
        <p:nvPicPr>
          <p:cNvPr id="23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8" y="3129064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012505" y="785586"/>
          <a:ext cx="149225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1" imgW="9753600" imgH="10058400" progId="Equation.3">
                  <p:embed/>
                </p:oleObj>
              </mc:Choice>
              <mc:Fallback>
                <p:oleObj name="Формула" r:id="rId1" imgW="9753600" imgH="10058400" progId="Equation.3">
                  <p:embed/>
                  <p:pic>
                    <p:nvPicPr>
                      <p:cNvPr id="0" name="Изображение 19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505" y="785586"/>
                        <a:ext cx="149225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7" y="980727"/>
            <a:ext cx="660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степени, найдите значение выражения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0492" y="247834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5356" y="2478346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5" y="587727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25845" y="5886376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848475" y="4184650"/>
          <a:ext cx="181927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3" imgW="11887200" imgH="10058400" progId="Equation.3">
                  <p:embed/>
                </p:oleObj>
              </mc:Choice>
              <mc:Fallback>
                <p:oleObj name="Формула" r:id="rId3" imgW="11887200" imgH="10058400" progId="Equation.3">
                  <p:embed/>
                  <p:pic>
                    <p:nvPicPr>
                      <p:cNvPr id="0" name="Изображение 19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4184650"/>
                        <a:ext cx="1819275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34359" y="4437112"/>
            <a:ext cx="660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степени, найдите значение выражения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90" y="2960843"/>
            <a:ext cx="595480" cy="595480"/>
          </a:xfrm>
          <a:prstGeom prst="rect">
            <a:avLst/>
          </a:prstGeom>
        </p:spPr>
      </p:pic>
      <p:pic>
        <p:nvPicPr>
          <p:cNvPr id="2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8" y="3129064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Девочка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037" y="1795996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· 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57583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⁷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3735264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9072" y="2713274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5037" y="474678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620688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92043" y="1795995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· 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3263" y="5758375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1" y="4744771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711" y="271327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0210" y="3729181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3352" y="1779876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3)¹⁴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(– 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)⁷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620688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713263" y="5758375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3)²¹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1" y="4744771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3⁷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711" y="271327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36159" y="3729181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1779876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7767" y="5729582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2)¹⁵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77767" y="3729181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9215" y="2713272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3491" y="4733291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620688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713263" y="5758375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1" y="3728013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7¹⁶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711" y="271327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4711" y="4763607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6594" y="1788549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5⁴ · 1,4⁴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7767" y="5729582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77767" y="3729181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78935" y="4744770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3491" y="2713274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6238" y="1788548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620688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713263" y="5758375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1" y="3728013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711" y="271327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4711" y="4763607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7¹⁵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7767" y="5729582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78935" y="2713274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78935" y="4744770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73168" y="372801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8005" y="1788548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5⁴)²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3607" y="1788548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00" y="1124744"/>
            <a:ext cx="733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876256" y="620688"/>
          <a:ext cx="792088" cy="147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Формула" r:id="rId1" imgW="215900" imgH="419100" progId="Equation.3">
                  <p:embed/>
                </p:oleObj>
              </mc:Choice>
              <mc:Fallback>
                <p:oleObj name="Формула" r:id="rId1" imgW="215900" imgH="4191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620688"/>
                        <a:ext cx="792088" cy="1478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8144" y="4941168"/>
            <a:ext cx="2019738" cy="792088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724128" y="4869160"/>
          <a:ext cx="223224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Формула" r:id="rId3" imgW="14325600" imgH="5791200" progId="Equation.3">
                  <p:embed/>
                </p:oleObj>
              </mc:Choice>
              <mc:Fallback>
                <p:oleObj name="Формула" r:id="rId3" imgW="14325600" imgH="5791200" progId="Equation.3">
                  <p:embed/>
                  <p:pic>
                    <p:nvPicPr>
                      <p:cNvPr id="0" name="Изображение 16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869160"/>
                        <a:ext cx="2232248" cy="936104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00940" y="3212976"/>
            <a:ext cx="2040166" cy="792088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187624" y="3212976"/>
          <a:ext cx="223224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Формула" r:id="rId5" imgW="13411200" imgH="4267200" progId="Equation.3">
                  <p:embed/>
                </p:oleObj>
              </mc:Choice>
              <mc:Fallback>
                <p:oleObj name="Формула" r:id="rId5" imgW="13411200" imgH="4267200" progId="Equation.3">
                  <p:embed/>
                  <p:pic>
                    <p:nvPicPr>
                      <p:cNvPr id="0" name="Изображение 16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212976"/>
                        <a:ext cx="2232248" cy="864096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75274" y="4797152"/>
            <a:ext cx="2019738" cy="1080120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58875" y="4724400"/>
          <a:ext cx="2251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Формула" r:id="rId7" imgW="16459200" imgH="9448800" progId="Equation.3">
                  <p:embed/>
                </p:oleObj>
              </mc:Choice>
              <mc:Fallback>
                <p:oleObj name="Формула" r:id="rId7" imgW="16459200" imgH="9448800" progId="Equation.3">
                  <p:embed/>
                  <p:pic>
                    <p:nvPicPr>
                      <p:cNvPr id="0" name="Изображение 16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724400"/>
                        <a:ext cx="2251075" cy="122555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724128" y="2996952"/>
          <a:ext cx="223820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Формула" r:id="rId9" imgW="25908000" imgH="11277600" progId="Equation.3">
                  <p:embed/>
                </p:oleObj>
              </mc:Choice>
              <mc:Fallback>
                <p:oleObj name="Формула" r:id="rId9" imgW="25908000" imgH="11277600" progId="Equation.3">
                  <p:embed/>
                  <p:pic>
                    <p:nvPicPr>
                      <p:cNvPr id="0" name="Изображение 16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996952"/>
                        <a:ext cx="2238201" cy="1224136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14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88200" y="560020"/>
            <a:ext cx="664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степени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20720" y="271327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20720" y="471187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2²⁰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0720" y="370916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2¹³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20720" y="5719127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2⁴⁰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⁷²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4711877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¹⁷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87624" y="3711461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²⁴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604" y="1491181"/>
            <a:ext cx="3063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основанием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337" y="1491181"/>
            <a:ext cx="3063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основанием 2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88200" y="560020"/>
            <a:ext cx="664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степени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20720" y="271327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20720" y="474987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5³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0720" y="574238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¹⁷⁵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20720" y="3725157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3725157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87624" y="474987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¹⁸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604" y="1491181"/>
            <a:ext cx="3063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основанием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337" y="1491181"/>
            <a:ext cx="3063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основанием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⁷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WPS Presentation</Application>
  <PresentationFormat>Экран (4:3)</PresentationFormat>
  <Paragraphs>226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120</cp:revision>
  <dcterms:created xsi:type="dcterms:W3CDTF">2020-07-09T02:51:00Z</dcterms:created>
  <dcterms:modified xsi:type="dcterms:W3CDTF">2024-11-02T15:16:42Z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740D22394AE945AE89FF76F497E04C9D_12</vt:lpwstr>
  </property>
  <property fmtid="{D5CDD505-2E9C-101B-9397-08002B2CF9AE}" pid="3" name="KSOProductBuildVer">
    <vt:lpwstr>1049-12.2.0.18607</vt:lpwstr>
  </property>
</Properties>
</file>