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48"/>
  </p:handoutMasterIdLst>
  <p:sldIdLst>
    <p:sldId id="256" r:id="rId3"/>
    <p:sldId id="263" r:id="rId4"/>
    <p:sldId id="257" r:id="rId6"/>
    <p:sldId id="266" r:id="rId7"/>
    <p:sldId id="268" r:id="rId8"/>
    <p:sldId id="267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298" r:id="rId39"/>
    <p:sldId id="300" r:id="rId40"/>
    <p:sldId id="301" r:id="rId41"/>
    <p:sldId id="303" r:id="rId42"/>
    <p:sldId id="304" r:id="rId43"/>
    <p:sldId id="305" r:id="rId44"/>
    <p:sldId id="307" r:id="rId45"/>
    <p:sldId id="306" r:id="rId46"/>
    <p:sldId id="30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16951"/>
    <a:srgbClr val="505A2C"/>
    <a:srgbClr val="663300"/>
    <a:srgbClr val="4C3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25" autoAdjust="0"/>
  </p:normalViewPr>
  <p:slideViewPr>
    <p:cSldViewPr>
      <p:cViewPr varScale="1">
        <p:scale>
          <a:sx n="89" d="100"/>
          <a:sy n="89" d="100"/>
        </p:scale>
        <p:origin x="-22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48" Type="http://schemas.openxmlformats.org/officeDocument/2006/relationships/handoutMaster" Target="handoutMasters/handoutMaster1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428D3-F128-4AAE-9528-6CA1567E268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07CE4-0CF4-4501-B53A-0E255AD6C4B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63DCF-F018-48F1-81A0-104AED443CB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перехода к определённому туру – нажмите на выбранную кнопку с названием. Очерёдность любая, выбирают дети.</a:t>
            </a:r>
            <a:endParaRPr lang="ru-RU" dirty="0" smtClean="0"/>
          </a:p>
          <a:p>
            <a:r>
              <a:rPr lang="ru-RU" dirty="0" smtClean="0"/>
              <a:t>В правом верхнем углу две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уропаляющие</a:t>
            </a:r>
            <a:r>
              <a:rPr lang="ru-RU" baseline="0" dirty="0" smtClean="0"/>
              <a:t> кнопки</a:t>
            </a:r>
            <a:endParaRPr lang="ru-RU" baseline="0" dirty="0" smtClean="0"/>
          </a:p>
          <a:p>
            <a:r>
              <a:rPr lang="ru-RU" baseline="0" dirty="0" smtClean="0"/>
              <a:t>1 – источники материалов (в процессе проведения игры информацию можно не демонстрировать</a:t>
            </a:r>
            <a:endParaRPr lang="ru-RU" baseline="0" dirty="0" smtClean="0"/>
          </a:p>
          <a:p>
            <a:r>
              <a:rPr lang="ru-RU" baseline="0" dirty="0" smtClean="0"/>
              <a:t>2 – завершение мероприятия.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«3».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«4».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«5».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«6».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«7».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«8».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Необходимо как можно быстрее прочитать слова, зашифрованные с использованием цифр, чисел и числовых выражений.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«1».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«2».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«3».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Кнопка «Догоняй-ка» – переход на слайд МЕНЮ игры – к выбору</a:t>
            </a:r>
            <a:r>
              <a:rPr lang="ru-RU" baseline="0" dirty="0" smtClean="0"/>
              <a:t> тура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Кнопки 1, 2, 3, 4 – переход к группам вопросов, каждая группа содержит 5 вопросов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«4».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«5».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«6».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«7».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«8».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Кнопка «Отгадай-ка» – переход на слайд МЕНЮ игры – к выбору</a:t>
            </a:r>
            <a:r>
              <a:rPr lang="ru-RU" baseline="0" dirty="0" smtClean="0"/>
              <a:t> тура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Кнопки 1, 2, 3, 4, 5, 6, 7, 8 – переход к вопросам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Количество животных на слайде – условное</a:t>
            </a:r>
            <a:endParaRPr lang="ru-RU" dirty="0" smtClean="0"/>
          </a:p>
          <a:p>
            <a:r>
              <a:rPr lang="ru-RU" dirty="0" smtClean="0"/>
              <a:t>------------------------------------------------------------------------------</a:t>
            </a:r>
            <a:endParaRPr lang="ru-RU" dirty="0" smtClean="0"/>
          </a:p>
          <a:p>
            <a:r>
              <a:rPr lang="ru-RU" dirty="0" smtClean="0"/>
              <a:t>Действия на слайде – нажатием</a:t>
            </a:r>
            <a:r>
              <a:rPr lang="ru-RU" baseline="0" dirty="0" smtClean="0"/>
              <a:t> на прямоугольник с загадкой.</a:t>
            </a:r>
            <a:endParaRPr lang="ru-RU" baseline="0" dirty="0" smtClean="0"/>
          </a:p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«1».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Действия на слайде – нажатием</a:t>
            </a:r>
            <a:r>
              <a:rPr lang="ru-RU" baseline="0" dirty="0" smtClean="0"/>
              <a:t> на прямоугольник с загадкой.</a:t>
            </a:r>
            <a:endParaRPr lang="ru-RU" baseline="0" dirty="0" smtClean="0"/>
          </a:p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«2».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Количество яблок на слайде – условное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---------------------------------------------------------------</a:t>
            </a:r>
            <a:endParaRPr lang="ru-RU" dirty="0" smtClean="0"/>
          </a:p>
          <a:p>
            <a:r>
              <a:rPr lang="ru-RU" dirty="0" smtClean="0"/>
              <a:t>Действия на слайде – нажатием</a:t>
            </a:r>
            <a:r>
              <a:rPr lang="ru-RU" baseline="0" dirty="0" smtClean="0"/>
              <a:t> на прямоугольник с загадкой.</a:t>
            </a:r>
            <a:endParaRPr lang="ru-RU" baseline="0" dirty="0" smtClean="0"/>
          </a:p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«3».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«4».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Запускаем таймер нажатием</a:t>
            </a:r>
            <a:r>
              <a:rPr lang="ru-RU" baseline="0" dirty="0" smtClean="0"/>
              <a:t> на цифру 10 (обратный отсчёт) в улитке За время таймера необходимо ответить на все вопросы.</a:t>
            </a:r>
            <a:endParaRPr lang="ru-RU" baseline="0" dirty="0" smtClean="0"/>
          </a:p>
          <a:p>
            <a:r>
              <a:rPr lang="ru-RU" baseline="0" dirty="0" smtClean="0"/>
              <a:t>Алгоритм действий: на каждый прямоугольник необходимо нажать дважды. 1 – визуализация вопроса, 2 – визуализация ответа.</a:t>
            </a:r>
            <a:endParaRPr lang="ru-RU" baseline="0" dirty="0" smtClean="0"/>
          </a:p>
          <a:p>
            <a:r>
              <a:rPr lang="ru-RU" baseline="0" dirty="0" smtClean="0"/>
              <a:t>Для возврата к выбору группы вопросов нажимаем на прямоугольник в верхнем левом углу с цифрой «1»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«5».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«6».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«7».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Визуализация правильного ответа – нажатием на прямоугольник с загадкой.</a:t>
            </a: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«8».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 числа в загадки В предложенных загадках пропущены числа (записанные словами).. Ваша задача – вставить правильные числа-слова (числительные) в текст загадки и дать ответ на загадку.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слайдах в картинках есть подсказки.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--------------------------------------------------------------------------------------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Кнопка «Загадай-ка» – переход на слайд МЕНЮ игры – к выбору</a:t>
            </a:r>
            <a:r>
              <a:rPr lang="ru-RU" baseline="0" dirty="0" smtClean="0"/>
              <a:t> тура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Кнопки 1, 2, 3, 4, 5, 6, 7, 8 – переход к вопросам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«1».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«2».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«3».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«4».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«5».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Запускаем таймер нажатием</a:t>
            </a:r>
            <a:r>
              <a:rPr lang="ru-RU" baseline="0" dirty="0" smtClean="0"/>
              <a:t> на цифру 10 (обратный отсчёт) в улитке За время таймера необходимо ответить на все вопросы.</a:t>
            </a:r>
            <a:endParaRPr lang="ru-RU" baseline="0" dirty="0" smtClean="0"/>
          </a:p>
          <a:p>
            <a:r>
              <a:rPr lang="ru-RU" baseline="0" dirty="0" smtClean="0"/>
              <a:t>Алгоритм действий: на каждый прямоугольник необходимо нажать дважды. 1 – визуализация вопроса, 2 – визуализация ответа.</a:t>
            </a:r>
            <a:endParaRPr lang="ru-RU" baseline="0" dirty="0" smtClean="0"/>
          </a:p>
          <a:p>
            <a:r>
              <a:rPr lang="ru-RU" baseline="0" dirty="0" smtClean="0"/>
              <a:t>Для возврата к выбору группы вопросов нажимаем на прямоугольник в верхнем левом углу с цифрой «2»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«6».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«7».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визуализации слов</a:t>
            </a:r>
            <a:r>
              <a:rPr lang="ru-RU" baseline="0" dirty="0" smtClean="0"/>
              <a:t> числительных необходимо нажать на число, от которого образовано числительное – справа на слайде (1, 2, 3, 4, 5, 6, 7, 8, 9, 10)</a:t>
            </a:r>
            <a:endParaRPr lang="ru-RU" baseline="0" dirty="0" smtClean="0"/>
          </a:p>
          <a:p>
            <a:r>
              <a:rPr lang="ru-RU" baseline="0" dirty="0" smtClean="0"/>
              <a:t>Для показа правильного ответа необходимо нажато на кнопку «ОТГАДКА»</a:t>
            </a:r>
            <a:endParaRPr lang="ru-RU" baseline="0" dirty="0" smtClean="0"/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«8».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Запускаем таймер нажатием</a:t>
            </a:r>
            <a:r>
              <a:rPr lang="ru-RU" baseline="0" dirty="0" smtClean="0"/>
              <a:t> на цифру 10 (обратный отсчёт) в улитке За время таймера необходимо ответить на все вопросы.</a:t>
            </a:r>
            <a:endParaRPr lang="ru-RU" baseline="0" dirty="0" smtClean="0"/>
          </a:p>
          <a:p>
            <a:r>
              <a:rPr lang="ru-RU" baseline="0" dirty="0" smtClean="0"/>
              <a:t>Алгоритм действий: на каждый прямоугольник необходимо нажать дважды. 1 – визуализация вопроса, 2 – визуализация ответа.</a:t>
            </a:r>
            <a:endParaRPr lang="ru-RU" baseline="0" dirty="0" smtClean="0"/>
          </a:p>
          <a:p>
            <a:r>
              <a:rPr lang="ru-RU" baseline="0" dirty="0" smtClean="0"/>
              <a:t>Для возврата к выбору группы вопросов нажимаем на прямоугольник в верхнем левом углу с цифрой «3»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Запускаем таймер нажатием</a:t>
            </a:r>
            <a:r>
              <a:rPr lang="ru-RU" baseline="0" dirty="0" smtClean="0"/>
              <a:t> на цифру 10 (обратный отсчёт) в улитке За время таймера необходимо ответить на все вопросы.</a:t>
            </a:r>
            <a:endParaRPr lang="ru-RU" baseline="0" dirty="0" smtClean="0"/>
          </a:p>
          <a:p>
            <a:r>
              <a:rPr lang="ru-RU" baseline="0" dirty="0" smtClean="0"/>
              <a:t>Алгоритм действий: на каждый прямоугольник необходимо нажать дважды. 1 – визуализация вопроса, 2 – визуализация ответа.</a:t>
            </a:r>
            <a:endParaRPr lang="ru-RU" baseline="0" dirty="0" smtClean="0"/>
          </a:p>
          <a:p>
            <a:r>
              <a:rPr lang="ru-RU" baseline="0" dirty="0" smtClean="0"/>
              <a:t>Для возврата к выбору группы вопросов нажимаем на прямоугольник в верхнем левом углу с цифрой «4»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Кнопка «Сосчитай-ка» – переход на слайд МЕНЮ игры – к выбору</a:t>
            </a:r>
            <a:r>
              <a:rPr lang="ru-RU" baseline="0" dirty="0" smtClean="0"/>
              <a:t> тура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Кнопки 1, 2, 3, 4, 5, 6, 7, 8 – переход к группам вопросов, каждая группа содержит 2 вопроса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«1».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вопроса необходимо нажать на прямоугольник, Для визуализации правильного ответа необходимо нажать на этот же прямоугольник.</a:t>
            </a:r>
            <a:endParaRPr lang="ru-RU" baseline="0" dirty="0" smtClean="0"/>
          </a:p>
          <a:p>
            <a:r>
              <a:rPr lang="ru-RU" baseline="0" dirty="0" smtClean="0"/>
              <a:t>Настроены триггеры, поэтому последовательность выбора прямоугольников произвольная. </a:t>
            </a:r>
            <a:endParaRPr lang="ru-RU" baseline="0" dirty="0" smtClean="0"/>
          </a:p>
          <a:p>
            <a:r>
              <a:rPr lang="ru-RU" baseline="0" dirty="0" smtClean="0"/>
              <a:t>Для перехода к выбору следующего вопроса необходимо нажать на прямоугольник в левом верхнем углу с цифрой «2».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5203-3C68-486C-9205-71528505A38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3174290575d0436d2e097e3bec2bd3fd-sr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784976" cy="6237334"/>
          </a:xfrm>
          <a:prstGeom prst="rect">
            <a:avLst/>
          </a:prstGeom>
          <a:noFill/>
        </p:spPr>
      </p:pic>
      <p:pic>
        <p:nvPicPr>
          <p:cNvPr id="9" name="Picture 6" descr="https://ya-webdesign.com/images/nerd-transparent-clip-art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2627" y="3556140"/>
            <a:ext cx="1603263" cy="2662310"/>
          </a:xfrm>
          <a:prstGeom prst="rect">
            <a:avLst/>
          </a:prstGeom>
          <a:noFill/>
        </p:spPr>
      </p:pic>
      <p:pic>
        <p:nvPicPr>
          <p:cNvPr id="10" name="Picture 2" descr="http://clipart-library.com/img1/3258599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3392" y="3501008"/>
            <a:ext cx="1756320" cy="2736305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 userDrawn="1"/>
        </p:nvGrpSpPr>
        <p:grpSpPr>
          <a:xfrm>
            <a:off x="1691680" y="3090304"/>
            <a:ext cx="1728192" cy="3163467"/>
            <a:chOff x="1763688" y="3356992"/>
            <a:chExt cx="1584176" cy="2896779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 rot="20318484">
              <a:off x="2751594" y="4840459"/>
              <a:ext cx="302221" cy="34146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2670037">
              <a:off x="2324111" y="4875400"/>
              <a:ext cx="270155" cy="2713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99792" y="59492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051720" y="6021288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195736" y="3789040"/>
              <a:ext cx="72008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https://im0-tub-ru.yandex.net/i?id=d3dce63b1eff836ae279024da8c635a7-l&amp;n=1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DFFFC"/>
                </a:clrFrom>
                <a:clrTo>
                  <a:srgbClr val="FDFF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3356992"/>
              <a:ext cx="1584176" cy="2896779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 userDrawn="1"/>
        </p:nvGrpSpPr>
        <p:grpSpPr>
          <a:xfrm>
            <a:off x="5580112" y="3894380"/>
            <a:ext cx="1872208" cy="2414940"/>
            <a:chOff x="5436096" y="3669027"/>
            <a:chExt cx="1872208" cy="2496277"/>
          </a:xfrm>
        </p:grpSpPr>
        <p:sp>
          <p:nvSpPr>
            <p:cNvPr id="19" name="Овал 18"/>
            <p:cNvSpPr/>
            <p:nvPr/>
          </p:nvSpPr>
          <p:spPr>
            <a:xfrm>
              <a:off x="5940152" y="4221088"/>
              <a:ext cx="648072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300192" y="429309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660232" y="5157192"/>
              <a:ext cx="50405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88224" y="5013176"/>
              <a:ext cx="64807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16216" y="5517232"/>
              <a:ext cx="504056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 rot="419751">
              <a:off x="6586845" y="5109369"/>
              <a:ext cx="458092" cy="434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8350124">
              <a:off x="6673172" y="5690408"/>
              <a:ext cx="360040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868144" y="5229200"/>
              <a:ext cx="266328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20032312">
              <a:off x="5861806" y="5413463"/>
              <a:ext cx="266328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4" descr="https://im0-tub-ru.yandex.net/i?id=7f06e36ed81f0eb711eecb7cdba05d65-l&amp;n=13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436096" y="3669027"/>
              <a:ext cx="1872208" cy="2496277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 userDrawn="1"/>
        </p:nvSpPr>
        <p:spPr>
          <a:xfrm>
            <a:off x="0" y="6519446"/>
            <a:ext cx="947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Марина Николаевна, МКОУ СОШ №256 ГО ЗАТО г.Фокино Приморский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кр</a:t>
            </a:r>
            <a:r>
              <a:rPr lang="ru-RU" sz="1600" b="1" dirty="0" smtClean="0">
                <a:latin typeface="Comic Sans MS" panose="030F0702030302020204" pitchFamily="66" charset="0"/>
              </a:rPr>
              <a:t>.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611560" y="692696"/>
            <a:ext cx="801693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ЗАНИМАТЕЛЬНАЯ</a:t>
            </a:r>
            <a:endParaRPr lang="ru-RU" sz="66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МАТЕМАТИКА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3491880" y="4437112"/>
            <a:ext cx="20697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5 – 6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0-tub-ru.yandex.net/i?id=6ee373c4f4e790c73e4236b711523129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251520" y="260648"/>
            <a:ext cx="8712968" cy="64087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0-tub-ru.yandex.net/i?id=950c37f7874e85b3358f5c354be5ace1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рапеция 3"/>
          <p:cNvSpPr/>
          <p:nvPr userDrawn="1"/>
        </p:nvSpPr>
        <p:spPr>
          <a:xfrm>
            <a:off x="-612576" y="1268760"/>
            <a:ext cx="5184576" cy="5589240"/>
          </a:xfrm>
          <a:prstGeom prst="trapezoid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0" descr="https://prikolnye-kartinki.ru/img/picture/Oct/06/65e8555c64b2553e69b07e7abba28eb3/4.jpg"/>
          <p:cNvPicPr>
            <a:picLocks noChangeAspect="1" noChangeArrowheads="1" noCrop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776"/>
            <a:ext cx="425875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m0-tub-ru.yandex.net/i?id=950c37f7874e85b3358f5c354be5ace1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251520" y="260648"/>
            <a:ext cx="8712968" cy="64087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19D8-3FAA-45F1-A9AB-4720968ECE8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55C8-AE95-4316-B33F-6D034D451DC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3174290575d0436d2e097e3bec2bd3fd-sr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8784976" cy="62373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19D8-3FAA-45F1-A9AB-4720968ECE8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55C8-AE95-4316-B33F-6D034D451DC1}" type="slidenum">
              <a:rPr lang="ru-RU" smtClean="0"/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5508104" y="1268760"/>
            <a:ext cx="3635896" cy="5589240"/>
            <a:chOff x="5508104" y="1268760"/>
            <a:chExt cx="3635896" cy="5589240"/>
          </a:xfrm>
        </p:grpSpPr>
        <p:sp>
          <p:nvSpPr>
            <p:cNvPr id="12" name="Овал 11"/>
            <p:cNvSpPr/>
            <p:nvPr/>
          </p:nvSpPr>
          <p:spPr>
            <a:xfrm>
              <a:off x="6516216" y="2924944"/>
              <a:ext cx="1152128" cy="576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19847333">
              <a:off x="6796329" y="4203609"/>
              <a:ext cx="107269" cy="880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88224" y="4221088"/>
              <a:ext cx="72008" cy="1943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5"/>
            <p:cNvGrpSpPr/>
            <p:nvPr/>
          </p:nvGrpSpPr>
          <p:grpSpPr>
            <a:xfrm>
              <a:off x="5508104" y="1268760"/>
              <a:ext cx="3635896" cy="5589240"/>
              <a:chOff x="4572000" y="0"/>
              <a:chExt cx="4320480" cy="6356262"/>
            </a:xfrm>
          </p:grpSpPr>
          <p:pic>
            <p:nvPicPr>
              <p:cNvPr id="16" name="Picture 4" descr="https://im0-tub-ru.yandex.net/i?id=36ada03cd310fe86e1130a1204880e8c-l&amp;n=13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6016" y="0"/>
                <a:ext cx="4176464" cy="6356262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https://im0-tub-ru.yandex.net/i?id=36ada03cd310fe86e1130a1204880e8c-l&amp;n=13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0" y="1268760"/>
                <a:ext cx="216024" cy="252028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gri7.ru/_sf/77/51201156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6301" cy="685800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19D8-3FAA-45F1-A9AB-4720968ECE8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55C8-AE95-4316-B33F-6D034D451DC1}" type="slidenum">
              <a:rPr lang="ru-RU" smtClean="0"/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83568" y="3356992"/>
            <a:ext cx="3384376" cy="3501008"/>
            <a:chOff x="683568" y="3356992"/>
            <a:chExt cx="3384376" cy="3501008"/>
          </a:xfrm>
        </p:grpSpPr>
        <p:sp>
          <p:nvSpPr>
            <p:cNvPr id="9" name="Овал 8"/>
            <p:cNvSpPr/>
            <p:nvPr/>
          </p:nvSpPr>
          <p:spPr>
            <a:xfrm>
              <a:off x="1403648" y="4005064"/>
              <a:ext cx="1440160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691680" y="5013176"/>
              <a:ext cx="72008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91680" y="6641976"/>
              <a:ext cx="360040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8444296">
              <a:off x="2366647" y="4786024"/>
              <a:ext cx="36004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71800" y="5157192"/>
              <a:ext cx="720080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854551">
              <a:off x="2513667" y="5197055"/>
              <a:ext cx="36004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6" descr="https://im0-tub-ru.yandex.net/i?id=adf99b63ac11d69735d0014a8f3c3182-l&amp;n=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3356992"/>
              <a:ext cx="3384376" cy="35010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gri7.ru/_sf/77/51201156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63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251520" y="260648"/>
            <a:ext cx="8712968" cy="64087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683568" y="3356992"/>
            <a:ext cx="3384376" cy="3501008"/>
            <a:chOff x="683568" y="3356992"/>
            <a:chExt cx="3384376" cy="3501008"/>
          </a:xfrm>
        </p:grpSpPr>
        <p:sp>
          <p:nvSpPr>
            <p:cNvPr id="11" name="Овал 10"/>
            <p:cNvSpPr/>
            <p:nvPr/>
          </p:nvSpPr>
          <p:spPr>
            <a:xfrm>
              <a:off x="1403648" y="4005064"/>
              <a:ext cx="1440160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691680" y="5013176"/>
              <a:ext cx="72008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691680" y="6641976"/>
              <a:ext cx="360040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18444296">
              <a:off x="2366647" y="4786024"/>
              <a:ext cx="36004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771800" y="5157192"/>
              <a:ext cx="720080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854551">
              <a:off x="2513667" y="5197055"/>
              <a:ext cx="360040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6" descr="https://im0-tub-ru.yandex.net/i?id=adf99b63ac11d69735d0014a8f3c3182-l&amp;n=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3356992"/>
              <a:ext cx="3384376" cy="35010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m0-tub-ru.yandex.net/i?id=6ee373c4f4e790c73e4236b711523129-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6" descr="http://simfchildlibrary.ru/admin/edit/images/745-cf4d75c1c06c42554e9ba537ea232733.png"/>
          <p:cNvPicPr>
            <a:picLocks noChangeAspect="1" noChangeArrowheads="1"/>
          </p:cNvPicPr>
          <p:nvPr userDrawn="1"/>
        </p:nvPicPr>
        <p:blipFill>
          <a:blip r:embed="rId3" cstate="email"/>
          <a:srcRect l="17268" t="8022" r="5756"/>
          <a:stretch>
            <a:fillRect/>
          </a:stretch>
        </p:blipFill>
        <p:spPr bwMode="auto">
          <a:xfrm flipH="1">
            <a:off x="5292080" y="764704"/>
            <a:ext cx="385192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https://im0-tub-ru.yandex.net/i?id=65b5bd879573b07cc175022a5ff04950-sr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262" cy="6858000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19D8-3FAA-45F1-A9AB-4720968ECE8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55C8-AE95-4316-B33F-6D034D451DC1}" type="slidenum">
              <a:rPr lang="ru-RU" smtClean="0"/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179512" y="3645024"/>
            <a:ext cx="8717979" cy="3030860"/>
            <a:chOff x="179512" y="3645024"/>
            <a:chExt cx="8717979" cy="3030860"/>
          </a:xfrm>
        </p:grpSpPr>
        <p:sp>
          <p:nvSpPr>
            <p:cNvPr id="8" name="Овал 7"/>
            <p:cNvSpPr/>
            <p:nvPr/>
          </p:nvSpPr>
          <p:spPr>
            <a:xfrm>
              <a:off x="7452320" y="4005064"/>
              <a:ext cx="72008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868144" y="4149080"/>
              <a:ext cx="72008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211960" y="4365104"/>
              <a:ext cx="72008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39752" y="4077072"/>
              <a:ext cx="72008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827584" y="4005064"/>
              <a:ext cx="720080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300192" y="6237312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331640" y="6093296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699792" y="6165304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220072" y="5733256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619672" y="5661248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79512" y="5877272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563888" y="6165304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714391">
              <a:off x="4915757" y="6127416"/>
              <a:ext cx="21602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https://im0-tub-ru.yandex.net/i?id=774ad57e77d6c148014c0f343bbe76b6-l&amp;n=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3645024"/>
              <a:ext cx="8717979" cy="30308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im0-tub-ru.yandex.net/i?id=65b5bd879573b07cc175022a5ff04950-sr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262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19D8-3FAA-45F1-A9AB-4720968ECE8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55C8-AE95-4316-B33F-6D034D451DC1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260648"/>
            <a:ext cx="8712968" cy="64087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19D8-3FAA-45F1-A9AB-4720968ECE8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855C8-AE95-4316-B33F-6D034D451DC1}" type="slidenum">
              <a:rPr lang="ru-RU" smtClean="0"/>
            </a:fld>
            <a:endParaRPr lang="ru-RU"/>
          </a:p>
        </p:txBody>
      </p:sp>
      <p:pic>
        <p:nvPicPr>
          <p:cNvPr id="8" name="Picture 2" descr="https://im0-tub-ru.yandex.net/i?id=9f460456e09fb028bb45db5d72c1b910-sr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220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 userDrawn="1"/>
        </p:nvSpPr>
        <p:spPr>
          <a:xfrm>
            <a:off x="251520" y="260648"/>
            <a:ext cx="8712968" cy="64087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740352" y="6669360"/>
            <a:ext cx="1080120" cy="188640"/>
          </a:xfrm>
          <a:prstGeom prst="rect">
            <a:avLst/>
          </a:prstGeom>
          <a:solidFill>
            <a:srgbClr val="916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skshi-ri.ru/images/0_6fae1_e8823b77_XL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00464" y="5239538"/>
            <a:ext cx="3443536" cy="161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0-tub-ru.yandex.net/i?id=9f460456e09fb028bb45db5d72c1b910-srl&amp;n=1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2209" cy="6858000"/>
          </a:xfrm>
          <a:prstGeom prst="rect">
            <a:avLst/>
          </a:prstGeom>
          <a:noFill/>
        </p:spPr>
      </p:pic>
      <p:pic>
        <p:nvPicPr>
          <p:cNvPr id="9" name="Picture 4" descr="https://ya-webdesign.com/images/reading-vector-pile-book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156176" y="3861048"/>
            <a:ext cx="2210926" cy="3140968"/>
          </a:xfrm>
          <a:prstGeom prst="rect">
            <a:avLst/>
          </a:prstGeom>
          <a:noFill/>
        </p:spPr>
      </p:pic>
      <p:pic>
        <p:nvPicPr>
          <p:cNvPr id="10" name="Picture 2" descr="https://ds12-kolomna.edumsko.ru/uploads/35800/35704/section/778090/gramota.png?1536779780450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3284984"/>
            <a:ext cx="4392488" cy="256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E19D8-3FAA-45F1-A9AB-4720968ECE8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855C8-AE95-4316-B33F-6D034D451DC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25.xml"/><Relationship Id="rId8" Type="http://schemas.openxmlformats.org/officeDocument/2006/relationships/slide" Target="slide24.xml"/><Relationship Id="rId7" Type="http://schemas.openxmlformats.org/officeDocument/2006/relationships/slide" Target="slide23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3" Type="http://schemas.openxmlformats.org/officeDocument/2006/relationships/slide" Target="slide19.xml"/><Relationship Id="rId2" Type="http://schemas.openxmlformats.org/officeDocument/2006/relationships/slide" Target="slide18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35.xml"/><Relationship Id="rId4" Type="http://schemas.openxmlformats.org/officeDocument/2006/relationships/slide" Target="slide17.xml"/><Relationship Id="rId3" Type="http://schemas.openxmlformats.org/officeDocument/2006/relationships/slide" Target="slide26.xml"/><Relationship Id="rId2" Type="http://schemas.openxmlformats.org/officeDocument/2006/relationships/slide" Target="slide8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34.xml"/><Relationship Id="rId8" Type="http://schemas.openxmlformats.org/officeDocument/2006/relationships/slide" Target="slide33.xml"/><Relationship Id="rId7" Type="http://schemas.openxmlformats.org/officeDocument/2006/relationships/slide" Target="slide32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7.xml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6" Type="http://schemas.openxmlformats.org/officeDocument/2006/relationships/notesSlide" Target="../notesSlides/notesSlide26.xml"/><Relationship Id="rId15" Type="http://schemas.openxmlformats.org/officeDocument/2006/relationships/slideLayout" Target="../slideLayouts/slideLayout10.xml"/><Relationship Id="rId14" Type="http://schemas.openxmlformats.org/officeDocument/2006/relationships/slide" Target="slide26.xml"/><Relationship Id="rId13" Type="http://schemas.openxmlformats.org/officeDocument/2006/relationships/image" Target="../media/image51.jpeg"/><Relationship Id="rId12" Type="http://schemas.openxmlformats.org/officeDocument/2006/relationships/image" Target="../media/image50.png"/><Relationship Id="rId11" Type="http://schemas.openxmlformats.org/officeDocument/2006/relationships/image" Target="../media/image49.jpeg"/><Relationship Id="rId10" Type="http://schemas.openxmlformats.org/officeDocument/2006/relationships/image" Target="../media/image48.jpeg"/><Relationship Id="rId1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image" Target="../media/image58.jpeg"/><Relationship Id="rId7" Type="http://schemas.openxmlformats.org/officeDocument/2006/relationships/image" Target="../media/image57.jpe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slide" Target="slide26.xml"/><Relationship Id="rId10" Type="http://schemas.openxmlformats.org/officeDocument/2006/relationships/notesSlide" Target="../notesSlides/notesSlide27.xml"/><Relationship Id="rId1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0.xml"/><Relationship Id="rId3" Type="http://schemas.openxmlformats.org/officeDocument/2006/relationships/slide" Target="slide26.xml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0.xml"/><Relationship Id="rId2" Type="http://schemas.openxmlformats.org/officeDocument/2006/relationships/slide" Target="slide26.xml"/><Relationship Id="rId1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jpeg"/><Relationship Id="rId8" Type="http://schemas.openxmlformats.org/officeDocument/2006/relationships/image" Target="../media/image73.jpeg"/><Relationship Id="rId7" Type="http://schemas.openxmlformats.org/officeDocument/2006/relationships/image" Target="../media/image72.jpeg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2" Type="http://schemas.openxmlformats.org/officeDocument/2006/relationships/notesSlide" Target="../notesSlides/notesSlide32.xml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75.jpeg"/><Relationship Id="rId1" Type="http://schemas.openxmlformats.org/officeDocument/2006/relationships/slide" Target="slide2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6.jpeg"/><Relationship Id="rId1" Type="http://schemas.openxmlformats.org/officeDocument/2006/relationships/slide" Target="slide26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1" Type="http://schemas.openxmlformats.org/officeDocument/2006/relationships/notesSlide" Target="../notesSlides/notesSlide34.xml"/><Relationship Id="rId10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3" Type="http://schemas.openxmlformats.org/officeDocument/2006/relationships/image" Target="../media/image78.jpeg"/><Relationship Id="rId2" Type="http://schemas.openxmlformats.org/officeDocument/2006/relationships/slide" Target="slide35.xml"/><Relationship Id="rId1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eg"/><Relationship Id="rId3" Type="http://schemas.openxmlformats.org/officeDocument/2006/relationships/image" Target="../media/image88.png"/><Relationship Id="rId2" Type="http://schemas.openxmlformats.org/officeDocument/2006/relationships/slide" Target="slide35.xml"/><Relationship Id="rId1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slide" Target="slide3.xml"/><Relationship Id="rId1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9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jpeg"/><Relationship Id="rId3" Type="http://schemas.openxmlformats.org/officeDocument/2006/relationships/slide" Target="slide35.xml"/><Relationship Id="rId2" Type="http://schemas.openxmlformats.org/officeDocument/2006/relationships/image" Target="../media/image93.jpeg"/><Relationship Id="rId1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jpeg"/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" Target="slide35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4.jpeg"/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" Target="slide35.xml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07.png"/><Relationship Id="rId3" Type="http://schemas.openxmlformats.org/officeDocument/2006/relationships/image" Target="../media/image106.jpeg"/><Relationship Id="rId2" Type="http://schemas.openxmlformats.org/officeDocument/2006/relationships/slide" Target="slide35.xml"/><Relationship Id="rId1" Type="http://schemas.openxmlformats.org/officeDocument/2006/relationships/image" Target="../media/image10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slide" Target="slide3.xml"/><Relationship Id="rId1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slide" Target="slide3.xml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slide" Target="slide3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slide" Target="slide15.xml"/><Relationship Id="rId7" Type="http://schemas.openxmlformats.org/officeDocument/2006/relationships/slide" Target="slide14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3" Type="http://schemas.openxmlformats.org/officeDocument/2006/relationships/slide" Target="slide10.xml"/><Relationship Id="rId2" Type="http://schemas.openxmlformats.org/officeDocument/2006/relationships/slide" Target="slide9.xml"/><Relationship Id="rId10" Type="http://schemas.openxmlformats.org/officeDocument/2006/relationships/notesSlide" Target="../notesSlides/notesSlide7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" y="6587490"/>
            <a:ext cx="9059545" cy="26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(1·2·3+4):5=2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3 4 5 = 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067944" y="213285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06084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(6-6)·6+6=6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6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22108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1·2·3-4=2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3 4 = 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067944" y="213285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06084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6·6-(6+6)=24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24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149080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851920" y="2060848"/>
            <a:ext cx="5040560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(1+23):4+5+6-7-8=2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851920" y="2060848"/>
            <a:ext cx="5040560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3 4 5 6 7 8 = 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995936" y="2132856"/>
            <a:ext cx="482453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2060848"/>
            <a:ext cx="511256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(6+6):6+6=8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8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067944" y="422108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203848" y="2060848"/>
            <a:ext cx="5688632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1+2-3+4·5+6-7-8-9=2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203848" y="2060848"/>
            <a:ext cx="56886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3 4 5 6 7 8 9=2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563888" y="2132856"/>
            <a:ext cx="482453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203848" y="2060848"/>
            <a:ext cx="56886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(6+6+6):6=3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3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23928" y="422108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851920" y="2060848"/>
            <a:ext cx="5040560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1·2·3+4+5-6-7=2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851920" y="2060848"/>
            <a:ext cx="5040560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3 4 5 6 7 = 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3923928" y="2132856"/>
            <a:ext cx="482453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2060848"/>
            <a:ext cx="504056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(6+6):(6+6)=1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1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680520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22108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1-2+3=2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3 = 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067944" y="213285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06084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6·6+6+6=48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48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22108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1·2=2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= 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067944" y="213285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206084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(6-6:6)·6=30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30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149080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1" action="ppaction://hlinksldjump" highlightClick="1"/>
          </p:cNvPr>
          <p:cNvSpPr/>
          <p:nvPr/>
        </p:nvSpPr>
        <p:spPr>
          <a:xfrm>
            <a:off x="2843808" y="836712"/>
            <a:ext cx="468052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Прочитай-ка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79512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71600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1763688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2555776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3347864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4139952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rId8" action="ppaction://hlinksldjump" highlightClick="1"/>
          </p:cNvPr>
          <p:cNvSpPr/>
          <p:nvPr/>
        </p:nvSpPr>
        <p:spPr>
          <a:xfrm>
            <a:off x="4932040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5724128" y="5373216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СЕМЬЯ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VII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7544" y="4797152"/>
            <a:ext cx="367240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im0-tub-ru.yandex.net/i?id=3998819535d6157b1dcf3659a5b6e2f6-l&amp;n=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3972454" cy="2893663"/>
          </a:xfrm>
          <a:prstGeom prst="rect">
            <a:avLst/>
          </a:prstGeom>
          <a:noFill/>
        </p:spPr>
      </p:pic>
      <p:pic>
        <p:nvPicPr>
          <p:cNvPr id="9220" name="Picture 4" descr="https://im0-tub-ru.yandex.net/i?id=8dc92bb2a95285b1eabc21526290c194-l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508104" y="2924944"/>
            <a:ext cx="3024336" cy="3029291"/>
          </a:xfrm>
          <a:prstGeom prst="rect">
            <a:avLst/>
          </a:prstGeom>
          <a:noFill/>
        </p:spPr>
      </p:pic>
      <p:sp>
        <p:nvSpPr>
          <p:cNvPr id="11" name="Блок-схема: процесс 10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СОРОКА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5·8 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148064" y="1196752"/>
            <a:ext cx="367240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052736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СТРИЖ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 9: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III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Ж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076056" y="1196752"/>
            <a:ext cx="367240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1247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i.pinimg.com/originals/d7/86/c8/d786c8a10b2ec1bb98aec4eca0abe04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3212976"/>
            <a:ext cx="3077077" cy="2511665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СМОРОДИНА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СМОР 1 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95536" y="4797152"/>
            <a:ext cx="367240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https://img-fotki.yandex.ru/get/5504/natali73123.2f3/0_53f75_2ddfa47d_X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638082"/>
            <a:ext cx="3405688" cy="29666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827584" y="764704"/>
            <a:ext cx="4680520" cy="936104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Догоняй-ка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rId2" action="ppaction://hlinksldjump" highlightClick="1"/>
          </p:cNvPr>
          <p:cNvSpPr/>
          <p:nvPr/>
        </p:nvSpPr>
        <p:spPr>
          <a:xfrm>
            <a:off x="827584" y="1844824"/>
            <a:ext cx="4680520" cy="936104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Сосчитай-ка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Управляющая кнопка: настраиваемая 12">
            <a:hlinkClick r:id="rId3" action="ppaction://hlinksldjump" highlightClick="1"/>
          </p:cNvPr>
          <p:cNvSpPr/>
          <p:nvPr/>
        </p:nvSpPr>
        <p:spPr>
          <a:xfrm>
            <a:off x="827584" y="2924944"/>
            <a:ext cx="4680520" cy="936104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Отгадай-ка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rId4" action="ppaction://hlinksldjump" highlightClick="1"/>
          </p:cNvPr>
          <p:cNvSpPr/>
          <p:nvPr/>
        </p:nvSpPr>
        <p:spPr>
          <a:xfrm>
            <a:off x="827584" y="4005064"/>
            <a:ext cx="4680520" cy="936104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Прочитай-ка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rId5" action="ppaction://hlinksldjump" highlightClick="1"/>
          </p:cNvPr>
          <p:cNvSpPr/>
          <p:nvPr/>
        </p:nvSpPr>
        <p:spPr>
          <a:xfrm>
            <a:off x="827584" y="5085184"/>
            <a:ext cx="4680520" cy="93610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Загадай-ка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сведения 15">
            <a:hlinkClick r:id="" action="ppaction://hlinkshowjump?jump=lastslide" highlightClick="1"/>
          </p:cNvPr>
          <p:cNvSpPr/>
          <p:nvPr/>
        </p:nvSpPr>
        <p:spPr>
          <a:xfrm>
            <a:off x="8100392" y="548680"/>
            <a:ext cx="576064" cy="394344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 конец 16">
            <a:hlinkClick r:id="rId6" action="ppaction://hlinksldjump" highlightClick="1"/>
          </p:cNvPr>
          <p:cNvSpPr/>
          <p:nvPr/>
        </p:nvSpPr>
        <p:spPr>
          <a:xfrm>
            <a:off x="8101584" y="980728"/>
            <a:ext cx="574872" cy="432048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ГОСПОДИН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ГОСП 1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7544" y="4797152"/>
            <a:ext cx="367240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АКТРИСА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АК 3 СА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76056" y="1196752"/>
            <a:ext cx="367240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8" name="Picture 4" descr="https://im0-tub-ru.yandex.net/i?id=b8016c1af55977a57c74bc621a2bf68c-sr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772816"/>
            <a:ext cx="4211947" cy="2789908"/>
          </a:xfrm>
          <a:prstGeom prst="rect">
            <a:avLst/>
          </a:prstGeom>
          <a:noFill/>
        </p:spPr>
      </p:pic>
      <p:pic>
        <p:nvPicPr>
          <p:cNvPr id="47110" name="Picture 6" descr="https://im0-tub-ru.yandex.net/i?id=07842ed3a6038b4550a0b34410ed3786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140968"/>
            <a:ext cx="3569786" cy="29450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УСТРИЦА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УС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III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ЦА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7544" y="4797152"/>
            <a:ext cx="367240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СОРОКОНОЖКА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80:2 ОНОЖКА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76056" y="11967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83568" y="1484784"/>
            <a:ext cx="3268363" cy="3096344"/>
            <a:chOff x="683568" y="1484784"/>
            <a:chExt cx="3268363" cy="3096344"/>
          </a:xfrm>
        </p:grpSpPr>
        <p:sp>
          <p:nvSpPr>
            <p:cNvPr id="16" name="Овал 15"/>
            <p:cNvSpPr/>
            <p:nvPr/>
          </p:nvSpPr>
          <p:spPr>
            <a:xfrm>
              <a:off x="1763688" y="2852936"/>
              <a:ext cx="1008112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979712" y="1700808"/>
              <a:ext cx="72008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403648" y="1844824"/>
              <a:ext cx="72008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555776" y="1844824"/>
              <a:ext cx="72008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043608" y="1988840"/>
              <a:ext cx="72008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987824" y="1988840"/>
              <a:ext cx="720080" cy="1080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059832" y="2204864"/>
              <a:ext cx="720080" cy="51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130" name="Picture 2" descr="https://im0-tub-ru.yandex.net/i?id=da108f4675eb81eae2e4f9f21d7a5673-l&amp;n=1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68" y="1484784"/>
              <a:ext cx="3268363" cy="3096344"/>
            </a:xfrm>
            <a:prstGeom prst="rect">
              <a:avLst/>
            </a:prstGeom>
            <a:noFill/>
          </p:spPr>
        </p:pic>
      </p:grpSp>
      <p:pic>
        <p:nvPicPr>
          <p:cNvPr id="48132" name="Picture 4" descr="http://pngimg.com/uploads/caterpillar/caterpillar_PNG2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284984"/>
            <a:ext cx="2880320" cy="22175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РОДИНКА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 1 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95536" y="47971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ПОДВАЛ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 2 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76056" y="11967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54" name="Picture 2" descr="https://im0-tub-ru.yandex.net/i?id=c429585c1216ea6dcc128555e4d0b105-l&amp;n=13"/>
          <p:cNvPicPr>
            <a:picLocks noChangeAspect="1" noChangeArrowheads="1"/>
          </p:cNvPicPr>
          <p:nvPr/>
        </p:nvPicPr>
        <p:blipFill>
          <a:blip r:embed="rId2" cstate="email"/>
          <a:srcRect r="-419"/>
          <a:stretch>
            <a:fillRect/>
          </a:stretch>
        </p:blipFill>
        <p:spPr bwMode="auto">
          <a:xfrm>
            <a:off x="5220072" y="3068960"/>
            <a:ext cx="3456384" cy="2834235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323528" y="2132856"/>
            <a:ext cx="3744416" cy="2376264"/>
            <a:chOff x="323528" y="2132856"/>
            <a:chExt cx="3744416" cy="2376264"/>
          </a:xfrm>
        </p:grpSpPr>
        <p:sp>
          <p:nvSpPr>
            <p:cNvPr id="25" name="Овал 24"/>
            <p:cNvSpPr/>
            <p:nvPr/>
          </p:nvSpPr>
          <p:spPr>
            <a:xfrm>
              <a:off x="1043608" y="3284984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156" name="Picture 4" descr="https://im0-tub-ru.yandex.net/i?id=d5163f47a810fc18a020e3e2612d7e0d-l&amp;n=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23528" y="2708920"/>
              <a:ext cx="1872209" cy="1800200"/>
            </a:xfrm>
            <a:prstGeom prst="rect">
              <a:avLst/>
            </a:prstGeom>
            <a:noFill/>
          </p:spPr>
        </p:pic>
        <p:sp>
          <p:nvSpPr>
            <p:cNvPr id="26" name="Овал 25"/>
            <p:cNvSpPr/>
            <p:nvPr/>
          </p:nvSpPr>
          <p:spPr>
            <a:xfrm>
              <a:off x="2195736" y="2780928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158" name="Picture 6" descr="https://st2.depositphotos.com/1763191/6549/v/950/depositphotos_65499431-stock-illustration-sell-like-hotcakes-idiom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2132856"/>
              <a:ext cx="2088232" cy="1944215"/>
            </a:xfrm>
            <a:prstGeom prst="rect">
              <a:avLst/>
            </a:prstGeom>
            <a:noFill/>
          </p:spPr>
        </p:pic>
        <p:sp>
          <p:nvSpPr>
            <p:cNvPr id="27" name="Овал 26"/>
            <p:cNvSpPr/>
            <p:nvPr/>
          </p:nvSpPr>
          <p:spPr>
            <a:xfrm>
              <a:off x="2123728" y="3284984"/>
              <a:ext cx="72008" cy="503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ТРИТОН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5-2 ТОН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95536" y="47971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ЛАСТОЧКА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ЛА 10·10 ЧКА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76056" y="11967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96752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s://im0-tub-ru.yandex.net/i?id=416fed5816a9d2d8a4169819ea322a0b-l&amp;n=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1700808"/>
            <a:ext cx="3695937" cy="2916040"/>
          </a:xfrm>
          <a:prstGeom prst="rect">
            <a:avLst/>
          </a:prstGeom>
          <a:noFill/>
        </p:spPr>
      </p:pic>
      <p:pic>
        <p:nvPicPr>
          <p:cNvPr id="7170" name="Picture 2" descr="https://im0-tub-ru.yandex.net/i?id=f5871a0120b0b83701f05f7b501a106e-l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2780928"/>
            <a:ext cx="2736304" cy="301615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СТОРОЖ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64+36 РОЖ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95536" y="47971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ОСЕТРИНА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ОСЕ 2·2-1 НА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148064" y="11967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02" name="Picture 2" descr="https://im0-tub-ru.yandex.net/i?id=2c35dc2fad005fed2157debcbb2b2b09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556792"/>
            <a:ext cx="2664296" cy="2960329"/>
          </a:xfrm>
          <a:prstGeom prst="rect">
            <a:avLst/>
          </a:prstGeom>
          <a:noFill/>
        </p:spPr>
      </p:pic>
      <p:pic>
        <p:nvPicPr>
          <p:cNvPr id="51204" name="Picture 4" descr="https://im0-tub-ru.yandex.net/i?id=157ab95cbde81c13346a1ca984e03da3-sr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068960"/>
            <a:ext cx="2904257" cy="263964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32656"/>
            <a:ext cx="7920880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Попробуй прочитай</a:t>
            </a:r>
            <a:endParaRPr lang="ru-RU" sz="2800" dirty="0" smtClean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ЗЛЕКТРИЧКА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23528" y="47251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ЭЛЕК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III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ЧКА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95536" y="47971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251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ПОСТОВОЙ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5004048" y="1124744"/>
            <a:ext cx="3888432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 200:2 ВОЙ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5076056" y="1196752"/>
            <a:ext cx="3744416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124744"/>
            <a:ext cx="388843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0" name="Picture 10" descr="https://im0-tub-ru.yandex.net/i?id=7fdae6ffd1338c0b9b2f007703ab0410-l&amp;n=13"/>
          <p:cNvPicPr>
            <a:picLocks noChangeAspect="1" noChangeArrowheads="1"/>
          </p:cNvPicPr>
          <p:nvPr/>
        </p:nvPicPr>
        <p:blipFill>
          <a:blip r:embed="rId2" cstate="email"/>
          <a:srcRect b="-553"/>
          <a:stretch>
            <a:fillRect/>
          </a:stretch>
        </p:blipFill>
        <p:spPr bwMode="auto">
          <a:xfrm>
            <a:off x="5148064" y="2996952"/>
            <a:ext cx="3510390" cy="2592288"/>
          </a:xfrm>
          <a:prstGeom prst="rect">
            <a:avLst/>
          </a:prstGeom>
          <a:noFill/>
        </p:spPr>
      </p:pic>
      <p:pic>
        <p:nvPicPr>
          <p:cNvPr id="51212" name="Picture 12" descr="https://im0-tub-ru.yandex.net/i?id=8cc58233541506bca322c688b5864280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44824"/>
            <a:ext cx="3682982" cy="26333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rId1" action="ppaction://hlinksldjump" highlightClick="1"/>
          </p:cNvPr>
          <p:cNvSpPr/>
          <p:nvPr/>
        </p:nvSpPr>
        <p:spPr>
          <a:xfrm>
            <a:off x="395536" y="5445224"/>
            <a:ext cx="468052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Отгадай-ка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539552" y="908720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rId3" action="ppaction://hlinksldjump" highlightClick="1"/>
          </p:cNvPr>
          <p:cNvSpPr/>
          <p:nvPr/>
        </p:nvSpPr>
        <p:spPr>
          <a:xfrm>
            <a:off x="1331640" y="908720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rId4" action="ppaction://hlinksldjump" highlightClick="1"/>
          </p:cNvPr>
          <p:cNvSpPr/>
          <p:nvPr/>
        </p:nvSpPr>
        <p:spPr>
          <a:xfrm>
            <a:off x="2123728" y="908720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Управляющая кнопка: настраиваемая 16">
            <a:hlinkClick r:id="rId5" action="ppaction://hlinksldjump" highlightClick="1"/>
          </p:cNvPr>
          <p:cNvSpPr/>
          <p:nvPr/>
        </p:nvSpPr>
        <p:spPr>
          <a:xfrm>
            <a:off x="2915816" y="908720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Управляющая кнопка: настраиваемая 17">
            <a:hlinkClick r:id="rId6" action="ppaction://hlinksldjump" highlightClick="1"/>
          </p:cNvPr>
          <p:cNvSpPr/>
          <p:nvPr/>
        </p:nvSpPr>
        <p:spPr>
          <a:xfrm>
            <a:off x="2123728" y="2132856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настраиваемая 18">
            <a:hlinkClick r:id="rId7" action="ppaction://hlinksldjump" highlightClick="1"/>
          </p:cNvPr>
          <p:cNvSpPr/>
          <p:nvPr/>
        </p:nvSpPr>
        <p:spPr>
          <a:xfrm>
            <a:off x="2915816" y="2132856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Управляющая кнопка: настраиваемая 19">
            <a:hlinkClick r:id="rId8" action="ppaction://hlinksldjump" highlightClick="1"/>
          </p:cNvPr>
          <p:cNvSpPr/>
          <p:nvPr/>
        </p:nvSpPr>
        <p:spPr>
          <a:xfrm>
            <a:off x="3707904" y="2132856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Управляющая кнопка: настраиваемая 20">
            <a:hlinkClick r:id="rId9" action="ppaction://hlinksldjump" highlightClick="1"/>
          </p:cNvPr>
          <p:cNvSpPr/>
          <p:nvPr/>
        </p:nvSpPr>
        <p:spPr>
          <a:xfrm>
            <a:off x="4499992" y="2132856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bf2de582f6ae0a4a2a7d1abd7b4a7395-l&amp;n=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07974" y="1556792"/>
            <a:ext cx="7233272" cy="4824536"/>
          </a:xfrm>
          <a:prstGeom prst="rect">
            <a:avLst/>
          </a:prstGeom>
          <a:noFill/>
        </p:spPr>
      </p:pic>
      <p:pic>
        <p:nvPicPr>
          <p:cNvPr id="33" name="Picture 2" descr="https://im0-tub-ru.yandex.net/i?id=d32b383d71b4bec365ef1bd0c51054a1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2132856"/>
            <a:ext cx="1656184" cy="3256612"/>
          </a:xfrm>
          <a:prstGeom prst="rect">
            <a:avLst/>
          </a:prstGeom>
          <a:noFill/>
        </p:spPr>
      </p:pic>
      <p:pic>
        <p:nvPicPr>
          <p:cNvPr id="12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8216" y="4949552"/>
            <a:ext cx="747983" cy="965140"/>
          </a:xfrm>
          <a:prstGeom prst="rect">
            <a:avLst/>
          </a:prstGeom>
          <a:noFill/>
        </p:spPr>
      </p:pic>
      <p:pic>
        <p:nvPicPr>
          <p:cNvPr id="5126" name="Picture 6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4149080"/>
            <a:ext cx="1027863" cy="1345461"/>
          </a:xfrm>
          <a:prstGeom prst="rect">
            <a:avLst/>
          </a:prstGeom>
          <a:noFill/>
        </p:spPr>
      </p:pic>
      <p:pic>
        <p:nvPicPr>
          <p:cNvPr id="5124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82029" y="5150819"/>
            <a:ext cx="1036015" cy="1336794"/>
          </a:xfrm>
          <a:prstGeom prst="rect">
            <a:avLst/>
          </a:prstGeom>
          <a:noFill/>
        </p:spPr>
      </p:pic>
      <p:pic>
        <p:nvPicPr>
          <p:cNvPr id="5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5085184"/>
            <a:ext cx="1036015" cy="1336794"/>
          </a:xfrm>
          <a:prstGeom prst="rect">
            <a:avLst/>
          </a:prstGeom>
          <a:noFill/>
        </p:spPr>
      </p:pic>
      <p:pic>
        <p:nvPicPr>
          <p:cNvPr id="6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1634429" y="5303219"/>
            <a:ext cx="1036015" cy="1336794"/>
          </a:xfrm>
          <a:prstGeom prst="rect">
            <a:avLst/>
          </a:prstGeom>
          <a:noFill/>
        </p:spPr>
      </p:pic>
      <p:pic>
        <p:nvPicPr>
          <p:cNvPr id="14" name="Picture 6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5085184"/>
            <a:ext cx="1027863" cy="1345461"/>
          </a:xfrm>
          <a:prstGeom prst="rect">
            <a:avLst/>
          </a:prstGeom>
          <a:noFill/>
        </p:spPr>
      </p:pic>
      <p:pic>
        <p:nvPicPr>
          <p:cNvPr id="15" name="Picture 6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948264" y="4221088"/>
            <a:ext cx="1008112" cy="1345461"/>
          </a:xfrm>
          <a:prstGeom prst="rect">
            <a:avLst/>
          </a:prstGeom>
          <a:noFill/>
        </p:spPr>
      </p:pic>
      <p:pic>
        <p:nvPicPr>
          <p:cNvPr id="17" name="Picture 6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4499992" y="4293096"/>
            <a:ext cx="1008112" cy="1345461"/>
          </a:xfrm>
          <a:prstGeom prst="rect">
            <a:avLst/>
          </a:prstGeom>
          <a:noFill/>
        </p:spPr>
      </p:pic>
      <p:pic>
        <p:nvPicPr>
          <p:cNvPr id="7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15483" y="4365104"/>
            <a:ext cx="868596" cy="1120770"/>
          </a:xfrm>
          <a:prstGeom prst="rect">
            <a:avLst/>
          </a:prstGeom>
          <a:noFill/>
        </p:spPr>
      </p:pic>
      <p:pic>
        <p:nvPicPr>
          <p:cNvPr id="8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67883" y="4517504"/>
            <a:ext cx="868596" cy="1120770"/>
          </a:xfrm>
          <a:prstGeom prst="rect">
            <a:avLst/>
          </a:prstGeom>
          <a:noFill/>
        </p:spPr>
      </p:pic>
      <p:pic>
        <p:nvPicPr>
          <p:cNvPr id="9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55443" y="4509120"/>
            <a:ext cx="868596" cy="1120770"/>
          </a:xfrm>
          <a:prstGeom prst="rect">
            <a:avLst/>
          </a:prstGeom>
          <a:noFill/>
        </p:spPr>
      </p:pic>
      <p:pic>
        <p:nvPicPr>
          <p:cNvPr id="20" name="Picture 8" descr="http://www.playcast.ru/uploads/2017/06/03/2274166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5076056" y="4149080"/>
            <a:ext cx="1261557" cy="852215"/>
          </a:xfrm>
          <a:prstGeom prst="rect">
            <a:avLst/>
          </a:prstGeom>
          <a:noFill/>
        </p:spPr>
      </p:pic>
      <p:pic>
        <p:nvPicPr>
          <p:cNvPr id="16" name="Picture 6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5292080" y="4653136"/>
            <a:ext cx="1008112" cy="1345461"/>
          </a:xfrm>
          <a:prstGeom prst="rect">
            <a:avLst/>
          </a:prstGeom>
          <a:noFill/>
        </p:spPr>
      </p:pic>
      <p:pic>
        <p:nvPicPr>
          <p:cNvPr id="23" name="Picture 6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49773" y="4365104"/>
            <a:ext cx="917842" cy="1201445"/>
          </a:xfrm>
          <a:prstGeom prst="rect">
            <a:avLst/>
          </a:prstGeom>
          <a:noFill/>
        </p:spPr>
      </p:pic>
      <p:pic>
        <p:nvPicPr>
          <p:cNvPr id="11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848" y="4797152"/>
            <a:ext cx="747983" cy="965140"/>
          </a:xfrm>
          <a:prstGeom prst="rect">
            <a:avLst/>
          </a:prstGeom>
          <a:noFill/>
        </p:spPr>
      </p:pic>
      <p:pic>
        <p:nvPicPr>
          <p:cNvPr id="10" name="Picture 4" descr="https://tver.upakmostorg.ru/uploads/product/cover/534/1485894624_djutovii-meshok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797152"/>
            <a:ext cx="747983" cy="965140"/>
          </a:xfrm>
          <a:prstGeom prst="rect">
            <a:avLst/>
          </a:prstGeom>
          <a:noFill/>
        </p:spPr>
      </p:pic>
      <p:pic>
        <p:nvPicPr>
          <p:cNvPr id="22" name="Picture 8" descr="http://www.playcast.ru/uploads/2017/06/03/2274166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131840" y="5373216"/>
            <a:ext cx="1261557" cy="852215"/>
          </a:xfrm>
          <a:prstGeom prst="rect">
            <a:avLst/>
          </a:prstGeom>
          <a:noFill/>
        </p:spPr>
      </p:pic>
      <p:pic>
        <p:nvPicPr>
          <p:cNvPr id="26" name="Picture 10" descr="https://im0-tub-ru.yandex.net/i?id=deae74863a223df6a72234228d2da88f-l&amp;n=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31840" y="5589240"/>
            <a:ext cx="792088" cy="591982"/>
          </a:xfrm>
          <a:prstGeom prst="rect">
            <a:avLst/>
          </a:prstGeom>
          <a:noFill/>
        </p:spPr>
      </p:pic>
      <p:pic>
        <p:nvPicPr>
          <p:cNvPr id="27" name="Picture 10" descr="https://im0-tub-ru.yandex.net/i?id=deae74863a223df6a72234228d2da88f-l&amp;n=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5949280"/>
            <a:ext cx="792088" cy="591982"/>
          </a:xfrm>
          <a:prstGeom prst="rect">
            <a:avLst/>
          </a:prstGeom>
          <a:noFill/>
        </p:spPr>
      </p:pic>
      <p:pic>
        <p:nvPicPr>
          <p:cNvPr id="5132" name="Picture 12" descr="https://im0-tub-ru.yandex.net/i?id=c2fafa66267ad67a028c478af487c8f8-l&amp;n=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5373216"/>
            <a:ext cx="360040" cy="603448"/>
          </a:xfrm>
          <a:prstGeom prst="rect">
            <a:avLst/>
          </a:prstGeom>
          <a:noFill/>
        </p:spPr>
      </p:pic>
      <p:pic>
        <p:nvPicPr>
          <p:cNvPr id="25" name="Picture 10" descr="https://im0-tub-ru.yandex.net/i?id=deae74863a223df6a72234228d2da88f-l&amp;n=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5373216"/>
            <a:ext cx="792088" cy="591982"/>
          </a:xfrm>
          <a:prstGeom prst="rect">
            <a:avLst/>
          </a:prstGeom>
          <a:noFill/>
        </p:spPr>
      </p:pic>
      <p:pic>
        <p:nvPicPr>
          <p:cNvPr id="29" name="Picture 12" descr="https://im0-tub-ru.yandex.net/i?id=c2fafa66267ad67a028c478af487c8f8-l&amp;n=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941168"/>
            <a:ext cx="360040" cy="603448"/>
          </a:xfrm>
          <a:prstGeom prst="rect">
            <a:avLst/>
          </a:prstGeom>
          <a:noFill/>
        </p:spPr>
      </p:pic>
      <p:pic>
        <p:nvPicPr>
          <p:cNvPr id="5128" name="Picture 8" descr="http://www.playcast.ru/uploads/2017/06/03/2274166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76256" y="5179874"/>
            <a:ext cx="1405662" cy="924223"/>
          </a:xfrm>
          <a:prstGeom prst="rect">
            <a:avLst/>
          </a:prstGeom>
          <a:noFill/>
        </p:spPr>
      </p:pic>
      <p:pic>
        <p:nvPicPr>
          <p:cNvPr id="5130" name="Picture 10" descr="https://im0-tub-ru.yandex.net/i?id=deae74863a223df6a72234228d2da88f-l&amp;n=13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5517232"/>
            <a:ext cx="792088" cy="591982"/>
          </a:xfrm>
          <a:prstGeom prst="rect">
            <a:avLst/>
          </a:prstGeom>
          <a:noFill/>
        </p:spPr>
      </p:pic>
      <p:pic>
        <p:nvPicPr>
          <p:cNvPr id="30" name="Picture 12" descr="https://im0-tub-ru.yandex.net/i?id=c2fafa66267ad67a028c478af487c8f8-l&amp;n=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085184"/>
            <a:ext cx="360040" cy="603448"/>
          </a:xfrm>
          <a:prstGeom prst="rect">
            <a:avLst/>
          </a:prstGeom>
          <a:noFill/>
        </p:spPr>
      </p:pic>
      <p:pic>
        <p:nvPicPr>
          <p:cNvPr id="31" name="Picture 12" descr="https://im0-tub-ru.yandex.net/i?id=c2fafa66267ad67a028c478af487c8f8-l&amp;n=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5949280"/>
            <a:ext cx="360040" cy="603448"/>
          </a:xfrm>
          <a:prstGeom prst="rect">
            <a:avLst/>
          </a:prstGeom>
          <a:noFill/>
        </p:spPr>
      </p:pic>
      <p:pic>
        <p:nvPicPr>
          <p:cNvPr id="32" name="Picture 12" descr="https://im0-tub-ru.yandex.net/i?id=c2fafa66267ad67a028c478af487c8f8-l&amp;n=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5085184"/>
            <a:ext cx="360040" cy="603448"/>
          </a:xfrm>
          <a:prstGeom prst="rect">
            <a:avLst/>
          </a:prstGeom>
          <a:noFill/>
        </p:spPr>
      </p:pic>
      <p:pic>
        <p:nvPicPr>
          <p:cNvPr id="19" name="Picture 8" descr="http://www.playcast.ru/uploads/2017/06/03/2274166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619672" y="5733256"/>
            <a:ext cx="1405662" cy="924223"/>
          </a:xfrm>
          <a:prstGeom prst="rect">
            <a:avLst/>
          </a:prstGeom>
          <a:noFill/>
        </p:spPr>
      </p:pic>
      <p:pic>
        <p:nvPicPr>
          <p:cNvPr id="35" name="Picture 4" descr="https://im0-tub-ru.yandex.net/i?id=85ea7cc2cc022c49d00af35b36edfb8b-l&amp;n=1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6309320"/>
            <a:ext cx="576064" cy="331589"/>
          </a:xfrm>
          <a:prstGeom prst="rect">
            <a:avLst/>
          </a:prstGeom>
          <a:noFill/>
        </p:spPr>
      </p:pic>
      <p:pic>
        <p:nvPicPr>
          <p:cNvPr id="36" name="Picture 4" descr="https://im0-tub-ru.yandex.net/i?id=85ea7cc2cc022c49d00af35b36edfb8b-l&amp;n=1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949280"/>
            <a:ext cx="576064" cy="331589"/>
          </a:xfrm>
          <a:prstGeom prst="rect">
            <a:avLst/>
          </a:prstGeom>
          <a:noFill/>
        </p:spPr>
      </p:pic>
      <p:pic>
        <p:nvPicPr>
          <p:cNvPr id="37" name="Picture 4" descr="https://im0-tub-ru.yandex.net/i?id=85ea7cc2cc022c49d00af35b36edfb8b-l&amp;n=1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6021288"/>
            <a:ext cx="576064" cy="331589"/>
          </a:xfrm>
          <a:prstGeom prst="rect">
            <a:avLst/>
          </a:prstGeom>
          <a:noFill/>
        </p:spPr>
      </p:pic>
      <p:pic>
        <p:nvPicPr>
          <p:cNvPr id="38" name="Picture 4" descr="https://im0-tub-ru.yandex.net/i?id=85ea7cc2cc022c49d00af35b36edfb8b-l&amp;n=1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021288"/>
            <a:ext cx="576064" cy="331589"/>
          </a:xfrm>
          <a:prstGeom prst="rect">
            <a:avLst/>
          </a:prstGeom>
          <a:noFill/>
        </p:spPr>
      </p:pic>
      <p:pic>
        <p:nvPicPr>
          <p:cNvPr id="39" name="Picture 4" descr="https://im0-tub-ru.yandex.net/i?id=85ea7cc2cc022c49d00af35b36edfb8b-l&amp;n=1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5877272"/>
            <a:ext cx="576064" cy="331589"/>
          </a:xfrm>
          <a:prstGeom prst="rect">
            <a:avLst/>
          </a:prstGeom>
          <a:noFill/>
        </p:spPr>
      </p:pic>
      <p:pic>
        <p:nvPicPr>
          <p:cNvPr id="40" name="Picture 4" descr="https://im0-tub-ru.yandex.net/i?id=85ea7cc2cc022c49d00af35b36edfb8b-l&amp;n=1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949280"/>
            <a:ext cx="576064" cy="331589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Две ноги у мельника, у остальных — лапы, лапки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Управляющая кнопка: настраиваемая 1">
            <a:hlinkClick r:id="rId14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Пришёл мельник на мельницу. Видит в каждом углу по 3 мешка, на каждом мешке по 3 кошки, у каждой кошки по три котёнка, у каждого котёнка — по мышонку. Сколько ног?</a:t>
            </a:r>
            <a:endParaRPr lang="ru-RU" sz="2400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im0-tub-ru.yandex.net/i?id=107f9dcd94864ff8295577ef7376037d-l&amp;n=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43608" y="1556792"/>
            <a:ext cx="7200800" cy="4800533"/>
          </a:xfrm>
          <a:prstGeom prst="rect">
            <a:avLst/>
          </a:prstGeom>
          <a:noFill/>
        </p:spPr>
      </p:pic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228" name="Picture 4" descr="https://im0-tub-ru.yandex.net/i?id=771e037c1eeeb9f6eb56c4b08eae0798-sr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988840"/>
            <a:ext cx="1512168" cy="1416844"/>
          </a:xfrm>
          <a:prstGeom prst="rect">
            <a:avLst/>
          </a:prstGeom>
          <a:noFill/>
        </p:spPr>
      </p:pic>
      <p:pic>
        <p:nvPicPr>
          <p:cNvPr id="52230" name="Picture 6" descr="https://im0-tub-ru.yandex.net/i?id=176c039dc4c3ebb6f1cd7210f94a4b73-sr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005064"/>
            <a:ext cx="2016224" cy="1469451"/>
          </a:xfrm>
          <a:prstGeom prst="rect">
            <a:avLst/>
          </a:prstGeom>
          <a:noFill/>
        </p:spPr>
      </p:pic>
      <p:pic>
        <p:nvPicPr>
          <p:cNvPr id="52232" name="Picture 8" descr="http://img0.liveinternet.ru/images/attach/c/5/129/89/129089612_0_2344c6_bda02064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516216" y="1772816"/>
            <a:ext cx="1224136" cy="1152128"/>
          </a:xfrm>
          <a:prstGeom prst="rect">
            <a:avLst/>
          </a:prstGeom>
          <a:noFill/>
        </p:spPr>
      </p:pic>
      <p:pic>
        <p:nvPicPr>
          <p:cNvPr id="10" name="Picture 8" descr="http://img0.liveinternet.ru/images/attach/c/5/129/89/129089612_0_2344c6_bda02064_ori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1988840"/>
            <a:ext cx="1152128" cy="1152128"/>
          </a:xfrm>
          <a:prstGeom prst="rect">
            <a:avLst/>
          </a:prstGeom>
          <a:noFill/>
        </p:spPr>
      </p:pic>
      <p:pic>
        <p:nvPicPr>
          <p:cNvPr id="52234" name="Picture 10" descr="https://im0-tub-ru.yandex.net/i?id=3f111ac9abf59746ea3308abdfd98c1c-l&amp;n=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276872"/>
            <a:ext cx="1231909" cy="1008112"/>
          </a:xfrm>
          <a:prstGeom prst="rect">
            <a:avLst/>
          </a:prstGeom>
          <a:noFill/>
        </p:spPr>
      </p:pic>
      <p:pic>
        <p:nvPicPr>
          <p:cNvPr id="12" name="Picture 10" descr="https://im0-tub-ru.yandex.net/i?id=3f111ac9abf59746ea3308abdfd98c1c-l&amp;n=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700808"/>
            <a:ext cx="1231909" cy="1008112"/>
          </a:xfrm>
          <a:prstGeom prst="rect">
            <a:avLst/>
          </a:prstGeom>
          <a:noFill/>
        </p:spPr>
      </p:pic>
      <p:pic>
        <p:nvPicPr>
          <p:cNvPr id="13" name="Picture 10" descr="https://im0-tub-ru.yandex.net/i?id=3f111ac9abf59746ea3308abdfd98c1c-l&amp;n=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844824"/>
            <a:ext cx="1231909" cy="1008112"/>
          </a:xfrm>
          <a:prstGeom prst="rect">
            <a:avLst/>
          </a:prstGeom>
          <a:noFill/>
        </p:spPr>
      </p:pic>
      <p:pic>
        <p:nvPicPr>
          <p:cNvPr id="52236" name="Picture 12" descr="https://im0-tub-ru.yandex.net/i?id=66df2188f153c1b7cb67bac2a854103c-srl&amp;n=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653136"/>
            <a:ext cx="1009293" cy="648072"/>
          </a:xfrm>
          <a:prstGeom prst="rect">
            <a:avLst/>
          </a:prstGeom>
          <a:noFill/>
        </p:spPr>
      </p:pic>
      <p:pic>
        <p:nvPicPr>
          <p:cNvPr id="15" name="Picture 12" descr="https://im0-tub-ru.yandex.net/i?id=66df2188f153c1b7cb67bac2a854103c-srl&amp;n=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41537">
            <a:off x="6508634" y="4335751"/>
            <a:ext cx="1009293" cy="648072"/>
          </a:xfrm>
          <a:prstGeom prst="rect">
            <a:avLst/>
          </a:prstGeom>
          <a:noFill/>
        </p:spPr>
      </p:pic>
      <p:pic>
        <p:nvPicPr>
          <p:cNvPr id="16" name="Picture 12" descr="https://im0-tub-ru.yandex.net/i?id=66df2188f153c1b7cb67bac2a854103c-srl&amp;n=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1120">
            <a:off x="3233467" y="5133583"/>
            <a:ext cx="1009293" cy="648072"/>
          </a:xfrm>
          <a:prstGeom prst="rect">
            <a:avLst/>
          </a:prstGeom>
          <a:noFill/>
        </p:spPr>
      </p:pic>
      <p:pic>
        <p:nvPicPr>
          <p:cNvPr id="17" name="Picture 12" descr="https://im0-tub-ru.yandex.net/i?id=66df2188f153c1b7cb67bac2a854103c-srl&amp;n=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869160"/>
            <a:ext cx="1009293" cy="648072"/>
          </a:xfrm>
          <a:prstGeom prst="rect">
            <a:avLst/>
          </a:prstGeom>
          <a:noFill/>
        </p:spPr>
      </p:pic>
      <p:pic>
        <p:nvPicPr>
          <p:cNvPr id="18" name="Picture 12" descr="https://im0-tub-ru.yandex.net/i?id=66df2188f153c1b7cb67bac2a854103c-srl&amp;n=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293096"/>
            <a:ext cx="1009293" cy="6480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Шесть птиц,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остальные не птицы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Над рекой летели птицы: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голубь, щука, 2 синицы, 3 стрижа и 5 ежей.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Сколько птиц, ответь скорей.</a:t>
            </a:r>
            <a:endParaRPr lang="ru-RU" sz="2400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0-tub-ru.yandex.net/i?id=d9395cddc334269ccea0b450a8a5b223-l&amp;n=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43608" y="1556792"/>
            <a:ext cx="7272808" cy="4843691"/>
          </a:xfrm>
          <a:prstGeom prst="rect">
            <a:avLst/>
          </a:prstGeom>
          <a:noFill/>
        </p:spPr>
      </p:pic>
      <p:pic>
        <p:nvPicPr>
          <p:cNvPr id="5122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4509120"/>
            <a:ext cx="407854" cy="432048"/>
          </a:xfrm>
          <a:prstGeom prst="rect">
            <a:avLst/>
          </a:prstGeom>
          <a:noFill/>
        </p:spPr>
      </p:pic>
      <p:pic>
        <p:nvPicPr>
          <p:cNvPr id="7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4149080"/>
            <a:ext cx="407854" cy="432048"/>
          </a:xfrm>
          <a:prstGeom prst="rect">
            <a:avLst/>
          </a:prstGeom>
          <a:noFill/>
        </p:spPr>
      </p:pic>
      <p:pic>
        <p:nvPicPr>
          <p:cNvPr id="8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3284984"/>
            <a:ext cx="407854" cy="432048"/>
          </a:xfrm>
          <a:prstGeom prst="rect">
            <a:avLst/>
          </a:prstGeom>
          <a:noFill/>
        </p:spPr>
      </p:pic>
      <p:pic>
        <p:nvPicPr>
          <p:cNvPr id="9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3789040"/>
            <a:ext cx="407854" cy="432048"/>
          </a:xfrm>
          <a:prstGeom prst="rect">
            <a:avLst/>
          </a:prstGeom>
          <a:noFill/>
        </p:spPr>
      </p:pic>
      <p:pic>
        <p:nvPicPr>
          <p:cNvPr id="10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2924944"/>
            <a:ext cx="407854" cy="432048"/>
          </a:xfrm>
          <a:prstGeom prst="rect">
            <a:avLst/>
          </a:prstGeom>
          <a:noFill/>
        </p:spPr>
      </p:pic>
      <p:pic>
        <p:nvPicPr>
          <p:cNvPr id="11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4005064"/>
            <a:ext cx="407854" cy="432048"/>
          </a:xfrm>
          <a:prstGeom prst="rect">
            <a:avLst/>
          </a:prstGeom>
          <a:noFill/>
        </p:spPr>
      </p:pic>
      <p:pic>
        <p:nvPicPr>
          <p:cNvPr id="12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2780928"/>
            <a:ext cx="407854" cy="432048"/>
          </a:xfrm>
          <a:prstGeom prst="rect">
            <a:avLst/>
          </a:prstGeom>
          <a:noFill/>
        </p:spPr>
      </p:pic>
      <p:pic>
        <p:nvPicPr>
          <p:cNvPr id="13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772816"/>
            <a:ext cx="407854" cy="432048"/>
          </a:xfrm>
          <a:prstGeom prst="rect">
            <a:avLst/>
          </a:prstGeom>
          <a:noFill/>
        </p:spPr>
      </p:pic>
      <p:pic>
        <p:nvPicPr>
          <p:cNvPr id="14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4149080"/>
            <a:ext cx="407854" cy="432048"/>
          </a:xfrm>
          <a:prstGeom prst="rect">
            <a:avLst/>
          </a:prstGeom>
          <a:noFill/>
        </p:spPr>
      </p:pic>
      <p:pic>
        <p:nvPicPr>
          <p:cNvPr id="15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204864"/>
            <a:ext cx="407854" cy="432048"/>
          </a:xfrm>
          <a:prstGeom prst="rect">
            <a:avLst/>
          </a:prstGeom>
          <a:noFill/>
        </p:spPr>
      </p:pic>
      <p:pic>
        <p:nvPicPr>
          <p:cNvPr id="16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4509120"/>
            <a:ext cx="407854" cy="432048"/>
          </a:xfrm>
          <a:prstGeom prst="rect">
            <a:avLst/>
          </a:prstGeom>
          <a:noFill/>
        </p:spPr>
      </p:pic>
      <p:pic>
        <p:nvPicPr>
          <p:cNvPr id="17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501008"/>
            <a:ext cx="407854" cy="432048"/>
          </a:xfrm>
          <a:prstGeom prst="rect">
            <a:avLst/>
          </a:prstGeom>
          <a:noFill/>
        </p:spPr>
      </p:pic>
      <p:pic>
        <p:nvPicPr>
          <p:cNvPr id="18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3212976"/>
            <a:ext cx="407854" cy="432048"/>
          </a:xfrm>
          <a:prstGeom prst="rect">
            <a:avLst/>
          </a:prstGeom>
          <a:noFill/>
        </p:spPr>
      </p:pic>
      <p:pic>
        <p:nvPicPr>
          <p:cNvPr id="19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1988840"/>
            <a:ext cx="407854" cy="432048"/>
          </a:xfrm>
          <a:prstGeom prst="rect">
            <a:avLst/>
          </a:prstGeom>
          <a:noFill/>
        </p:spPr>
      </p:pic>
      <p:pic>
        <p:nvPicPr>
          <p:cNvPr id="20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573016"/>
            <a:ext cx="407854" cy="432048"/>
          </a:xfrm>
          <a:prstGeom prst="rect">
            <a:avLst/>
          </a:prstGeom>
          <a:noFill/>
        </p:spPr>
      </p:pic>
      <p:pic>
        <p:nvPicPr>
          <p:cNvPr id="21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933056"/>
            <a:ext cx="407854" cy="432048"/>
          </a:xfrm>
          <a:prstGeom prst="rect">
            <a:avLst/>
          </a:prstGeom>
          <a:noFill/>
        </p:spPr>
      </p:pic>
      <p:pic>
        <p:nvPicPr>
          <p:cNvPr id="22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916832"/>
            <a:ext cx="407854" cy="432048"/>
          </a:xfrm>
          <a:prstGeom prst="rect">
            <a:avLst/>
          </a:prstGeom>
          <a:noFill/>
        </p:spPr>
      </p:pic>
      <p:pic>
        <p:nvPicPr>
          <p:cNvPr id="23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852936"/>
            <a:ext cx="407854" cy="432048"/>
          </a:xfrm>
          <a:prstGeom prst="rect">
            <a:avLst/>
          </a:prstGeom>
          <a:noFill/>
        </p:spPr>
      </p:pic>
      <p:pic>
        <p:nvPicPr>
          <p:cNvPr id="24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1700808"/>
            <a:ext cx="407854" cy="432048"/>
          </a:xfrm>
          <a:prstGeom prst="rect">
            <a:avLst/>
          </a:prstGeom>
          <a:noFill/>
        </p:spPr>
      </p:pic>
      <p:pic>
        <p:nvPicPr>
          <p:cNvPr id="25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916832"/>
            <a:ext cx="407854" cy="432048"/>
          </a:xfrm>
          <a:prstGeom prst="rect">
            <a:avLst/>
          </a:prstGeom>
          <a:noFill/>
        </p:spPr>
      </p:pic>
      <p:pic>
        <p:nvPicPr>
          <p:cNvPr id="26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4149080"/>
            <a:ext cx="407854" cy="432048"/>
          </a:xfrm>
          <a:prstGeom prst="rect">
            <a:avLst/>
          </a:prstGeom>
          <a:noFill/>
        </p:spPr>
      </p:pic>
      <p:pic>
        <p:nvPicPr>
          <p:cNvPr id="27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492896"/>
            <a:ext cx="407854" cy="432048"/>
          </a:xfrm>
          <a:prstGeom prst="rect">
            <a:avLst/>
          </a:prstGeom>
          <a:noFill/>
        </p:spPr>
      </p:pic>
      <p:pic>
        <p:nvPicPr>
          <p:cNvPr id="28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636912"/>
            <a:ext cx="407854" cy="432048"/>
          </a:xfrm>
          <a:prstGeom prst="rect">
            <a:avLst/>
          </a:prstGeom>
          <a:noFill/>
        </p:spPr>
      </p:pic>
      <p:pic>
        <p:nvPicPr>
          <p:cNvPr id="29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924944"/>
            <a:ext cx="407854" cy="432048"/>
          </a:xfrm>
          <a:prstGeom prst="rect">
            <a:avLst/>
          </a:prstGeom>
          <a:noFill/>
        </p:spPr>
      </p:pic>
      <p:pic>
        <p:nvPicPr>
          <p:cNvPr id="30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3573016"/>
            <a:ext cx="407854" cy="432048"/>
          </a:xfrm>
          <a:prstGeom prst="rect">
            <a:avLst/>
          </a:prstGeom>
          <a:noFill/>
        </p:spPr>
      </p:pic>
      <p:pic>
        <p:nvPicPr>
          <p:cNvPr id="31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5229200"/>
            <a:ext cx="407854" cy="432048"/>
          </a:xfrm>
          <a:prstGeom prst="rect">
            <a:avLst/>
          </a:prstGeom>
          <a:noFill/>
        </p:spPr>
      </p:pic>
      <p:pic>
        <p:nvPicPr>
          <p:cNvPr id="32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140968"/>
            <a:ext cx="407854" cy="432048"/>
          </a:xfrm>
          <a:prstGeom prst="rect">
            <a:avLst/>
          </a:prstGeom>
          <a:noFill/>
        </p:spPr>
      </p:pic>
      <p:pic>
        <p:nvPicPr>
          <p:cNvPr id="33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204864"/>
            <a:ext cx="407854" cy="432048"/>
          </a:xfrm>
          <a:prstGeom prst="rect">
            <a:avLst/>
          </a:prstGeom>
          <a:noFill/>
        </p:spPr>
      </p:pic>
      <p:pic>
        <p:nvPicPr>
          <p:cNvPr id="34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9792" y="1700808"/>
            <a:ext cx="407854" cy="432048"/>
          </a:xfrm>
          <a:prstGeom prst="rect">
            <a:avLst/>
          </a:prstGeom>
          <a:noFill/>
        </p:spPr>
      </p:pic>
      <p:pic>
        <p:nvPicPr>
          <p:cNvPr id="35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2420888"/>
            <a:ext cx="407854" cy="432048"/>
          </a:xfrm>
          <a:prstGeom prst="rect">
            <a:avLst/>
          </a:prstGeom>
          <a:noFill/>
        </p:spPr>
      </p:pic>
      <p:pic>
        <p:nvPicPr>
          <p:cNvPr id="36" name="Picture 2" descr="https://ya-webdesign.com/images/apples-vector-real-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4797152"/>
            <a:ext cx="407854" cy="432048"/>
          </a:xfrm>
          <a:prstGeom prst="rect">
            <a:avLst/>
          </a:prstGeom>
          <a:noFill/>
        </p:spPr>
      </p:pic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На берёзе не растут яблоки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На березе росло 37 яблок.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Подул сильный ветер, и 13 яблок упало. Сколько осталось?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827584" y="1124744"/>
            <a:ext cx="4680520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Догоняй-ка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1115616" y="2348880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2195736" y="2348880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3275856" y="2348880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4355976" y="2348880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700808"/>
            <a:ext cx="7344816" cy="48965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s://im0-tub-ru.yandex.net/i?id=6c1f322428d11c382282e692e06661a6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1772816"/>
            <a:ext cx="5442795" cy="4762724"/>
          </a:xfrm>
          <a:prstGeom prst="rect">
            <a:avLst/>
          </a:prstGeom>
          <a:noFill/>
        </p:spPr>
      </p:pic>
      <p:pic>
        <p:nvPicPr>
          <p:cNvPr id="5124" name="Picture 4" descr="https://im0-tub-ru.yandex.net/i?id=37a2b4dceafad223bdda41030f524f31-l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797152"/>
            <a:ext cx="1381752" cy="1656184"/>
          </a:xfrm>
          <a:prstGeom prst="rect">
            <a:avLst/>
          </a:prstGeom>
          <a:noFill/>
        </p:spPr>
      </p:pic>
      <p:pic>
        <p:nvPicPr>
          <p:cNvPr id="5126" name="Picture 6" descr="https://im0-tub-ru.yandex.net/i?id=6998a2f6f85770e70f1dc872ce24fca6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500916"/>
            <a:ext cx="1450546" cy="20643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Одна внучка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У бабушки Даши внучка Маша с другом Пашей, кот Пушок, да пёс Дружок.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Сколько у бабушки внуков?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m0-tub-ru.yandex.net/i?id=b7a8821d19518717aad550cdab112caa-l&amp;n=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71599" y="1052736"/>
            <a:ext cx="8063771" cy="5549262"/>
          </a:xfrm>
          <a:prstGeom prst="rect">
            <a:avLst/>
          </a:prstGeom>
          <a:noFill/>
        </p:spPr>
      </p:pic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Все 12 месяцев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(в каждом месяце есть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28-й день)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Сколько месяцев в году имеют 28 дней?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700808"/>
            <a:ext cx="7344816" cy="48965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7346" name="Picture 2" descr="https://st.depositphotos.com/2317051/2565/v/950/depositphotos_25655363-stockillustratie-vector-cartoon-van-kapper-me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772816"/>
            <a:ext cx="5590151" cy="47221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Потому что заработает на них вдвое больше.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Почему парикмахер в Берлине скорее предпочтёт постричь двух французов, чем одного немца?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57348" name="Picture 4" descr="https://im0-tub-ru.yandex.net/i?id=b3bebc26fb4b1c2fde240561c87b363d-l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581128"/>
            <a:ext cx="1080120" cy="1584176"/>
          </a:xfrm>
          <a:prstGeom prst="rect">
            <a:avLst/>
          </a:prstGeom>
          <a:noFill/>
        </p:spPr>
      </p:pic>
      <p:pic>
        <p:nvPicPr>
          <p:cNvPr id="9" name="Picture 4" descr="https://im0-tub-ru.yandex.net/i?id=b3bebc26fb4b1c2fde240561c87b363d-l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941168"/>
            <a:ext cx="1080120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043608" y="1700808"/>
            <a:ext cx="7344816" cy="4896544"/>
            <a:chOff x="1043608" y="1700808"/>
            <a:chExt cx="7344816" cy="48965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43608" y="1700808"/>
              <a:ext cx="7344816" cy="4896544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370" name="Picture 2" descr="https://im0-tub-ru.yandex.net/i?id=190ac0d6d23c898f4423601af059a5bf-l&amp;n=1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283968" y="1916832"/>
              <a:ext cx="3935852" cy="1944216"/>
            </a:xfrm>
            <a:prstGeom prst="rect">
              <a:avLst/>
            </a:prstGeom>
            <a:noFill/>
          </p:spPr>
        </p:pic>
        <p:pic>
          <p:nvPicPr>
            <p:cNvPr id="58372" name="Picture 4" descr="https://im0-tub-ru.yandex.net/i?id=9172df6f43c462e02c8d20af5be0f699-l&amp;n=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03648" y="4653136"/>
              <a:ext cx="2413905" cy="1800200"/>
            </a:xfrm>
            <a:prstGeom prst="rect">
              <a:avLst/>
            </a:prstGeom>
            <a:noFill/>
          </p:spPr>
        </p:pic>
        <p:pic>
          <p:nvPicPr>
            <p:cNvPr id="58374" name="Picture 6" descr="https://im0-tub-ru.yandex.net/i?id=a9b55f242bfa17f110b76b6a9b66309e-l&amp;n=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540616">
              <a:off x="1261553" y="3509801"/>
              <a:ext cx="1607067" cy="1039867"/>
            </a:xfrm>
            <a:prstGeom prst="rect">
              <a:avLst/>
            </a:prstGeom>
            <a:noFill/>
          </p:spPr>
        </p:pic>
        <p:pic>
          <p:nvPicPr>
            <p:cNvPr id="8" name="Picture 6" descr="https://im0-tub-ru.yandex.net/i?id=a9b55f242bfa17f110b76b6a9b66309e-l&amp;n=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6928488">
              <a:off x="2152531" y="2259096"/>
              <a:ext cx="1466845" cy="949135"/>
            </a:xfrm>
            <a:prstGeom prst="rect">
              <a:avLst/>
            </a:prstGeom>
            <a:noFill/>
          </p:spPr>
        </p:pic>
        <p:pic>
          <p:nvPicPr>
            <p:cNvPr id="9" name="Picture 6" descr="https://im0-tub-ru.yandex.net/i?id=a9b55f242bfa17f110b76b6a9b66309e-l&amp;n=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6928488" flipH="1">
              <a:off x="6769974" y="4768319"/>
              <a:ext cx="1444226" cy="949135"/>
            </a:xfrm>
            <a:prstGeom prst="rect">
              <a:avLst/>
            </a:prstGeom>
            <a:noFill/>
          </p:spPr>
        </p:pic>
        <p:pic>
          <p:nvPicPr>
            <p:cNvPr id="58376" name="Picture 8" descr="https://im0-tub-ru.yandex.net/i?id=a06177ea6037fae10d9397dcde1135aa&amp;n=13&amp;exp=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4067944" y="4725144"/>
              <a:ext cx="1725415" cy="1476291"/>
            </a:xfrm>
            <a:prstGeom prst="rect">
              <a:avLst/>
            </a:prstGeom>
            <a:noFill/>
          </p:spPr>
        </p:pic>
        <p:pic>
          <p:nvPicPr>
            <p:cNvPr id="11" name="Picture 8" descr="https://im0-tub-ru.yandex.net/i?id=a06177ea6037fae10d9397dcde1135aa&amp;n=13&amp;exp=1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81221" flipH="1">
              <a:off x="4935942" y="3953529"/>
              <a:ext cx="1550441" cy="1476291"/>
            </a:xfrm>
            <a:prstGeom prst="rect">
              <a:avLst/>
            </a:prstGeom>
            <a:noFill/>
          </p:spPr>
        </p:pic>
        <p:pic>
          <p:nvPicPr>
            <p:cNvPr id="58378" name="Picture 10" descr="https://im0-tub-ru.yandex.net/i?id=40ca0d3dda80b2fd1ee807e09c43da85-l&amp;n=13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903947">
              <a:off x="2846978" y="3624415"/>
              <a:ext cx="1708889" cy="1353080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1187624" y="1844824"/>
            <a:ext cx="7056784" cy="4680690"/>
            <a:chOff x="1187624" y="1772816"/>
            <a:chExt cx="7128792" cy="468069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732240" y="1772816"/>
              <a:ext cx="1584176" cy="4680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380" name="Picture 12" descr="https://im0-tub-ru.yandex.net/i?id=fa747aa6dc54d0452c250254460263ec-l&amp;n=13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187624" y="1772816"/>
              <a:ext cx="6048672" cy="4680690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Да, это всадник на лошади.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Возможно ли такое: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две головы, две руки и шесть ног,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а в ходьбе только четыре?</a:t>
            </a:r>
            <a:endParaRPr lang="ru-RU" sz="2400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1700808"/>
            <a:ext cx="7344816" cy="4896544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16632"/>
            <a:ext cx="720080" cy="1008112"/>
          </a:xfrm>
          <a:prstGeom prst="actionButtonBlank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9394" name="Picture 2" descr="https://im0-tub-ru.yandex.net/i?id=29bdd02bb4774ae04790c735c9da53c3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348880"/>
            <a:ext cx="6918769" cy="35283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680520" cy="1224136"/>
          </a:xfrm>
          <a:prstGeom prst="rect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7,8 км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992888" cy="14847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Группа из 4-х туристов прошла за 2 часа 7,8 км.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Сколько километров прошел каждый турист,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если они шли с постоянной скоростью?</a:t>
            </a:r>
            <a:endParaRPr lang="ru-RU" sz="2400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399 0.7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настраиваемая 7">
            <a:hlinkClick r:id="rId1" action="ppaction://hlinksldjump" highlightClick="1"/>
          </p:cNvPr>
          <p:cNvSpPr/>
          <p:nvPr/>
        </p:nvSpPr>
        <p:spPr>
          <a:xfrm>
            <a:off x="4139952" y="332656"/>
            <a:ext cx="4680520" cy="93610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Загадай-ка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4355976" y="19888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5148064" y="19888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5940152" y="19888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rId5" action="ppaction://hlinksldjump" highlightClick="1"/>
          </p:cNvPr>
          <p:cNvSpPr/>
          <p:nvPr/>
        </p:nvSpPr>
        <p:spPr>
          <a:xfrm>
            <a:off x="6732240" y="19888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Управляющая кнопка: настраиваемая 12">
            <a:hlinkClick r:id="rId6" action="ppaction://hlinksldjump" highlightClick="1"/>
          </p:cNvPr>
          <p:cNvSpPr/>
          <p:nvPr/>
        </p:nvSpPr>
        <p:spPr>
          <a:xfrm>
            <a:off x="4716016" y="3212976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rId7" action="ppaction://hlinksldjump" highlightClick="1"/>
          </p:cNvPr>
          <p:cNvSpPr/>
          <p:nvPr/>
        </p:nvSpPr>
        <p:spPr>
          <a:xfrm>
            <a:off x="5508104" y="3212976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6300192" y="3212976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rId9" action="ppaction://hlinksldjump" highlightClick="1"/>
          </p:cNvPr>
          <p:cNvSpPr/>
          <p:nvPr/>
        </p:nvSpPr>
        <p:spPr>
          <a:xfrm>
            <a:off x="7092280" y="3212976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23528" y="1916832"/>
            <a:ext cx="7632848" cy="46805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s://im0-tub-ru.yandex.net/i?id=06d7c9d5edbc5fbcf0eeba86741a2d8d-l&amp;n=13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 r="-42"/>
          <a:stretch>
            <a:fillRect/>
          </a:stretch>
        </p:blipFill>
        <p:spPr bwMode="auto">
          <a:xfrm>
            <a:off x="323528" y="2132856"/>
            <a:ext cx="6422070" cy="4471314"/>
          </a:xfrm>
          <a:prstGeom prst="rect">
            <a:avLst/>
          </a:prstGeom>
          <a:noFill/>
        </p:spPr>
      </p:pic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130" name="Picture 10" descr="https://im0-tub-ru.yandex.net/i?id=bcc0da57c82a28ce02c813fe0fb3eff5-l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51720" y="3366810"/>
            <a:ext cx="1656184" cy="3086525"/>
          </a:xfrm>
          <a:prstGeom prst="rect">
            <a:avLst/>
          </a:prstGeom>
          <a:noFill/>
        </p:spPr>
      </p:pic>
      <p:pic>
        <p:nvPicPr>
          <p:cNvPr id="5134" name="Picture 14" descr="https://ya-webdesign.com/images/squirrel-clipart-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427984" y="2780928"/>
            <a:ext cx="2016224" cy="2120029"/>
          </a:xfrm>
          <a:prstGeom prst="rect">
            <a:avLst/>
          </a:prstGeom>
          <a:noFill/>
        </p:spPr>
      </p:pic>
      <p:grpSp>
        <p:nvGrpSpPr>
          <p:cNvPr id="21" name="Группа 20"/>
          <p:cNvGrpSpPr/>
          <p:nvPr/>
        </p:nvGrpSpPr>
        <p:grpSpPr>
          <a:xfrm>
            <a:off x="4788024" y="4293096"/>
            <a:ext cx="3008674" cy="2161828"/>
            <a:chOff x="3452961" y="3963377"/>
            <a:chExt cx="3008674" cy="2161828"/>
          </a:xfrm>
        </p:grpSpPr>
        <p:sp>
          <p:nvSpPr>
            <p:cNvPr id="20" name="Овал 19"/>
            <p:cNvSpPr/>
            <p:nvPr/>
          </p:nvSpPr>
          <p:spPr>
            <a:xfrm rot="1590471">
              <a:off x="3821959" y="4242516"/>
              <a:ext cx="2459267" cy="1813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6" name="Picture 6" descr="https://im0-tub-ru.yandex.net/i?id=ebac6f2d3cb3bb4683ed20e6c53aff5b-l&amp;n=1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1565"/>
            <a:stretch>
              <a:fillRect/>
            </a:stretch>
          </p:blipFill>
          <p:spPr bwMode="auto">
            <a:xfrm rot="1013166">
              <a:off x="3452961" y="3963377"/>
              <a:ext cx="3008674" cy="2161828"/>
            </a:xfrm>
            <a:prstGeom prst="rect">
              <a:avLst/>
            </a:prstGeom>
            <a:noFill/>
          </p:spPr>
        </p:pic>
      </p:grp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ПОДУШКА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Одно брюшко – четыре ушка.</a:t>
            </a:r>
            <a:endParaRPr lang="ru-RU" sz="28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836712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836712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5538" name="Picture 2" descr="https://im0-tub-ru.yandex.net/i?id=0a480518b72277690a3dbaa88ab1e1e2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88840"/>
            <a:ext cx="6794657" cy="4186941"/>
          </a:xfrm>
          <a:prstGeom prst="rect">
            <a:avLst/>
          </a:prstGeom>
          <a:noFill/>
        </p:spPr>
      </p:pic>
      <p:pic>
        <p:nvPicPr>
          <p:cNvPr id="65540" name="Picture 4" descr="http://www.dshikozlovskogo.ru/upload/medialibrary/0a3/%20walac-1.png"/>
          <p:cNvPicPr>
            <a:picLocks noChangeAspect="1" noChangeArrowheads="1"/>
          </p:cNvPicPr>
          <p:nvPr/>
        </p:nvPicPr>
        <p:blipFill>
          <a:blip r:embed="rId3" cstate="email"/>
          <a:srcRect r="-478"/>
          <a:stretch>
            <a:fillRect/>
          </a:stretch>
        </p:blipFill>
        <p:spPr bwMode="auto">
          <a:xfrm>
            <a:off x="467544" y="4725145"/>
            <a:ext cx="4320480" cy="1368152"/>
          </a:xfrm>
          <a:prstGeom prst="rect">
            <a:avLst/>
          </a:prstGeom>
          <a:noFill/>
        </p:spPr>
      </p:pic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НОТЫ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Пять ступенек – лесенка,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На ступеньках - песенка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62068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4724E-6 L -0.31892 0.545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23528" y="1916832"/>
            <a:ext cx="7632848" cy="4680520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6564" name="Picture 4" descr="https://www.picpng.com/images/large/pond-tree-water-nature-png-image-770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916832"/>
            <a:ext cx="4680520" cy="4792582"/>
          </a:xfrm>
          <a:prstGeom prst="rect">
            <a:avLst/>
          </a:prstGeom>
          <a:noFill/>
        </p:spPr>
      </p:pic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6566" name="Picture 6" descr="https://im0-tub-ru.yandex.net/i?id=57550b0243866af9eff0df2c61706708-l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140968"/>
            <a:ext cx="2459073" cy="3240360"/>
          </a:xfrm>
          <a:prstGeom prst="rect">
            <a:avLst/>
          </a:prstGeom>
          <a:noFill/>
        </p:spPr>
      </p:pic>
      <p:pic>
        <p:nvPicPr>
          <p:cNvPr id="66562" name="Picture 2" descr="https://im0-tub-ru.yandex.net/i?id=7189acc50501f356d073a91c53fde8e5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47864" y="3789040"/>
            <a:ext cx="2304256" cy="2160240"/>
          </a:xfrm>
          <a:prstGeom prst="rect">
            <a:avLst/>
          </a:prstGeom>
          <a:noFill/>
        </p:spPr>
      </p:pic>
      <p:pic>
        <p:nvPicPr>
          <p:cNvPr id="66568" name="Picture 8" descr="https://im0-tub-ru.yandex.net/i?id=6d8195878225a53a77ea4add5156274b-srl&amp;n=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844824"/>
            <a:ext cx="1800200" cy="2520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ДЕРЕВО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Рук много, а нога одна.</a:t>
            </a:r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836712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4724E-6 L -0.41337 0.58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9c5cafa08eb44f796db7eef16bd57513-l&amp;n=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59632" y="1700808"/>
            <a:ext cx="6583588" cy="4896544"/>
          </a:xfrm>
          <a:prstGeom prst="rect">
            <a:avLst/>
          </a:prstGeom>
          <a:noFill/>
        </p:spPr>
      </p:pic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playcast.ru/uploads/2017/06/01/2272633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3863494"/>
            <a:ext cx="2755431" cy="2661850"/>
          </a:xfrm>
          <a:prstGeom prst="rect">
            <a:avLst/>
          </a:prstGeom>
          <a:noFill/>
        </p:spPr>
      </p:pic>
      <p:pic>
        <p:nvPicPr>
          <p:cNvPr id="2056" name="Picture 8" descr="https://im0-tub-ru.yandex.net/i?id=45d49a0e7bf4e702b50b3d5196086ee6-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221088"/>
            <a:ext cx="1728192" cy="1345978"/>
          </a:xfrm>
          <a:prstGeom prst="rect">
            <a:avLst/>
          </a:prstGeom>
          <a:noFill/>
        </p:spPr>
      </p:pic>
      <p:pic>
        <p:nvPicPr>
          <p:cNvPr id="2058" name="Picture 10" descr="http://pngimg.com/uploads/rhino/rhino_PNG2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4005064"/>
            <a:ext cx="2368911" cy="1948824"/>
          </a:xfrm>
          <a:prstGeom prst="rect">
            <a:avLst/>
          </a:prstGeom>
          <a:noFill/>
        </p:spPr>
      </p:pic>
      <p:pic>
        <p:nvPicPr>
          <p:cNvPr id="2062" name="Picture 14" descr="https://zabavnik.club/wp-content/uploads/2018/04/koza_35_26043541-1024x100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228184" y="5013176"/>
            <a:ext cx="1368152" cy="147968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ОЛЕНЬ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Вот этот случай очень редкий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На голове растут   две  ветки.</a:t>
            </a:r>
            <a:endParaRPr lang="ru-RU" sz="28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052736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4724E-6 L -0.30312 0.335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07504" y="5301208"/>
            <a:ext cx="1919394" cy="1440160"/>
            <a:chOff x="107504" y="5301208"/>
            <a:chExt cx="1919394" cy="1440160"/>
          </a:xfrm>
        </p:grpSpPr>
        <p:sp>
          <p:nvSpPr>
            <p:cNvPr id="11" name="Овал 10"/>
            <p:cNvSpPr/>
            <p:nvPr/>
          </p:nvSpPr>
          <p:spPr>
            <a:xfrm rot="20161796">
              <a:off x="361667" y="5571688"/>
              <a:ext cx="311743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1130624">
              <a:off x="678491" y="5600857"/>
              <a:ext cx="212297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0" name="Picture 2" descr="https://im0-tub-ru.yandex.net/i?id=5043de8cdf8c1f624700e4863f87ff91-l&amp;n=13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5301208"/>
              <a:ext cx="1919394" cy="1440160"/>
            </a:xfrm>
            <a:prstGeom prst="rect">
              <a:avLst/>
            </a:prstGeom>
            <a:noFill/>
          </p:spPr>
        </p:pic>
      </p:grpSp>
      <p:sp>
        <p:nvSpPr>
          <p:cNvPr id="10" name="Овал 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7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КРУГ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Какая фигура не имеет углов?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15 минут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Чему равна четверть часа?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1%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Сотая часть числа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548680"/>
            <a:ext cx="705678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404664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1556792"/>
            <a:ext cx="705678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2564904"/>
            <a:ext cx="705678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2348880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1340768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Азбука Морзе (точка и тире)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Какая азбука состоит из двух знаков?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75656" y="3573016"/>
            <a:ext cx="705678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87624" y="3429000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accent3">
              <a:lumMod val="20000"/>
              <a:lumOff val="80000"/>
            </a:schemeClr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Аллея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Шоссе длиннее 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аллеи,что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из них короче?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5656" y="4581128"/>
            <a:ext cx="705678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59632" y="4437112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16" grpId="0" animBg="1"/>
      <p:bldP spid="9" grpId="0" animBg="1"/>
      <p:bldP spid="8" grpId="0" animBg="1"/>
      <p:bldP spid="7" grpId="0" animBg="1"/>
      <p:bldP spid="6" grpId="0" animBg="1"/>
      <p:bldP spid="5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71600" y="1772816"/>
            <a:ext cx="712879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s://im0-tub-ru.yandex.net/i?id=bed00875f18808b79712abbf8f6e52d6-l&amp;n=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3275855" y="2708920"/>
            <a:ext cx="4665199" cy="3898034"/>
          </a:xfrm>
          <a:prstGeom prst="rect">
            <a:avLst/>
          </a:prstGeom>
          <a:noFill/>
        </p:spPr>
      </p:pic>
      <p:pic>
        <p:nvPicPr>
          <p:cNvPr id="14" name="Picture 2" descr="https://im0-tub-ru.yandex.net/i?id=0b695840583927a8be7f329176029dfb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916832"/>
            <a:ext cx="3778949" cy="2160240"/>
          </a:xfrm>
          <a:prstGeom prst="rect">
            <a:avLst/>
          </a:prstGeom>
          <a:noFill/>
        </p:spPr>
      </p:pic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2" descr="https://im0-tub-ru.yandex.net/i?id=2419ff0feb4a45a515b4e4e780888427-srl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BECE6"/>
              </a:clrFrom>
              <a:clrTo>
                <a:srgbClr val="EBEC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077072"/>
            <a:ext cx="2448272" cy="2448272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pdb/921693/299b4a48-fd11-4c35-b87a-86342961911e/s1200?webp=fal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4434215">
            <a:off x="3947080" y="2487213"/>
            <a:ext cx="822296" cy="864096"/>
          </a:xfrm>
          <a:prstGeom prst="rect">
            <a:avLst/>
          </a:prstGeom>
          <a:noFill/>
        </p:spPr>
      </p:pic>
      <p:pic>
        <p:nvPicPr>
          <p:cNvPr id="17" name="Picture 8" descr="https://s5.postimg.cc/tpb3hfifr/PNG_Kelebek_Resimleri-www.nisanboard_5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3861048"/>
            <a:ext cx="979855" cy="846771"/>
          </a:xfrm>
          <a:prstGeom prst="rect">
            <a:avLst/>
          </a:prstGeom>
          <a:noFill/>
        </p:spPr>
      </p:pic>
      <p:pic>
        <p:nvPicPr>
          <p:cNvPr id="30" name="Picture 6" descr="https://avatars.mds.yandex.net/get-pdb/921693/299b4a48-fd11-4c35-b87a-86342961911e/s1200?webp=fal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26867">
            <a:off x="1477395" y="3347724"/>
            <a:ext cx="822296" cy="864096"/>
          </a:xfrm>
          <a:prstGeom prst="rect">
            <a:avLst/>
          </a:prstGeom>
          <a:noFill/>
        </p:spPr>
      </p:pic>
      <p:pic>
        <p:nvPicPr>
          <p:cNvPr id="31" name="Picture 8" descr="https://s5.postimg.cc/tpb3hfifr/PNG_Kelebek_Resimleri-www.nisanboard_5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807170">
            <a:off x="6248469" y="1966576"/>
            <a:ext cx="979855" cy="846771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ПАУК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Восемь ног – как восемь рук: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Вышивает шёлком круг.</a:t>
            </a:r>
            <a:endParaRPr lang="ru-RU" sz="28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548680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62068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4724E-6 L 0.00399 0.1783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71600" y="1772816"/>
            <a:ext cx="712879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im0-tub-ru.yandex.net/i?id=37a3f424a91763d03355eeb996709a30-sr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844824"/>
            <a:ext cx="2304256" cy="3015286"/>
          </a:xfrm>
          <a:prstGeom prst="rect">
            <a:avLst/>
          </a:prstGeom>
          <a:noFill/>
        </p:spPr>
      </p:pic>
      <p:pic>
        <p:nvPicPr>
          <p:cNvPr id="2054" name="Picture 6" descr="https://im0-tub-ru.yandex.net/i?id=b1967d539317f4445dba1c230a2ca4d2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83670" flipH="1">
            <a:off x="4344543" y="2001638"/>
            <a:ext cx="2613400" cy="1778734"/>
          </a:xfrm>
          <a:prstGeom prst="rect">
            <a:avLst/>
          </a:prstGeom>
          <a:noFill/>
        </p:spPr>
      </p:pic>
      <p:pic>
        <p:nvPicPr>
          <p:cNvPr id="2056" name="Picture 8" descr="https://im0-tub-ru.yandex.net/i?id=24aa6fccc108f66d93013623dc5733c2-l&amp;n=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6268786" y="4468518"/>
            <a:ext cx="1654874" cy="1880094"/>
          </a:xfrm>
          <a:prstGeom prst="rect">
            <a:avLst/>
          </a:prstGeom>
          <a:noFill/>
        </p:spPr>
      </p:pic>
      <p:pic>
        <p:nvPicPr>
          <p:cNvPr id="2052" name="Picture 4" descr="http://stroykaengels.ru/files/7/6/7/767/004717_141764323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3645024"/>
            <a:ext cx="5112568" cy="2773569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ЖУК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Два рога, а не бык,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шесть ног без копыт.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Летит – воет. Сядет – землю роет.</a:t>
            </a:r>
            <a:endParaRPr lang="ru-RU" sz="28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404664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836712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8" name="Picture 10" descr="https://ya-webdesign.com/images/horseshoe-clipart-horseshoe-tournamen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5656" y="5085184"/>
            <a:ext cx="721727" cy="873144"/>
          </a:xfrm>
          <a:prstGeom prst="rect">
            <a:avLst/>
          </a:prstGeom>
          <a:noFill/>
        </p:spPr>
      </p:pic>
      <p:pic>
        <p:nvPicPr>
          <p:cNvPr id="31" name="Picture 10" descr="https://ya-webdesign.com/images/horseshoe-clipart-horseshoe-tournamen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91680" y="5085184"/>
            <a:ext cx="721727" cy="873144"/>
          </a:xfrm>
          <a:prstGeom prst="rect">
            <a:avLst/>
          </a:prstGeom>
          <a:noFill/>
        </p:spPr>
      </p:pic>
      <p:pic>
        <p:nvPicPr>
          <p:cNvPr id="32" name="Picture 10" descr="https://ya-webdesign.com/images/horseshoe-clipart-horseshoe-tournamen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5517232"/>
            <a:ext cx="721727" cy="87314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4724E-6 L -0.00382 0.419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7826" name="Picture 2" descr="https://im0-tub-ru.yandex.net/i?id=bd4d7e23cc29566e3805e96fa6eacb44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916832"/>
            <a:ext cx="7200800" cy="4536504"/>
          </a:xfrm>
          <a:prstGeom prst="rect">
            <a:avLst/>
          </a:prstGeom>
          <a:noFill/>
        </p:spPr>
      </p:pic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3645024"/>
            <a:ext cx="576064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ДПС</a:t>
            </a:r>
            <a:endParaRPr lang="ru-RU" sz="1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619672" y="4941168"/>
            <a:ext cx="6192688" cy="1008112"/>
            <a:chOff x="1691680" y="1340768"/>
            <a:chExt cx="6192688" cy="1008112"/>
          </a:xfrm>
        </p:grpSpPr>
        <p:grpSp>
          <p:nvGrpSpPr>
            <p:cNvPr id="25" name="Группа 10"/>
            <p:cNvGrpSpPr/>
            <p:nvPr/>
          </p:nvGrpSpPr>
          <p:grpSpPr>
            <a:xfrm>
              <a:off x="1691680" y="1340768"/>
              <a:ext cx="5976664" cy="1008112"/>
              <a:chOff x="1907704" y="1844824"/>
              <a:chExt cx="5976664" cy="1008112"/>
            </a:xfrm>
          </p:grpSpPr>
          <p:sp>
            <p:nvSpPr>
              <p:cNvPr id="27" name="Овал 2"/>
              <p:cNvSpPr/>
              <p:nvPr/>
            </p:nvSpPr>
            <p:spPr>
              <a:xfrm>
                <a:off x="2051720" y="2069390"/>
                <a:ext cx="398409" cy="3514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Picture 2" descr="https://im0-tub-ru.yandex.net/i?id=34c2fc75715c3e1eddd1e070bab6da4c-l&amp;n=13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10182" y="1844824"/>
                <a:ext cx="1674186" cy="1008112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https://im0-tub-ru.yandex.net/i?id=34c2fc75715c3e1eddd1e070bab6da4c-l&amp;n=1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5364088" y="1844824"/>
                <a:ext cx="936104" cy="1008112"/>
              </a:xfrm>
              <a:prstGeom prst="rect">
                <a:avLst/>
              </a:prstGeom>
              <a:noFill/>
            </p:spPr>
          </p:pic>
          <p:pic>
            <p:nvPicPr>
              <p:cNvPr id="32" name="Picture 2" descr="https://im0-tub-ru.yandex.net/i?id=34c2fc75715c3e1eddd1e070bab6da4c-l&amp;n=1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4499992" y="1844824"/>
                <a:ext cx="936104" cy="1008112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https://im0-tub-ru.yandex.net/i?id=34c2fc75715c3e1eddd1e070bab6da4c-l&amp;n=1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635896" y="1844824"/>
                <a:ext cx="936104" cy="1008112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https://im0-tub-ru.yandex.net/i?id=34c2fc75715c3e1eddd1e070bab6da4c-l&amp;n=1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771800" y="1844824"/>
                <a:ext cx="936104" cy="1008112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https://im0-tub-ru.yandex.net/i?id=34c2fc75715c3e1eddd1e070bab6da4c-l&amp;n=1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907704" y="1844824"/>
                <a:ext cx="936104" cy="1008112"/>
              </a:xfrm>
              <a:prstGeom prst="rect">
                <a:avLst/>
              </a:prstGeom>
              <a:noFill/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1907704" y="1628800"/>
              <a:ext cx="5976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Comic Sans MS" panose="030F0702030302020204" pitchFamily="66" charset="0"/>
                </a:rPr>
                <a:t>ПН   ВТ    СР    ЧТ   ПТ   СБ   </a:t>
              </a:r>
              <a:r>
                <a:rPr lang="ru-RU" sz="2400" b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ВС</a:t>
              </a:r>
              <a:r>
                <a:rPr lang="ru-RU" sz="2400" b="1" dirty="0" smtClean="0">
                  <a:latin typeface="Comic Sans MS" panose="030F0702030302020204" pitchFamily="66" charset="0"/>
                </a:rPr>
                <a:t>          </a:t>
              </a:r>
              <a:r>
                <a:rPr lang="ru-RU" sz="2400" dirty="0" smtClean="0"/>
                <a:t>  </a:t>
              </a:r>
              <a:endParaRPr lang="ru-RU" sz="24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НЕДЕЛЯ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Протянулся мост на  семь  вёрст,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А в конце моста красная верста.</a:t>
            </a:r>
            <a:endParaRPr lang="ru-RU" sz="28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620688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4724E-6 L -0.15347 0.440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im0-tub-ru.yandex.net/i?id=707814dd3b7069fee53a3cafe07749b3-l&amp;n=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971601" y="1844824"/>
            <a:ext cx="7056783" cy="4608512"/>
          </a:xfrm>
          <a:prstGeom prst="rect">
            <a:avLst/>
          </a:prstGeom>
          <a:noFill/>
        </p:spPr>
      </p:pic>
      <p:sp>
        <p:nvSpPr>
          <p:cNvPr id="2" name="Управляющая кнопка: настраиваемая 1">
            <a:hlinkClick r:id="rId2" action="ppaction://hlinksldjump" highlightClick="1"/>
          </p:cNvPr>
          <p:cNvSpPr/>
          <p:nvPr/>
        </p:nvSpPr>
        <p:spPr>
          <a:xfrm>
            <a:off x="107504" y="188640"/>
            <a:ext cx="720080" cy="1008112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8244408" y="184482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44408" y="242088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8244408" y="126876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244408" y="69269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8244408" y="299695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244408" y="3573016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8244408" y="4149080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8244408" y="4725144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8244408" y="5301208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8244408" y="5877272"/>
            <a:ext cx="720080" cy="504056"/>
          </a:xfrm>
          <a:prstGeom prst="actionButtonBlank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251520" y="6093296"/>
            <a:ext cx="2160240" cy="504056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ОТГАДКА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 flipH="1">
            <a:off x="5292080" y="3356992"/>
            <a:ext cx="792088" cy="1454787"/>
            <a:chOff x="1691680" y="3414372"/>
            <a:chExt cx="1152128" cy="1958843"/>
          </a:xfrm>
        </p:grpSpPr>
        <p:sp>
          <p:nvSpPr>
            <p:cNvPr id="27" name="Овал 26"/>
            <p:cNvSpPr/>
            <p:nvPr/>
          </p:nvSpPr>
          <p:spPr>
            <a:xfrm>
              <a:off x="1835696" y="3717032"/>
              <a:ext cx="398409" cy="351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4" descr="https://im0-tub-ru.yandex.net/i?id=f68f7f52dbd27c3b76003ff75779f88c-l&amp;n=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680" y="3414372"/>
              <a:ext cx="1152128" cy="1958843"/>
            </a:xfrm>
            <a:prstGeom prst="rect">
              <a:avLst/>
            </a:prstGeom>
            <a:noFill/>
          </p:spPr>
        </p:pic>
      </p:grpSp>
      <p:pic>
        <p:nvPicPr>
          <p:cNvPr id="75782" name="Picture 6" descr="http://ddu370.minsk.edu.by/ru/sm.aspx?guid=76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3645024"/>
            <a:ext cx="2016224" cy="201622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283968" y="836712"/>
            <a:ext cx="3672408" cy="864096"/>
          </a:xfrm>
          <a:prstGeom prst="rect">
            <a:avLst/>
          </a:prstGeom>
          <a:solidFill>
            <a:schemeClr val="bg1"/>
          </a:solidFill>
          <a:ln w="1206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СВЕТОФОР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128792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Хоть имеет он  три  глаза, но не смотрит всеми сразу, а глядит всегда одним, ну, а мы следим за ним.</a:t>
            </a:r>
            <a:endParaRPr lang="ru-RU" sz="28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404664"/>
            <a:ext cx="11521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1268760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_ _ _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4724E-6 L -0.08264 0.640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415251">
            <a:off x="767847" y="1995287"/>
            <a:ext cx="4887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Все молодцы!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65104"/>
            <a:ext cx="5913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Успехов в дальнейшем</a:t>
            </a:r>
            <a:endParaRPr 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изучении математики!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07504" y="5301208"/>
            <a:ext cx="1919394" cy="1440160"/>
            <a:chOff x="107504" y="5301208"/>
            <a:chExt cx="1919394" cy="1440160"/>
          </a:xfrm>
        </p:grpSpPr>
        <p:sp>
          <p:nvSpPr>
            <p:cNvPr id="11" name="Овал 10"/>
            <p:cNvSpPr/>
            <p:nvPr/>
          </p:nvSpPr>
          <p:spPr>
            <a:xfrm rot="20161796">
              <a:off x="361667" y="5571688"/>
              <a:ext cx="311743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1130624">
              <a:off x="678491" y="5600857"/>
              <a:ext cx="212297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0" name="Picture 2" descr="https://im0-tub-ru.yandex.net/i?id=5043de8cdf8c1f624700e4863f87ff91-l&amp;n=13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5301208"/>
              <a:ext cx="1919394" cy="1440160"/>
            </a:xfrm>
            <a:prstGeom prst="rect">
              <a:avLst/>
            </a:prstGeom>
            <a:noFill/>
          </p:spPr>
        </p:pic>
      </p:grpSp>
      <p:sp>
        <p:nvSpPr>
          <p:cNvPr id="10" name="Овал 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7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СУММА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2</a:t>
            </a:r>
            <a:endParaRPr lang="ru-RU" sz="4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Результат при сложении?</a:t>
            </a:r>
            <a:endParaRPr lang="ru-RU" sz="32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1</a:t>
            </a:r>
            <a:endParaRPr lang="ru-RU" sz="32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Чему равна дробь шесть шестых?</a:t>
            </a:r>
            <a:endParaRPr lang="ru-RU" sz="2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ЧИСЛИТЕЛЬ</a:t>
            </a:r>
            <a:endParaRPr lang="ru-RU" sz="32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Число в обыкновенной дроби над чертой?</a:t>
            </a:r>
            <a:endParaRPr lang="ru-RU" sz="24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548680"/>
            <a:ext cx="7056784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404664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1556792"/>
            <a:ext cx="7056784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2564904"/>
            <a:ext cx="7056784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59632" y="2420888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1412776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ТРАНСПОРТИР</a:t>
            </a:r>
            <a:endParaRPr lang="ru-RU" sz="32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Инструмент для измерения углов?</a:t>
            </a:r>
            <a:endParaRPr lang="ru-RU" sz="2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75656" y="3573016"/>
            <a:ext cx="7056784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87624" y="3429000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3600</a:t>
            </a:r>
            <a:endParaRPr lang="ru-RU" sz="32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Сколько в одном часе секунд?</a:t>
            </a:r>
            <a:endParaRPr lang="ru-RU" sz="32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5656" y="4581128"/>
            <a:ext cx="7056784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59632" y="4365104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16" grpId="0" animBg="1"/>
      <p:bldP spid="9" grpId="0" animBg="1"/>
      <p:bldP spid="8" grpId="0" animBg="1"/>
      <p:bldP spid="7" grpId="0" animBg="1"/>
      <p:bldP spid="6" grpId="0" animBg="1"/>
      <p:bldP spid="5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07504" y="5301208"/>
            <a:ext cx="1919394" cy="1440160"/>
            <a:chOff x="107504" y="5301208"/>
            <a:chExt cx="1919394" cy="1440160"/>
          </a:xfrm>
        </p:grpSpPr>
        <p:sp>
          <p:nvSpPr>
            <p:cNvPr id="11" name="Овал 10"/>
            <p:cNvSpPr/>
            <p:nvPr/>
          </p:nvSpPr>
          <p:spPr>
            <a:xfrm rot="20161796">
              <a:off x="361667" y="5571688"/>
              <a:ext cx="311743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1130624">
              <a:off x="678491" y="5600857"/>
              <a:ext cx="212297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0" name="Picture 2" descr="https://im0-tub-ru.yandex.net/i?id=5043de8cdf8c1f624700e4863f87ff91-l&amp;n=13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5301208"/>
              <a:ext cx="1919394" cy="1440160"/>
            </a:xfrm>
            <a:prstGeom prst="rect">
              <a:avLst/>
            </a:prstGeom>
            <a:noFill/>
          </p:spPr>
        </p:pic>
      </p:grpSp>
      <p:sp>
        <p:nvSpPr>
          <p:cNvPr id="10" name="Овал 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7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ГОД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Что составляет вместе 12 месяцев?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НУЛЮ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Чему равно произведение всех чисел?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ЗНАМЕНАТЕЛЬ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Число в обыкновенной дроби под чертой?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548680"/>
            <a:ext cx="7056784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332656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1556792"/>
            <a:ext cx="7056784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2564904"/>
            <a:ext cx="7056784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2420888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1412776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ЛИНЕЙКА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Инструмент для измерения отрезков?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75656" y="3573016"/>
            <a:ext cx="7056784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59632" y="3429000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accent5">
              <a:lumMod val="20000"/>
              <a:lumOff val="80000"/>
            </a:schemeClr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60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Сколько секунд в минуте?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5656" y="4581128"/>
            <a:ext cx="7056784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59632" y="4437112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16" grpId="0" animBg="1"/>
      <p:bldP spid="9" grpId="0" animBg="1"/>
      <p:bldP spid="8" grpId="0" animBg="1"/>
      <p:bldP spid="7" grpId="0" animBg="1"/>
      <p:bldP spid="6" grpId="0" animBg="1"/>
      <p:bldP spid="5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107504" y="5301208"/>
            <a:ext cx="1919394" cy="1440160"/>
            <a:chOff x="107504" y="5301208"/>
            <a:chExt cx="1919394" cy="1440160"/>
          </a:xfrm>
        </p:grpSpPr>
        <p:sp>
          <p:nvSpPr>
            <p:cNvPr id="11" name="Овал 10"/>
            <p:cNvSpPr/>
            <p:nvPr/>
          </p:nvSpPr>
          <p:spPr>
            <a:xfrm rot="20161796">
              <a:off x="361667" y="5571688"/>
              <a:ext cx="311743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21130624">
              <a:off x="678491" y="5600857"/>
              <a:ext cx="212297" cy="608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530" name="Picture 2" descr="https://im0-tub-ru.yandex.net/i?id=5043de8cdf8c1f624700e4863f87ff91-l&amp;n=13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5301208"/>
              <a:ext cx="1919394" cy="1440160"/>
            </a:xfrm>
            <a:prstGeom prst="rect">
              <a:avLst/>
            </a:prstGeom>
            <a:noFill/>
          </p:spPr>
        </p:pic>
      </p:grpSp>
      <p:sp>
        <p:nvSpPr>
          <p:cNvPr id="10" name="Овал 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</a:t>
            </a:r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7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ЧАСТНОЕ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600" y="551723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Управляющая кнопка: настраиваемая 13">
            <a:hlinkClick r:id="rId2" action="ppaction://hlinksldjump" highlightClick="1"/>
          </p:cNvPr>
          <p:cNvSpPr/>
          <p:nvPr/>
        </p:nvSpPr>
        <p:spPr>
          <a:xfrm>
            <a:off x="107504" y="116632"/>
            <a:ext cx="864096" cy="1008112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259632" y="404664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Как называют результат деления?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ШЕСТ + Ь = ШЕСТЬ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1259632" y="1412776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Как спортивный шест превратить в число?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УЗЕЛ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1259632" y="2420888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Единица скорости на море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75656" y="548680"/>
            <a:ext cx="70567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31640" y="404664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75656" y="1556792"/>
            <a:ext cx="70567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2564904"/>
            <a:ext cx="70567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87624" y="2420888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1412776"/>
            <a:ext cx="7488832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ГРАММ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259632" y="3429000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Тысячная доля килограмма - …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75656" y="3573016"/>
            <a:ext cx="70567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259632" y="3429000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100 (СТО)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1259632" y="4437112"/>
            <a:ext cx="7488832" cy="816091"/>
          </a:xfrm>
          <a:prstGeom prst="actionButtonBlank">
            <a:avLst/>
          </a:prstGeom>
          <a:solidFill>
            <a:schemeClr val="bg1"/>
          </a:solidFill>
          <a:ln w="127000" cmpd="thickThin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 каком числе столько же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букв,сколько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цифр?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5656" y="4581128"/>
            <a:ext cx="70567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259632" y="4437112"/>
            <a:ext cx="7560840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16" grpId="0" animBg="1"/>
      <p:bldP spid="9" grpId="0" animBg="1"/>
      <p:bldP spid="8" grpId="0" animBg="1"/>
      <p:bldP spid="7" grpId="0" animBg="1"/>
      <p:bldP spid="6" grpId="0" animBg="1"/>
      <p:bldP spid="5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755576" y="2060848"/>
            <a:ext cx="4680520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Сосчитай-ка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1331640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2267744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3203848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4139952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5076056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012160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6948264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884368" y="764704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31640" y="332656"/>
            <a:ext cx="7560840" cy="1368152"/>
          </a:xfrm>
          <a:prstGeom prst="rect">
            <a:avLst/>
          </a:prstGeom>
          <a:solidFill>
            <a:srgbClr val="50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Расставьте в примерах знаки и, 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если нужно, скобки таким образом,</a:t>
            </a:r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чтобы равенства были верны:</a:t>
            </a:r>
            <a:r>
              <a:rPr lang="ru-RU" sz="2800" dirty="0" smtClean="0"/>
              <a:t> </a:t>
            </a:r>
            <a:endParaRPr lang="ru-RU" sz="2800" dirty="0" smtClean="0"/>
          </a:p>
        </p:txBody>
      </p:sp>
      <p:sp>
        <p:nvSpPr>
          <p:cNvPr id="25" name="Управляющая кнопка: настраиваемая 24">
            <a:hlinkClick r:id="rId1" action="ppaction://hlinksldjump" highlightClick="1"/>
          </p:cNvPr>
          <p:cNvSpPr/>
          <p:nvPr/>
        </p:nvSpPr>
        <p:spPr>
          <a:xfrm>
            <a:off x="395536" y="548680"/>
            <a:ext cx="792088" cy="1008112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(1+2)·3+4-5-6=2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3995936" y="206084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1 2 3 4 5 6 = 2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067944" y="213285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23928" y="206084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(6·6-6):6=5</a:t>
            </a:r>
            <a:endParaRPr lang="ru-RU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995936" y="4221088"/>
            <a:ext cx="4896544" cy="792088"/>
          </a:xfrm>
          <a:prstGeom prst="flowChartProcess">
            <a:avLst/>
          </a:prstGeom>
          <a:solidFill>
            <a:schemeClr val="bg1"/>
          </a:solidFill>
          <a:ln w="10160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6 6 6 6 = 5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4067944" y="4293096"/>
            <a:ext cx="4752528" cy="648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221088"/>
            <a:ext cx="489654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0.14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4289</Words>
  <Application>WPS Presentation</Application>
  <PresentationFormat>Экран (4:3)</PresentationFormat>
  <Paragraphs>798</Paragraphs>
  <Slides>44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Arial</vt:lpstr>
      <vt:lpstr>SimSun</vt:lpstr>
      <vt:lpstr>Wingdings</vt:lpstr>
      <vt:lpstr>Comic Sans MS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198</cp:revision>
  <dcterms:created xsi:type="dcterms:W3CDTF">2019-03-09T02:18:00Z</dcterms:created>
  <dcterms:modified xsi:type="dcterms:W3CDTF">2024-11-01T15:36:46Z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FBE1B99F4B8C4E82B58BA1A21F3391B8_12</vt:lpwstr>
  </property>
  <property fmtid="{D5CDD505-2E9C-101B-9397-08002B2CF9AE}" pid="3" name="KSOProductBuildVer">
    <vt:lpwstr>1049-12.2.0.18607</vt:lpwstr>
  </property>
</Properties>
</file>