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Проект: Моя комната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Математический проект (5 класс)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Размеры комнаты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4114800" cy="2743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Длина: 3,5 м</a:t>
            </a:r>
          </a:p>
          <a:p>
            <a:r>
              <a:t>Ширина: 3,0 м</a:t>
            </a:r>
          </a:p>
          <a:p>
            <a:r>
              <a:t>Высота: 2,4 м</a:t>
            </a:r>
          </a:p>
          <a:p>
            <a:r>
              <a:t>Окно: 1,5 м × 1,2 м</a:t>
            </a:r>
          </a:p>
          <a:p>
            <a:r>
              <a:t>Дверь: 0,9 м × 2,0 м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0" y="1371600"/>
            <a:ext cx="2743200" cy="1828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Периметр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Стены 1 и 3: 2(3,5 + 2,4) = 11,8 м</a:t>
            </a:r>
          </a:p>
          <a:p>
            <a:r>
              <a:t>Стены 2 и 4: 2(3,0 + 2,4) = 10,8 м</a:t>
            </a:r>
          </a:p>
          <a:p>
            <a:r>
              <a:t>Периметр окна: 2(1,5 + 1,2) = 5,4 м</a:t>
            </a:r>
          </a:p>
          <a:p>
            <a:r>
              <a:t>Периметр двери: 2(0,9 + 2) = 5,8 м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Площадь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Стены 1 и 3: 3,5 × 2,4 = 8,4 м²</a:t>
            </a:r>
          </a:p>
          <a:p>
            <a:r>
              <a:t>Стены 2 и 4: 3 × 2,4 = 7,2 м²</a:t>
            </a:r>
          </a:p>
          <a:p>
            <a:r>
              <a:t>Окно: 1,5 × 1,2 = 1,8 м²</a:t>
            </a:r>
          </a:p>
          <a:p>
            <a:r>
              <a:t>Дверь: 0,9 × 2 = 1,8 м²</a:t>
            </a:r>
          </a:p>
          <a:p>
            <a:r>
              <a:t>Общая площадь стен: 27,6 м²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Краска или обои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Краска: 550 лей за ведро (10,5 л)</a:t>
            </a:r>
          </a:p>
          <a:p>
            <a:r>
              <a:t>Нужно: 9,38 л для двух слоёв</a:t>
            </a:r>
          </a:p>
          <a:p>
            <a:r>
              <a:t>Стоимость: 550 лей</a:t>
            </a:r>
          </a:p>
          <a:p>
            <a:r>
              <a:t>Обои: 6 рулонов × 250 лей</a:t>
            </a:r>
          </a:p>
          <a:p>
            <a:r>
              <a:t>Стоимость: 1500 лей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Пол (ламинат)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Площадь пола: 10,5 м²</a:t>
            </a:r>
          </a:p>
          <a:p>
            <a:r>
              <a:t>1 коробка: 2,397 м²</a:t>
            </a:r>
          </a:p>
          <a:p>
            <a:r>
              <a:t>Нужно: 5 коробок</a:t>
            </a:r>
          </a:p>
          <a:p>
            <a:r>
              <a:t>Стоимость: 1195 лей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Вывод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Красить стены дешевле, чем клеить обои.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