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7" r:id="rId3"/>
    <p:sldId id="304" r:id="rId4"/>
    <p:sldId id="305" r:id="rId5"/>
    <p:sldId id="329" r:id="rId7"/>
    <p:sldId id="330" r:id="rId8"/>
    <p:sldId id="331" r:id="rId9"/>
    <p:sldId id="332" r:id="rId10"/>
    <p:sldId id="333" r:id="rId11"/>
    <p:sldId id="334" r:id="rId12"/>
    <p:sldId id="335" r:id="rId13"/>
    <p:sldId id="314" r:id="rId14"/>
    <p:sldId id="322" r:id="rId15"/>
    <p:sldId id="321" r:id="rId16"/>
    <p:sldId id="325" r:id="rId17"/>
    <p:sldId id="336" r:id="rId18"/>
    <p:sldId id="320" r:id="rId19"/>
    <p:sldId id="327" r:id="rId20"/>
    <p:sldId id="328" r:id="rId21"/>
    <p:sldId id="324" r:id="rId22"/>
  </p:sldIdLst>
  <p:sldSz cx="9144000" cy="6858000" type="screen4x3"/>
  <p:notesSz cx="6858000" cy="9144000"/>
  <p:defaultTextStyle>
    <a:defPPr>
      <a:defRPr lang="ru-RU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3300"/>
    <a:srgbClr val="FFFF66"/>
    <a:srgbClr val="006600"/>
    <a:srgbClr val="99FF99"/>
    <a:srgbClr val="FF0000"/>
    <a:srgbClr val="FF9999"/>
    <a:srgbClr val="FF6600"/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011"/>
    <p:restoredTop sz="94660"/>
  </p:normalViewPr>
  <p:slideViewPr>
    <p:cSldViewPr showGuides="1">
      <p:cViewPr varScale="1">
        <p:scale>
          <a:sx n="68" d="100"/>
          <a:sy n="68" d="100"/>
        </p:scale>
        <p:origin x="-6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5" Type="http://schemas.openxmlformats.org/officeDocument/2006/relationships/tableStyles" Target="tableStyles.xml"/><Relationship Id="rId24" Type="http://schemas.openxmlformats.org/officeDocument/2006/relationships/viewProps" Target="viewProps.xml"/><Relationship Id="rId23" Type="http://schemas.openxmlformats.org/officeDocument/2006/relationships/presProps" Target="presProps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4.wmf"/></Relationships>
</file>

<file path=ppt/drawings/_rels/vmlDrawing11.vml.rels><?xml version="1.0" encoding="UTF-8" standalone="yes"?>
<Relationships xmlns="http://schemas.openxmlformats.org/package/2006/relationships"><Relationship Id="rId4" Type="http://schemas.openxmlformats.org/officeDocument/2006/relationships/image" Target="../media/image21.wmf"/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12.vml.rels><?xml version="1.0" encoding="UTF-8" standalone="yes"?>
<Relationships xmlns="http://schemas.openxmlformats.org/package/2006/relationships"><Relationship Id="rId4" Type="http://schemas.openxmlformats.org/officeDocument/2006/relationships/image" Target="../media/image19.wmf"/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13.vml.rels><?xml version="1.0" encoding="UTF-8" standalone="yes"?>
<Relationships xmlns="http://schemas.openxmlformats.org/package/2006/relationships"><Relationship Id="rId4" Type="http://schemas.openxmlformats.org/officeDocument/2006/relationships/image" Target="../media/image28.wmf"/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drawings/_rels/vmlDrawing14.vml.rels><?xml version="1.0" encoding="UTF-8" standalone="yes"?>
<Relationships xmlns="http://schemas.openxmlformats.org/package/2006/relationships"><Relationship Id="rId6" Type="http://schemas.openxmlformats.org/officeDocument/2006/relationships/image" Target="../media/image34.wmf"/><Relationship Id="rId5" Type="http://schemas.openxmlformats.org/officeDocument/2006/relationships/image" Target="../media/image33.wmf"/><Relationship Id="rId4" Type="http://schemas.openxmlformats.org/officeDocument/2006/relationships/image" Target="../media/image32.wmf"/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drawings/_rels/vmlDrawing15.vml.rels><?xml version="1.0" encoding="UTF-8" standalone="yes"?>
<Relationships xmlns="http://schemas.openxmlformats.org/package/2006/relationships"><Relationship Id="rId6" Type="http://schemas.openxmlformats.org/officeDocument/2006/relationships/image" Target="../media/image40.wmf"/><Relationship Id="rId5" Type="http://schemas.openxmlformats.org/officeDocument/2006/relationships/image" Target="../media/image39.wmf"/><Relationship Id="rId4" Type="http://schemas.openxmlformats.org/officeDocument/2006/relationships/image" Target="../media/image38.wmf"/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/Relationships>
</file>

<file path=ppt/drawings/_rels/vmlDrawing16.vml.rels><?xml version="1.0" encoding="UTF-8" standalone="yes"?>
<Relationships xmlns="http://schemas.openxmlformats.org/package/2006/relationships"><Relationship Id="rId6" Type="http://schemas.openxmlformats.org/officeDocument/2006/relationships/image" Target="../media/image46.wmf"/><Relationship Id="rId5" Type="http://schemas.openxmlformats.org/officeDocument/2006/relationships/image" Target="../media/image45.wmf"/><Relationship Id="rId4" Type="http://schemas.openxmlformats.org/officeDocument/2006/relationships/image" Target="../media/image44.wmf"/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/Relationships>
</file>

<file path=ppt/drawings/_rels/vmlDrawing17.vml.rels><?xml version="1.0" encoding="UTF-8" standalone="yes"?>
<Relationships xmlns="http://schemas.openxmlformats.org/package/2006/relationships"><Relationship Id="rId6" Type="http://schemas.openxmlformats.org/officeDocument/2006/relationships/image" Target="../media/image52.wmf"/><Relationship Id="rId5" Type="http://schemas.openxmlformats.org/officeDocument/2006/relationships/image" Target="../media/image51.wmf"/><Relationship Id="rId4" Type="http://schemas.openxmlformats.org/officeDocument/2006/relationships/image" Target="../media/image50.wmf"/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/Relationships>
</file>

<file path=ppt/drawings/_rels/vmlDrawing18.vml.rels><?xml version="1.0" encoding="UTF-8" standalone="yes"?>
<Relationships xmlns="http://schemas.openxmlformats.org/package/2006/relationships"><Relationship Id="rId5" Type="http://schemas.openxmlformats.org/officeDocument/2006/relationships/image" Target="../media/image57.wmf"/><Relationship Id="rId4" Type="http://schemas.openxmlformats.org/officeDocument/2006/relationships/image" Target="../media/image56.wmf"/><Relationship Id="rId3" Type="http://schemas.openxmlformats.org/officeDocument/2006/relationships/image" Target="../media/image55.wmf"/><Relationship Id="rId2" Type="http://schemas.openxmlformats.org/officeDocument/2006/relationships/image" Target="../media/image54.wmf"/><Relationship Id="rId1" Type="http://schemas.openxmlformats.org/officeDocument/2006/relationships/image" Target="../media/image53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58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5" Type="http://schemas.openxmlformats.org/officeDocument/2006/relationships/image" Target="../media/image13.wmf"/><Relationship Id="rId4" Type="http://schemas.openxmlformats.org/officeDocument/2006/relationships/image" Target="../media/image12.wmf"/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2466" name="Замещающий верхний колонтитул 62465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endParaRPr lang="ru-RU" sz="1200" dirty="0"/>
          </a:p>
        </p:txBody>
      </p:sp>
      <p:sp>
        <p:nvSpPr>
          <p:cNvPr id="62467" name="Замещающая дата 62466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 algn="r"/>
            <a:endParaRPr lang="ru-RU" sz="1200" dirty="0"/>
          </a:p>
        </p:txBody>
      </p:sp>
      <p:sp>
        <p:nvSpPr>
          <p:cNvPr id="62468" name="Замещающий образ слайда 62467"/>
          <p:cNvSpPr>
            <a:spLocks noRo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62469" name="Замещающий текст 62468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dirty="0"/>
              <a:t>Образец текста</a:t>
            </a:r>
            <a:endParaRPr dirty="0"/>
          </a:p>
          <a:p>
            <a:pPr lvl="1"/>
            <a:r>
              <a:rPr dirty="0"/>
              <a:t>Второй уровень</a:t>
            </a:r>
            <a:endParaRPr dirty="0"/>
          </a:p>
          <a:p>
            <a:pPr lvl="2"/>
            <a:r>
              <a:rPr dirty="0"/>
              <a:t>Третий уровень</a:t>
            </a:r>
            <a:endParaRPr dirty="0"/>
          </a:p>
          <a:p>
            <a:pPr lvl="3"/>
            <a:r>
              <a:rPr dirty="0"/>
              <a:t>Четвертый уровень</a:t>
            </a:r>
            <a:endParaRPr dirty="0"/>
          </a:p>
          <a:p>
            <a:pPr lvl="4"/>
            <a:r>
              <a:rPr dirty="0"/>
              <a:t>Пятый уровень</a:t>
            </a:r>
            <a:endParaRPr dirty="0"/>
          </a:p>
        </p:txBody>
      </p:sp>
      <p:sp>
        <p:nvSpPr>
          <p:cNvPr id="62470" name="Замещающий нижний колонтитул 62469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/>
            <a:endParaRPr lang="ru-RU" sz="1200" dirty="0"/>
          </a:p>
        </p:txBody>
      </p:sp>
      <p:sp>
        <p:nvSpPr>
          <p:cNvPr id="62471" name="Замещающий номер слайда 62470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/>
            <a:fld id="{9A0DB2DC-4C9A-4742-B13C-FB6460FD3503}" type="slidenum">
              <a:rPr lang="ru-RU" sz="1200" dirty="0"/>
            </a:fld>
            <a:endParaRPr lang="ru-RU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lvl="0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мещающий номер слайда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ru-RU" sz="1200" dirty="0"/>
            </a:fld>
            <a:endParaRPr lang="ru-RU" sz="1200" dirty="0"/>
          </a:p>
        </p:txBody>
      </p:sp>
      <p:sp>
        <p:nvSpPr>
          <p:cNvPr id="75778" name="Замещающий образ слайда 75777"/>
          <p:cNvSpPr>
            <a:spLocks noRot="1" noTextEdit="1"/>
          </p:cNvSpPr>
          <p:nvPr>
            <p:ph type="sldImg"/>
          </p:nvPr>
        </p:nvSpPr>
        <p:spPr/>
      </p:sp>
      <p:sp>
        <p:nvSpPr>
          <p:cNvPr id="75779" name="Замещающий текст 75778"/>
          <p:cNvSpPr>
            <a:spLocks noGrp="1"/>
          </p:cNvSpPr>
          <p:nvPr>
            <p:ph type="body" idx="1"/>
          </p:nvPr>
        </p:nvSpPr>
        <p:spPr/>
        <p:txBody>
          <a:bodyPr/>
          <a:p>
            <a:pPr lvl="0"/>
            <a:r>
              <a:t>Используется триггер. В первой таблице значение у появляется при нажатии на соответствующее значение х. Во второй таблице значения у появляются одновременно при нажатии на «у»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мещающий номер слайда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ru-RU" sz="1200" dirty="0"/>
            </a:fld>
            <a:endParaRPr lang="ru-RU" sz="1200" dirty="0"/>
          </a:p>
        </p:txBody>
      </p:sp>
      <p:sp>
        <p:nvSpPr>
          <p:cNvPr id="96258" name="Замещающий образ слайда 96257"/>
          <p:cNvSpPr>
            <a:spLocks noRot="1" noTextEdit="1"/>
          </p:cNvSpPr>
          <p:nvPr>
            <p:ph type="sldImg"/>
          </p:nvPr>
        </p:nvSpPr>
        <p:spPr/>
      </p:sp>
      <p:sp>
        <p:nvSpPr>
          <p:cNvPr id="96259" name="Замещающий текст 96258"/>
          <p:cNvSpPr>
            <a:spLocks noGrp="1"/>
          </p:cNvSpPr>
          <p:nvPr>
            <p:ph type="body" idx="1"/>
          </p:nvPr>
        </p:nvSpPr>
        <p:spPr/>
        <p:txBody>
          <a:bodyPr/>
          <a:p>
            <a:pPr lvl="0"/>
            <a:r>
              <a:t>Используется триггер. Для проверки ответа – нажмите на овал с цифрой.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мещающий номер слайда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ru-RU" sz="1200" dirty="0"/>
            </a:fld>
            <a:endParaRPr lang="ru-RU" sz="1200" dirty="0"/>
          </a:p>
        </p:txBody>
      </p:sp>
      <p:sp>
        <p:nvSpPr>
          <p:cNvPr id="125954" name="Замещающий образ слайда 125953"/>
          <p:cNvSpPr>
            <a:spLocks noRot="1" noTextEdit="1"/>
          </p:cNvSpPr>
          <p:nvPr>
            <p:ph type="sldImg"/>
          </p:nvPr>
        </p:nvSpPr>
        <p:spPr/>
      </p:sp>
      <p:sp>
        <p:nvSpPr>
          <p:cNvPr id="125955" name="Замещающий текст 125954"/>
          <p:cNvSpPr>
            <a:spLocks noGrp="1"/>
          </p:cNvSpPr>
          <p:nvPr>
            <p:ph type="body" idx="1"/>
          </p:nvPr>
        </p:nvSpPr>
        <p:spPr/>
        <p:txBody>
          <a:bodyPr/>
          <a:p>
            <a:pPr lvl="0"/>
            <a:r>
              <a:t>Используется триггер. Для проверки ответа – нажмите на овал с цифрой.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мещающий номер слайда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ru-RU" sz="1200" dirty="0"/>
            </a:fld>
            <a:endParaRPr lang="ru-RU" sz="1200" dirty="0"/>
          </a:p>
        </p:txBody>
      </p:sp>
      <p:sp>
        <p:nvSpPr>
          <p:cNvPr id="102402" name="Замещающий образ слайда 102401"/>
          <p:cNvSpPr>
            <a:spLocks noRot="1" noTextEdit="1"/>
          </p:cNvSpPr>
          <p:nvPr>
            <p:ph type="sldImg"/>
          </p:nvPr>
        </p:nvSpPr>
        <p:spPr/>
      </p:sp>
      <p:sp>
        <p:nvSpPr>
          <p:cNvPr id="102403" name="Замещающий текст 102402"/>
          <p:cNvSpPr>
            <a:spLocks noGrp="1"/>
          </p:cNvSpPr>
          <p:nvPr>
            <p:ph type="body" idx="1"/>
          </p:nvPr>
        </p:nvSpPr>
        <p:spPr/>
        <p:txBody>
          <a:bodyPr/>
          <a:p>
            <a:pPr lvl="0"/>
            <a:r>
              <a:t>Используется триггер. Для проверки ответа – нажмите на овал с цифрой.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мещающий номер слайда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ru-RU" sz="1200" dirty="0"/>
            </a:fld>
            <a:endParaRPr lang="ru-RU" sz="1200" dirty="0"/>
          </a:p>
        </p:txBody>
      </p:sp>
      <p:sp>
        <p:nvSpPr>
          <p:cNvPr id="128002" name="Замещающий образ слайда 128001"/>
          <p:cNvSpPr>
            <a:spLocks noRot="1" noTextEdit="1"/>
          </p:cNvSpPr>
          <p:nvPr>
            <p:ph type="sldImg"/>
          </p:nvPr>
        </p:nvSpPr>
        <p:spPr/>
      </p:sp>
      <p:sp>
        <p:nvSpPr>
          <p:cNvPr id="128003" name="Замещающий текст 128002"/>
          <p:cNvSpPr>
            <a:spLocks noGrp="1"/>
          </p:cNvSpPr>
          <p:nvPr>
            <p:ph type="body" idx="1"/>
          </p:nvPr>
        </p:nvSpPr>
        <p:spPr/>
        <p:txBody>
          <a:bodyPr/>
          <a:p>
            <a:pPr lvl="0"/>
            <a:r>
              <a:t>Используется триггер. Нажмите на прямоугольник с формулой.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мещающий номер слайда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ru-RU" sz="1200" dirty="0"/>
            </a:fld>
            <a:endParaRPr lang="ru-RU" sz="1200" dirty="0"/>
          </a:p>
        </p:txBody>
      </p:sp>
      <p:sp>
        <p:nvSpPr>
          <p:cNvPr id="129026" name="Замещающий образ слайда 129025"/>
          <p:cNvSpPr>
            <a:spLocks noRot="1" noTextEdit="1"/>
          </p:cNvSpPr>
          <p:nvPr>
            <p:ph type="sldImg"/>
          </p:nvPr>
        </p:nvSpPr>
        <p:spPr/>
      </p:sp>
      <p:sp>
        <p:nvSpPr>
          <p:cNvPr id="129027" name="Замещающий текст 129026"/>
          <p:cNvSpPr>
            <a:spLocks noGrp="1"/>
          </p:cNvSpPr>
          <p:nvPr>
            <p:ph type="body" idx="1"/>
          </p:nvPr>
        </p:nvSpPr>
        <p:spPr/>
        <p:txBody>
          <a:bodyPr/>
          <a:p>
            <a:pPr lvl="0"/>
            <a:r>
              <a:t>Используется триггер. Нажмите на прямоугольник с формулой.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мещающий номер слайда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ru-RU" sz="1200" dirty="0"/>
            </a:fld>
            <a:endParaRPr lang="ru-RU" sz="1200" dirty="0"/>
          </a:p>
        </p:txBody>
      </p:sp>
      <p:sp>
        <p:nvSpPr>
          <p:cNvPr id="131074" name="Замещающий образ слайда 131073"/>
          <p:cNvSpPr>
            <a:spLocks noRot="1" noTextEdit="1"/>
          </p:cNvSpPr>
          <p:nvPr>
            <p:ph type="sldImg"/>
          </p:nvPr>
        </p:nvSpPr>
        <p:spPr/>
      </p:sp>
      <p:sp>
        <p:nvSpPr>
          <p:cNvPr id="131075" name="Замещающий текст 131074"/>
          <p:cNvSpPr>
            <a:spLocks noGrp="1"/>
          </p:cNvSpPr>
          <p:nvPr>
            <p:ph type="body" idx="1"/>
          </p:nvPr>
        </p:nvSpPr>
        <p:spPr/>
        <p:txBody>
          <a:bodyPr/>
          <a:p>
            <a:pPr lvl="0"/>
            <a:r>
              <a:rPr dirty="0"/>
              <a:t>Используется триггер. Нажмите на прямоугольник с формулой.</a:t>
            </a:r>
            <a:endParaRPr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мещающий номер слайда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ru-RU" sz="1200" dirty="0"/>
            </a:fld>
            <a:endParaRPr lang="ru-RU" sz="1200" dirty="0"/>
          </a:p>
        </p:txBody>
      </p:sp>
      <p:sp>
        <p:nvSpPr>
          <p:cNvPr id="130050" name="Замещающий образ слайда 130049"/>
          <p:cNvSpPr>
            <a:spLocks noRot="1" noTextEdit="1"/>
          </p:cNvSpPr>
          <p:nvPr>
            <p:ph type="sldImg"/>
          </p:nvPr>
        </p:nvSpPr>
        <p:spPr/>
      </p:sp>
      <p:sp>
        <p:nvSpPr>
          <p:cNvPr id="130051" name="Замещающий текст 130050"/>
          <p:cNvSpPr>
            <a:spLocks noGrp="1"/>
          </p:cNvSpPr>
          <p:nvPr>
            <p:ph type="body" idx="1"/>
          </p:nvPr>
        </p:nvSpPr>
        <p:spPr/>
        <p:txBody>
          <a:bodyPr/>
          <a:p>
            <a:pPr lvl="0"/>
            <a:r>
              <a:t>Используется триггер. Нажмите на прямоугольник с формулой.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мещающий номер слайда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ru-RU" sz="1200" dirty="0"/>
            </a:fld>
            <a:endParaRPr lang="ru-RU" sz="1200" dirty="0"/>
          </a:p>
        </p:txBody>
      </p:sp>
      <p:sp>
        <p:nvSpPr>
          <p:cNvPr id="111618" name="Замещающий образ слайда 111617"/>
          <p:cNvSpPr>
            <a:spLocks noRot="1" noTextEdit="1"/>
          </p:cNvSpPr>
          <p:nvPr>
            <p:ph type="sldImg"/>
          </p:nvPr>
        </p:nvSpPr>
        <p:spPr/>
      </p:sp>
      <p:sp>
        <p:nvSpPr>
          <p:cNvPr id="111619" name="Замещающий текст 111618"/>
          <p:cNvSpPr>
            <a:spLocks noGrp="1"/>
          </p:cNvSpPr>
          <p:nvPr>
            <p:ph type="body" idx="1"/>
          </p:nvPr>
        </p:nvSpPr>
        <p:spPr/>
        <p:txBody>
          <a:bodyPr/>
          <a:p>
            <a:pPr lvl="0"/>
            <a:r>
              <a:t>Используется триггер. Для переходи на следующий слайд – нажмите на прямоугольник с заданием. Спасибо всем! Удачного и интересного урока!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629150" y="1825625"/>
            <a:ext cx="3886200" cy="20986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4629150" y="4076700"/>
            <a:ext cx="3886200" cy="21002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cross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/>
      <p:sp>
        <p:nvSpPr>
          <p:cNvPr id="1026" name="Заголовок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dirty="0"/>
              <a:t>Образец заголовка</a:t>
            </a:r>
            <a:endParaRPr dirty="0"/>
          </a:p>
        </p:txBody>
      </p:sp>
      <p:sp>
        <p:nvSpPr>
          <p:cNvPr id="1027" name="Замещающий текст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dirty="0"/>
              <a:t>Образец текста</a:t>
            </a:r>
            <a:endParaRPr dirty="0"/>
          </a:p>
          <a:p>
            <a:pPr lvl="1"/>
            <a:r>
              <a:rPr dirty="0"/>
              <a:t>Второй уровень</a:t>
            </a:r>
            <a:endParaRPr dirty="0"/>
          </a:p>
          <a:p>
            <a:pPr lvl="2"/>
            <a:r>
              <a:rPr dirty="0"/>
              <a:t>Третий уровень</a:t>
            </a:r>
            <a:endParaRPr dirty="0"/>
          </a:p>
          <a:p>
            <a:pPr lvl="3"/>
            <a:r>
              <a:rPr dirty="0"/>
              <a:t>Четвертый уровень</a:t>
            </a:r>
            <a:endParaRPr dirty="0"/>
          </a:p>
          <a:p>
            <a:pPr lvl="4"/>
            <a:r>
              <a:rPr dirty="0"/>
              <a:t>Пятый уровень</a:t>
            </a:r>
            <a:endParaRPr dirty="0"/>
          </a:p>
        </p:txBody>
      </p:sp>
      <p:sp>
        <p:nvSpPr>
          <p:cNvPr id="1028" name="Замещающая дата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ru-RU"/>
          </a:p>
        </p:txBody>
      </p:sp>
      <p:sp>
        <p:nvSpPr>
          <p:cNvPr id="1029" name="Замещающий нижний колонтитул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ru-RU"/>
          </a:p>
        </p:txBody>
      </p:sp>
      <p:sp>
        <p:nvSpPr>
          <p:cNvPr id="1030" name="Замещающий номер слайда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ru-RU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sldNum="0" hdr="0" ftr="0" dt="0"/>
  <p:txStyles>
    <p:titleStyle>
      <a:lvl1pPr marL="0" lvl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1.vml"/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10.vml"/><Relationship Id="rId7" Type="http://schemas.openxmlformats.org/officeDocument/2006/relationships/slideLayout" Target="../slideLayouts/slideLayout2.xml"/><Relationship Id="rId6" Type="http://schemas.openxmlformats.org/officeDocument/2006/relationships/image" Target="../media/image1.wmf"/><Relationship Id="rId5" Type="http://schemas.openxmlformats.org/officeDocument/2006/relationships/image" Target="../media/image17.wmf"/><Relationship Id="rId4" Type="http://schemas.openxmlformats.org/officeDocument/2006/relationships/oleObject" Target="../embeddings/oleObject20.bin"/><Relationship Id="rId3" Type="http://schemas.openxmlformats.org/officeDocument/2006/relationships/image" Target="../media/image2.wmf"/><Relationship Id="rId2" Type="http://schemas.openxmlformats.org/officeDocument/2006/relationships/image" Target="../media/image14.wmf"/><Relationship Id="rId1" Type="http://schemas.openxmlformats.org/officeDocument/2006/relationships/oleObject" Target="../embeddings/oleObject19.bin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image" Target="../media/image21.wmf"/><Relationship Id="rId8" Type="http://schemas.openxmlformats.org/officeDocument/2006/relationships/oleObject" Target="../embeddings/oleObject24.bin"/><Relationship Id="rId7" Type="http://schemas.openxmlformats.org/officeDocument/2006/relationships/image" Target="../media/image20.wmf"/><Relationship Id="rId6" Type="http://schemas.openxmlformats.org/officeDocument/2006/relationships/oleObject" Target="../embeddings/oleObject23.bin"/><Relationship Id="rId5" Type="http://schemas.openxmlformats.org/officeDocument/2006/relationships/image" Target="../media/image2.wmf"/><Relationship Id="rId4" Type="http://schemas.openxmlformats.org/officeDocument/2006/relationships/image" Target="../media/image19.wmf"/><Relationship Id="rId3" Type="http://schemas.openxmlformats.org/officeDocument/2006/relationships/oleObject" Target="../embeddings/oleObject22.bin"/><Relationship Id="rId2" Type="http://schemas.openxmlformats.org/officeDocument/2006/relationships/image" Target="../media/image18.wmf"/><Relationship Id="rId12" Type="http://schemas.openxmlformats.org/officeDocument/2006/relationships/notesSlide" Target="../notesSlides/notesSlide2.xml"/><Relationship Id="rId11" Type="http://schemas.openxmlformats.org/officeDocument/2006/relationships/vmlDrawing" Target="../drawings/vmlDrawing11.vml"/><Relationship Id="rId10" Type="http://schemas.openxmlformats.org/officeDocument/2006/relationships/slideLayout" Target="../slideLayouts/slideLayout2.xml"/><Relationship Id="rId1" Type="http://schemas.openxmlformats.org/officeDocument/2006/relationships/oleObject" Target="../embeddings/oleObject21.bin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image" Target="../media/image19.wmf"/><Relationship Id="rId8" Type="http://schemas.openxmlformats.org/officeDocument/2006/relationships/oleObject" Target="../embeddings/oleObject28.bin"/><Relationship Id="rId7" Type="http://schemas.openxmlformats.org/officeDocument/2006/relationships/image" Target="../media/image24.wmf"/><Relationship Id="rId6" Type="http://schemas.openxmlformats.org/officeDocument/2006/relationships/oleObject" Target="../embeddings/oleObject27.bin"/><Relationship Id="rId5" Type="http://schemas.openxmlformats.org/officeDocument/2006/relationships/image" Target="../media/image23.wmf"/><Relationship Id="rId4" Type="http://schemas.openxmlformats.org/officeDocument/2006/relationships/oleObject" Target="../embeddings/oleObject26.bin"/><Relationship Id="rId3" Type="http://schemas.openxmlformats.org/officeDocument/2006/relationships/image" Target="../media/image22.wmf"/><Relationship Id="rId2" Type="http://schemas.openxmlformats.org/officeDocument/2006/relationships/oleObject" Target="../embeddings/oleObject25.bin"/><Relationship Id="rId12" Type="http://schemas.openxmlformats.org/officeDocument/2006/relationships/notesSlide" Target="../notesSlides/notesSlide3.xml"/><Relationship Id="rId11" Type="http://schemas.openxmlformats.org/officeDocument/2006/relationships/vmlDrawing" Target="../drawings/vmlDrawing12.vml"/><Relationship Id="rId10" Type="http://schemas.openxmlformats.org/officeDocument/2006/relationships/slideLayout" Target="../slideLayouts/slideLayout2.xml"/><Relationship Id="rId1" Type="http://schemas.openxmlformats.org/officeDocument/2006/relationships/image" Target="../media/image2.wmf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image" Target="../media/image2.wmf"/><Relationship Id="rId8" Type="http://schemas.openxmlformats.org/officeDocument/2006/relationships/image" Target="../media/image28.wmf"/><Relationship Id="rId7" Type="http://schemas.openxmlformats.org/officeDocument/2006/relationships/oleObject" Target="../embeddings/oleObject32.bin"/><Relationship Id="rId6" Type="http://schemas.openxmlformats.org/officeDocument/2006/relationships/image" Target="../media/image27.wmf"/><Relationship Id="rId5" Type="http://schemas.openxmlformats.org/officeDocument/2006/relationships/oleObject" Target="../embeddings/oleObject31.bin"/><Relationship Id="rId4" Type="http://schemas.openxmlformats.org/officeDocument/2006/relationships/image" Target="../media/image26.wmf"/><Relationship Id="rId3" Type="http://schemas.openxmlformats.org/officeDocument/2006/relationships/oleObject" Target="../embeddings/oleObject30.bin"/><Relationship Id="rId2" Type="http://schemas.openxmlformats.org/officeDocument/2006/relationships/image" Target="../media/image25.wmf"/><Relationship Id="rId12" Type="http://schemas.openxmlformats.org/officeDocument/2006/relationships/notesSlide" Target="../notesSlides/notesSlide4.xml"/><Relationship Id="rId11" Type="http://schemas.openxmlformats.org/officeDocument/2006/relationships/vmlDrawing" Target="../drawings/vmlDrawing13.vml"/><Relationship Id="rId10" Type="http://schemas.openxmlformats.org/officeDocument/2006/relationships/slideLayout" Target="../slideLayouts/slideLayout13.xml"/><Relationship Id="rId1" Type="http://schemas.openxmlformats.org/officeDocument/2006/relationships/oleObject" Target="../embeddings/oleObject29.bin"/></Relationships>
</file>

<file path=ppt/slides/_rels/slide14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37.bin"/><Relationship Id="rId8" Type="http://schemas.openxmlformats.org/officeDocument/2006/relationships/image" Target="../media/image32.wmf"/><Relationship Id="rId7" Type="http://schemas.openxmlformats.org/officeDocument/2006/relationships/oleObject" Target="../embeddings/oleObject36.bin"/><Relationship Id="rId6" Type="http://schemas.openxmlformats.org/officeDocument/2006/relationships/image" Target="../media/image31.wmf"/><Relationship Id="rId5" Type="http://schemas.openxmlformats.org/officeDocument/2006/relationships/oleObject" Target="../embeddings/oleObject35.bin"/><Relationship Id="rId4" Type="http://schemas.openxmlformats.org/officeDocument/2006/relationships/image" Target="../media/image30.wmf"/><Relationship Id="rId3" Type="http://schemas.openxmlformats.org/officeDocument/2006/relationships/oleObject" Target="../embeddings/oleObject34.bin"/><Relationship Id="rId2" Type="http://schemas.openxmlformats.org/officeDocument/2006/relationships/image" Target="../media/image29.wmf"/><Relationship Id="rId16" Type="http://schemas.openxmlformats.org/officeDocument/2006/relationships/notesSlide" Target="../notesSlides/notesSlide5.xml"/><Relationship Id="rId15" Type="http://schemas.openxmlformats.org/officeDocument/2006/relationships/vmlDrawing" Target="../drawings/vmlDrawing14.vml"/><Relationship Id="rId14" Type="http://schemas.openxmlformats.org/officeDocument/2006/relationships/slideLayout" Target="../slideLayouts/slideLayout13.xml"/><Relationship Id="rId13" Type="http://schemas.openxmlformats.org/officeDocument/2006/relationships/image" Target="../media/image34.wmf"/><Relationship Id="rId12" Type="http://schemas.openxmlformats.org/officeDocument/2006/relationships/oleObject" Target="../embeddings/oleObject38.bin"/><Relationship Id="rId11" Type="http://schemas.openxmlformats.org/officeDocument/2006/relationships/image" Target="../media/image2.wmf"/><Relationship Id="rId10" Type="http://schemas.openxmlformats.org/officeDocument/2006/relationships/image" Target="../media/image33.wmf"/><Relationship Id="rId1" Type="http://schemas.openxmlformats.org/officeDocument/2006/relationships/oleObject" Target="../embeddings/oleObject33.bin"/></Relationships>
</file>

<file path=ppt/slides/_rels/slide15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43.bin"/><Relationship Id="rId8" Type="http://schemas.openxmlformats.org/officeDocument/2006/relationships/image" Target="../media/image38.wmf"/><Relationship Id="rId7" Type="http://schemas.openxmlformats.org/officeDocument/2006/relationships/oleObject" Target="../embeddings/oleObject42.bin"/><Relationship Id="rId6" Type="http://schemas.openxmlformats.org/officeDocument/2006/relationships/image" Target="../media/image37.wmf"/><Relationship Id="rId5" Type="http://schemas.openxmlformats.org/officeDocument/2006/relationships/oleObject" Target="../embeddings/oleObject41.bin"/><Relationship Id="rId4" Type="http://schemas.openxmlformats.org/officeDocument/2006/relationships/image" Target="../media/image36.wmf"/><Relationship Id="rId3" Type="http://schemas.openxmlformats.org/officeDocument/2006/relationships/oleObject" Target="../embeddings/oleObject40.bin"/><Relationship Id="rId2" Type="http://schemas.openxmlformats.org/officeDocument/2006/relationships/image" Target="../media/image35.wmf"/><Relationship Id="rId16" Type="http://schemas.openxmlformats.org/officeDocument/2006/relationships/notesSlide" Target="../notesSlides/notesSlide6.xml"/><Relationship Id="rId15" Type="http://schemas.openxmlformats.org/officeDocument/2006/relationships/vmlDrawing" Target="../drawings/vmlDrawing15.vml"/><Relationship Id="rId14" Type="http://schemas.openxmlformats.org/officeDocument/2006/relationships/slideLayout" Target="../slideLayouts/slideLayout13.xml"/><Relationship Id="rId13" Type="http://schemas.openxmlformats.org/officeDocument/2006/relationships/image" Target="../media/image40.wmf"/><Relationship Id="rId12" Type="http://schemas.openxmlformats.org/officeDocument/2006/relationships/oleObject" Target="../embeddings/oleObject44.bin"/><Relationship Id="rId11" Type="http://schemas.openxmlformats.org/officeDocument/2006/relationships/image" Target="../media/image2.wmf"/><Relationship Id="rId10" Type="http://schemas.openxmlformats.org/officeDocument/2006/relationships/image" Target="../media/image39.wmf"/><Relationship Id="rId1" Type="http://schemas.openxmlformats.org/officeDocument/2006/relationships/oleObject" Target="../embeddings/oleObject39.bin"/></Relationships>
</file>

<file path=ppt/slides/_rels/slide16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49.bin"/><Relationship Id="rId8" Type="http://schemas.openxmlformats.org/officeDocument/2006/relationships/image" Target="../media/image44.wmf"/><Relationship Id="rId7" Type="http://schemas.openxmlformats.org/officeDocument/2006/relationships/oleObject" Target="../embeddings/oleObject48.bin"/><Relationship Id="rId6" Type="http://schemas.openxmlformats.org/officeDocument/2006/relationships/image" Target="../media/image43.wmf"/><Relationship Id="rId5" Type="http://schemas.openxmlformats.org/officeDocument/2006/relationships/oleObject" Target="../embeddings/oleObject47.bin"/><Relationship Id="rId4" Type="http://schemas.openxmlformats.org/officeDocument/2006/relationships/image" Target="../media/image42.wmf"/><Relationship Id="rId3" Type="http://schemas.openxmlformats.org/officeDocument/2006/relationships/oleObject" Target="../embeddings/oleObject46.bin"/><Relationship Id="rId2" Type="http://schemas.openxmlformats.org/officeDocument/2006/relationships/image" Target="../media/image41.wmf"/><Relationship Id="rId16" Type="http://schemas.openxmlformats.org/officeDocument/2006/relationships/notesSlide" Target="../notesSlides/notesSlide7.xml"/><Relationship Id="rId15" Type="http://schemas.openxmlformats.org/officeDocument/2006/relationships/vmlDrawing" Target="../drawings/vmlDrawing16.vml"/><Relationship Id="rId14" Type="http://schemas.openxmlformats.org/officeDocument/2006/relationships/slideLayout" Target="../slideLayouts/slideLayout13.xml"/><Relationship Id="rId13" Type="http://schemas.openxmlformats.org/officeDocument/2006/relationships/image" Target="../media/image46.wmf"/><Relationship Id="rId12" Type="http://schemas.openxmlformats.org/officeDocument/2006/relationships/oleObject" Target="../embeddings/oleObject50.bin"/><Relationship Id="rId11" Type="http://schemas.openxmlformats.org/officeDocument/2006/relationships/image" Target="../media/image2.wmf"/><Relationship Id="rId10" Type="http://schemas.openxmlformats.org/officeDocument/2006/relationships/image" Target="../media/image45.wmf"/><Relationship Id="rId1" Type="http://schemas.openxmlformats.org/officeDocument/2006/relationships/oleObject" Target="../embeddings/oleObject45.bin"/></Relationships>
</file>

<file path=ppt/slides/_rels/slide17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55.bin"/><Relationship Id="rId8" Type="http://schemas.openxmlformats.org/officeDocument/2006/relationships/image" Target="../media/image50.wmf"/><Relationship Id="rId7" Type="http://schemas.openxmlformats.org/officeDocument/2006/relationships/oleObject" Target="../embeddings/oleObject54.bin"/><Relationship Id="rId6" Type="http://schemas.openxmlformats.org/officeDocument/2006/relationships/image" Target="../media/image49.wmf"/><Relationship Id="rId5" Type="http://schemas.openxmlformats.org/officeDocument/2006/relationships/oleObject" Target="../embeddings/oleObject53.bin"/><Relationship Id="rId4" Type="http://schemas.openxmlformats.org/officeDocument/2006/relationships/image" Target="../media/image48.wmf"/><Relationship Id="rId3" Type="http://schemas.openxmlformats.org/officeDocument/2006/relationships/oleObject" Target="../embeddings/oleObject52.bin"/><Relationship Id="rId2" Type="http://schemas.openxmlformats.org/officeDocument/2006/relationships/image" Target="../media/image47.wmf"/><Relationship Id="rId16" Type="http://schemas.openxmlformats.org/officeDocument/2006/relationships/notesSlide" Target="../notesSlides/notesSlide8.xml"/><Relationship Id="rId15" Type="http://schemas.openxmlformats.org/officeDocument/2006/relationships/vmlDrawing" Target="../drawings/vmlDrawing17.vml"/><Relationship Id="rId14" Type="http://schemas.openxmlformats.org/officeDocument/2006/relationships/slideLayout" Target="../slideLayouts/slideLayout13.xml"/><Relationship Id="rId13" Type="http://schemas.openxmlformats.org/officeDocument/2006/relationships/image" Target="../media/image52.wmf"/><Relationship Id="rId12" Type="http://schemas.openxmlformats.org/officeDocument/2006/relationships/oleObject" Target="../embeddings/oleObject56.bin"/><Relationship Id="rId11" Type="http://schemas.openxmlformats.org/officeDocument/2006/relationships/image" Target="../media/image2.wmf"/><Relationship Id="rId10" Type="http://schemas.openxmlformats.org/officeDocument/2006/relationships/image" Target="../media/image51.wmf"/><Relationship Id="rId1" Type="http://schemas.openxmlformats.org/officeDocument/2006/relationships/oleObject" Target="../embeddings/oleObject51.bin"/></Relationships>
</file>

<file path=ppt/slides/_rels/slide18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61.bin"/><Relationship Id="rId8" Type="http://schemas.openxmlformats.org/officeDocument/2006/relationships/image" Target="../media/image56.wmf"/><Relationship Id="rId7" Type="http://schemas.openxmlformats.org/officeDocument/2006/relationships/oleObject" Target="../embeddings/oleObject60.bin"/><Relationship Id="rId6" Type="http://schemas.openxmlformats.org/officeDocument/2006/relationships/image" Target="../media/image55.wmf"/><Relationship Id="rId5" Type="http://schemas.openxmlformats.org/officeDocument/2006/relationships/oleObject" Target="../embeddings/oleObject59.bin"/><Relationship Id="rId4" Type="http://schemas.openxmlformats.org/officeDocument/2006/relationships/image" Target="../media/image54.wmf"/><Relationship Id="rId3" Type="http://schemas.openxmlformats.org/officeDocument/2006/relationships/oleObject" Target="../embeddings/oleObject58.bin"/><Relationship Id="rId2" Type="http://schemas.openxmlformats.org/officeDocument/2006/relationships/image" Target="../media/image53.wmf"/><Relationship Id="rId14" Type="http://schemas.openxmlformats.org/officeDocument/2006/relationships/notesSlide" Target="../notesSlides/notesSlide9.xml"/><Relationship Id="rId13" Type="http://schemas.openxmlformats.org/officeDocument/2006/relationships/vmlDrawing" Target="../drawings/vmlDrawing18.vml"/><Relationship Id="rId12" Type="http://schemas.openxmlformats.org/officeDocument/2006/relationships/slideLayout" Target="../slideLayouts/slideLayout13.xml"/><Relationship Id="rId11" Type="http://schemas.openxmlformats.org/officeDocument/2006/relationships/image" Target="../media/image2.wmf"/><Relationship Id="rId10" Type="http://schemas.openxmlformats.org/officeDocument/2006/relationships/image" Target="../media/image57.wmf"/><Relationship Id="rId1" Type="http://schemas.openxmlformats.org/officeDocument/2006/relationships/oleObject" Target="../embeddings/oleObject57.bin"/></Relationships>
</file>

<file path=ppt/slides/_rels/slide19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19.vml"/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58.wmf"/><Relationship Id="rId2" Type="http://schemas.openxmlformats.org/officeDocument/2006/relationships/oleObject" Target="../embeddings/oleObject62.bin"/><Relationship Id="rId1" Type="http://schemas.openxmlformats.org/officeDocument/2006/relationships/image" Target="../media/image1.wmf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2.vml"/><Relationship Id="rId8" Type="http://schemas.openxmlformats.org/officeDocument/2006/relationships/slideLayout" Target="../slideLayouts/slideLayout2.xml"/><Relationship Id="rId7" Type="http://schemas.openxmlformats.org/officeDocument/2006/relationships/image" Target="../media/image6.wmf"/><Relationship Id="rId6" Type="http://schemas.openxmlformats.org/officeDocument/2006/relationships/oleObject" Target="../embeddings/oleObject4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3.bin"/><Relationship Id="rId3" Type="http://schemas.openxmlformats.org/officeDocument/2006/relationships/image" Target="../media/image1.wmf"/><Relationship Id="rId2" Type="http://schemas.openxmlformats.org/officeDocument/2006/relationships/image" Target="../media/image4.wmf"/><Relationship Id="rId1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1.xml"/><Relationship Id="rId5" Type="http://schemas.openxmlformats.org/officeDocument/2006/relationships/vmlDrawing" Target="../drawings/vmlDrawing3.vml"/><Relationship Id="rId4" Type="http://schemas.openxmlformats.org/officeDocument/2006/relationships/slideLayout" Target="../slideLayouts/slideLayout12.xml"/><Relationship Id="rId3" Type="http://schemas.openxmlformats.org/officeDocument/2006/relationships/image" Target="../media/image1.wmf"/><Relationship Id="rId2" Type="http://schemas.openxmlformats.org/officeDocument/2006/relationships/image" Target="../media/image7.wmf"/><Relationship Id="rId1" Type="http://schemas.openxmlformats.org/officeDocument/2006/relationships/oleObject" Target="../embeddings/oleObject5.bin"/></Relationships>
</file>

<file path=ppt/slides/_rels/slide4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4.vml"/><Relationship Id="rId6" Type="http://schemas.openxmlformats.org/officeDocument/2006/relationships/slideLayout" Target="../slideLayouts/slideLayout13.xml"/><Relationship Id="rId5" Type="http://schemas.openxmlformats.org/officeDocument/2006/relationships/image" Target="../media/image1.wmf"/><Relationship Id="rId4" Type="http://schemas.openxmlformats.org/officeDocument/2006/relationships/image" Target="../media/image9.wmf"/><Relationship Id="rId3" Type="http://schemas.openxmlformats.org/officeDocument/2006/relationships/oleObject" Target="../embeddings/oleObject7.bin"/><Relationship Id="rId2" Type="http://schemas.openxmlformats.org/officeDocument/2006/relationships/image" Target="../media/image8.wmf"/><Relationship Id="rId1" Type="http://schemas.openxmlformats.org/officeDocument/2006/relationships/oleObject" Target="../embeddings/oleObject6.bin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2.bin"/><Relationship Id="rId8" Type="http://schemas.openxmlformats.org/officeDocument/2006/relationships/image" Target="../media/image12.wmf"/><Relationship Id="rId7" Type="http://schemas.openxmlformats.org/officeDocument/2006/relationships/oleObject" Target="../embeddings/oleObject11.bin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0.wmf"/><Relationship Id="rId3" Type="http://schemas.openxmlformats.org/officeDocument/2006/relationships/oleObject" Target="../embeddings/oleObject9.bin"/><Relationship Id="rId2" Type="http://schemas.openxmlformats.org/officeDocument/2006/relationships/image" Target="../media/image9.wmf"/><Relationship Id="rId13" Type="http://schemas.openxmlformats.org/officeDocument/2006/relationships/vmlDrawing" Target="../drawings/vmlDrawing5.vml"/><Relationship Id="rId12" Type="http://schemas.openxmlformats.org/officeDocument/2006/relationships/slideLayout" Target="../slideLayouts/slideLayout13.xml"/><Relationship Id="rId11" Type="http://schemas.openxmlformats.org/officeDocument/2006/relationships/image" Target="../media/image1.wmf"/><Relationship Id="rId10" Type="http://schemas.openxmlformats.org/officeDocument/2006/relationships/image" Target="../media/image13.wmf"/><Relationship Id="rId1" Type="http://schemas.openxmlformats.org/officeDocument/2006/relationships/oleObject" Target="../embeddings/oleObject8.bin"/></Relationships>
</file>

<file path=ppt/slides/_rels/slide6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6.vml"/><Relationship Id="rId4" Type="http://schemas.openxmlformats.org/officeDocument/2006/relationships/slideLayout" Target="../slideLayouts/slideLayout13.xml"/><Relationship Id="rId3" Type="http://schemas.openxmlformats.org/officeDocument/2006/relationships/image" Target="../media/image1.wmf"/><Relationship Id="rId2" Type="http://schemas.openxmlformats.org/officeDocument/2006/relationships/image" Target="../media/image9.wmf"/><Relationship Id="rId1" Type="http://schemas.openxmlformats.org/officeDocument/2006/relationships/oleObject" Target="../embeddings/oleObject13.bin"/></Relationships>
</file>

<file path=ppt/slides/_rels/slide7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7.vml"/><Relationship Id="rId4" Type="http://schemas.openxmlformats.org/officeDocument/2006/relationships/slideLayout" Target="../slideLayouts/slideLayout13.xml"/><Relationship Id="rId3" Type="http://schemas.openxmlformats.org/officeDocument/2006/relationships/image" Target="../media/image1.wmf"/><Relationship Id="rId2" Type="http://schemas.openxmlformats.org/officeDocument/2006/relationships/image" Target="../media/image9.wmf"/><Relationship Id="rId1" Type="http://schemas.openxmlformats.org/officeDocument/2006/relationships/oleObject" Target="../embeddings/oleObject14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8.vml"/><Relationship Id="rId7" Type="http://schemas.openxmlformats.org/officeDocument/2006/relationships/slideLayout" Target="../slideLayouts/slideLayout2.xml"/><Relationship Id="rId6" Type="http://schemas.openxmlformats.org/officeDocument/2006/relationships/image" Target="../media/image1.wmf"/><Relationship Id="rId5" Type="http://schemas.openxmlformats.org/officeDocument/2006/relationships/image" Target="../media/image15.wmf"/><Relationship Id="rId4" Type="http://schemas.openxmlformats.org/officeDocument/2006/relationships/oleObject" Target="../embeddings/oleObject16.bin"/><Relationship Id="rId3" Type="http://schemas.openxmlformats.org/officeDocument/2006/relationships/image" Target="../media/image2.wmf"/><Relationship Id="rId2" Type="http://schemas.openxmlformats.org/officeDocument/2006/relationships/image" Target="../media/image14.wmf"/><Relationship Id="rId1" Type="http://schemas.openxmlformats.org/officeDocument/2006/relationships/oleObject" Target="../embeddings/oleObject15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9.vml"/><Relationship Id="rId7" Type="http://schemas.openxmlformats.org/officeDocument/2006/relationships/slideLayout" Target="../slideLayouts/slideLayout2.xml"/><Relationship Id="rId6" Type="http://schemas.openxmlformats.org/officeDocument/2006/relationships/image" Target="../media/image1.wmf"/><Relationship Id="rId5" Type="http://schemas.openxmlformats.org/officeDocument/2006/relationships/image" Target="../media/image16.wmf"/><Relationship Id="rId4" Type="http://schemas.openxmlformats.org/officeDocument/2006/relationships/oleObject" Target="../embeddings/oleObject18.bin"/><Relationship Id="rId3" Type="http://schemas.openxmlformats.org/officeDocument/2006/relationships/image" Target="../media/image2.wmf"/><Relationship Id="rId2" Type="http://schemas.openxmlformats.org/officeDocument/2006/relationships/image" Target="../media/image14.wmf"/><Relationship Id="rId1" Type="http://schemas.openxmlformats.org/officeDocument/2006/relationships/oleObject" Target="../embeddings/oleObject1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4" name="Заголовок 3073"/>
          <p:cNvSpPr>
            <a:spLocks noGrp="1"/>
          </p:cNvSpPr>
          <p:nvPr>
            <p:ph type="ctrTitle"/>
          </p:nvPr>
        </p:nvSpPr>
        <p:spPr>
          <a:xfrm>
            <a:off x="1042988" y="620713"/>
            <a:ext cx="7777162" cy="2190750"/>
          </a:xfrm>
        </p:spPr>
        <p:txBody>
          <a:bodyPr anchor="ctr" anchorCtr="0"/>
          <a:p>
            <a:pPr algn="l" defTabSz="914400">
              <a:buClrTx/>
              <a:buSzTx/>
              <a:buFontTx/>
              <a:buNone/>
            </a:pPr>
            <a:r>
              <a:rPr sz="6600" b="1" i="1" kern="1200" baseline="0">
                <a:solidFill>
                  <a:schemeClr val="accent2"/>
                </a:solidFill>
                <a:latin typeface="Times New Roman" panose="02020603050405020304" pitchFamily="18" charset="0"/>
              </a:rPr>
              <a:t>    Функция   </a:t>
            </a:r>
            <a:br>
              <a:rPr sz="6600" b="1" i="1" kern="1200" baseline="0">
                <a:solidFill>
                  <a:schemeClr val="accent2"/>
                </a:solidFill>
                <a:latin typeface="Times New Roman" panose="02020603050405020304" pitchFamily="18" charset="0"/>
              </a:rPr>
            </a:br>
            <a:r>
              <a:rPr sz="6600" b="1" i="1" kern="1200" baseline="0">
                <a:solidFill>
                  <a:schemeClr val="accent2"/>
                </a:solidFill>
                <a:latin typeface="Times New Roman" panose="02020603050405020304" pitchFamily="18" charset="0"/>
              </a:rPr>
              <a:t>  График функции.</a:t>
            </a:r>
            <a:endParaRPr sz="6600" b="1" i="1" kern="1200" baseline="0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5" name="Подзаголовок 3074"/>
          <p:cNvSpPr>
            <a:spLocks noGrp="1"/>
          </p:cNvSpPr>
          <p:nvPr>
            <p:ph type="subTitle" idx="1"/>
          </p:nvPr>
        </p:nvSpPr>
        <p:spPr>
          <a:xfrm>
            <a:off x="1258888" y="3860800"/>
            <a:ext cx="6400800" cy="719138"/>
          </a:xfrm>
        </p:spPr>
        <p:txBody>
          <a:bodyPr/>
          <a:p>
            <a:pPr defTabSz="914400">
              <a:buClrTx/>
              <a:buSzTx/>
              <a:buFontTx/>
            </a:pPr>
            <a:r>
              <a:rPr lang="ru-RU" sz="4000" b="1" i="1" kern="1200" baseline="0">
                <a:solidFill>
                  <a:srgbClr val="008000"/>
                </a:solidFill>
                <a:latin typeface="Times New Roman" panose="02020603050405020304" pitchFamily="18" charset="0"/>
              </a:rPr>
              <a:t>8</a:t>
            </a:r>
            <a:r>
              <a:rPr sz="4000" b="1" i="1" kern="1200" baseline="0">
                <a:solidFill>
                  <a:srgbClr val="008000"/>
                </a:solidFill>
                <a:latin typeface="Times New Roman" panose="02020603050405020304" pitchFamily="18" charset="0"/>
              </a:rPr>
              <a:t> класс.</a:t>
            </a:r>
            <a:endParaRPr sz="4000" b="1" i="1" kern="1200" baseline="0">
              <a:solidFill>
                <a:srgbClr val="008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3077" name="Изображение 3076" descr="CRCTR14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30913" y="3068638"/>
            <a:ext cx="3113087" cy="3789362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78" name="Изображение 3077" descr="CRCTR49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179388" y="260350"/>
            <a:ext cx="1028700" cy="25654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081" name="Прямоугольник 3080"/>
          <p:cNvSpPr/>
          <p:nvPr/>
        </p:nvSpPr>
        <p:spPr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pSp>
        <p:nvGrpSpPr>
          <p:cNvPr id="3082" name="Группа 3081"/>
          <p:cNvGrpSpPr/>
          <p:nvPr/>
        </p:nvGrpSpPr>
        <p:grpSpPr>
          <a:xfrm>
            <a:off x="5508625" y="620713"/>
            <a:ext cx="2447925" cy="1270000"/>
            <a:chOff x="431" y="2115"/>
            <a:chExt cx="1542" cy="800"/>
          </a:xfrm>
        </p:grpSpPr>
        <p:sp>
          <p:nvSpPr>
            <p:cNvPr id="3079" name="Прямоугольник 3078"/>
            <p:cNvSpPr/>
            <p:nvPr/>
          </p:nvSpPr>
          <p:spPr>
            <a:xfrm>
              <a:off x="431" y="2115"/>
              <a:ext cx="1542" cy="712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graphicFrame>
          <p:nvGraphicFramePr>
            <p:cNvPr id="3080" name="Объект 3079"/>
            <p:cNvGraphicFramePr/>
            <p:nvPr/>
          </p:nvGraphicFramePr>
          <p:xfrm>
            <a:off x="453" y="2115"/>
            <a:ext cx="1453" cy="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" name="" r:id="rId3" imgW="419100" imgH="228600" progId="Equation.3">
                    <p:embed/>
                  </p:oleObj>
                </mc:Choice>
                <mc:Fallback>
                  <p:oleObj name="" r:id="rId3" imgW="419100" imgH="228600" progId="Equation.3">
                    <p:embed/>
                    <p:pic>
                      <p:nvPicPr>
                        <p:cNvPr id="0" name="Изображение 1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453" y="2115"/>
                          <a:ext cx="1453" cy="80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,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6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charRg st="0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075">
                                            <p:txEl>
                                              <p:charRg st="0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075">
                                            <p:txEl>
                                              <p:charRg st="0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98" decel="100000" fill="hold"/>
                                        <p:tgtEl>
                                          <p:spTgt spid="3075">
                                            <p:txEl>
                                              <p:charRg st="0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charRg st="0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3075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2882" name="Прямоугольник 122881"/>
          <p:cNvSpPr/>
          <p:nvPr/>
        </p:nvSpPr>
        <p:spPr>
          <a:xfrm>
            <a:off x="0" y="9858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aphicFrame>
        <p:nvGraphicFramePr>
          <p:cNvPr id="122883" name="Объект 122882"/>
          <p:cNvGraphicFramePr/>
          <p:nvPr/>
        </p:nvGraphicFramePr>
        <p:xfrm>
          <a:off x="4787900" y="0"/>
          <a:ext cx="3822700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" r:id="rId1" imgW="3105150" imgH="5543550" progId="GraphCtrl.Document">
                  <p:embed/>
                </p:oleObj>
              </mc:Choice>
              <mc:Fallback>
                <p:oleObj name="" r:id="rId1" imgW="3105150" imgH="5543550" progId="GraphCtrl.Document">
                  <p:embed/>
                  <p:pic>
                    <p:nvPicPr>
                      <p:cNvPr id="0" name="Изображение 3090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4787900" y="0"/>
                        <a:ext cx="3822700" cy="68580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884" name="Полилиния 122883"/>
          <p:cNvSpPr/>
          <p:nvPr/>
        </p:nvSpPr>
        <p:spPr>
          <a:xfrm>
            <a:off x="5219700" y="0"/>
            <a:ext cx="1657350" cy="6858000"/>
          </a:xfrm>
          <a:custGeom>
            <a:avLst/>
            <a:gdLst/>
            <a:ahLst/>
            <a:cxnLst/>
            <a:pathLst>
              <a:path w="2946" h="12471">
                <a:moveTo>
                  <a:pt x="2946" y="0"/>
                </a:moveTo>
                <a:lnTo>
                  <a:pt x="2670" y="2901"/>
                </a:lnTo>
                <a:lnTo>
                  <a:pt x="2505" y="4176"/>
                </a:lnTo>
                <a:lnTo>
                  <a:pt x="2340" y="5136"/>
                </a:lnTo>
                <a:lnTo>
                  <a:pt x="2145" y="5826"/>
                </a:lnTo>
                <a:lnTo>
                  <a:pt x="2040" y="6111"/>
                </a:lnTo>
                <a:lnTo>
                  <a:pt x="1890" y="6321"/>
                </a:lnTo>
                <a:lnTo>
                  <a:pt x="1770" y="6441"/>
                </a:lnTo>
                <a:lnTo>
                  <a:pt x="1635" y="6501"/>
                </a:lnTo>
                <a:lnTo>
                  <a:pt x="1230" y="6531"/>
                </a:lnTo>
                <a:lnTo>
                  <a:pt x="1065" y="6621"/>
                </a:lnTo>
                <a:lnTo>
                  <a:pt x="975" y="6696"/>
                </a:lnTo>
                <a:lnTo>
                  <a:pt x="855" y="6936"/>
                </a:lnTo>
                <a:lnTo>
                  <a:pt x="720" y="7281"/>
                </a:lnTo>
                <a:lnTo>
                  <a:pt x="540" y="7971"/>
                </a:lnTo>
                <a:lnTo>
                  <a:pt x="390" y="8811"/>
                </a:lnTo>
                <a:lnTo>
                  <a:pt x="255" y="10101"/>
                </a:lnTo>
                <a:lnTo>
                  <a:pt x="0" y="12471"/>
                </a:lnTo>
              </a:path>
            </a:pathLst>
          </a:custGeom>
          <a:noFill/>
          <a:ln w="57150" cap="flat" cmpd="sng">
            <a:solidFill>
              <a:srgbClr val="00808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pic>
        <p:nvPicPr>
          <p:cNvPr id="122885" name="Изображение 122884" descr="CRCTR49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250825" y="188913"/>
            <a:ext cx="808038" cy="20161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22886" name="Прямоугольник 122885"/>
          <p:cNvSpPr/>
          <p:nvPr/>
        </p:nvSpPr>
        <p:spPr>
          <a:xfrm>
            <a:off x="1547813" y="0"/>
            <a:ext cx="4103687" cy="2565400"/>
          </a:xfrm>
          <a:prstGeom prst="rect">
            <a:avLst/>
          </a:prstGeom>
          <a:pattFill prst="cross">
            <a:fgClr>
              <a:schemeClr val="bg1"/>
            </a:fgClr>
            <a:bgClr>
              <a:schemeClr val="accent1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sz="3600" b="1" i="1">
                <a:solidFill>
                  <a:schemeClr val="accent2"/>
                </a:solidFill>
                <a:latin typeface="Times New Roman" panose="02020603050405020304" pitchFamily="18" charset="0"/>
              </a:rPr>
              <a:t>Постройте</a:t>
            </a:r>
            <a:endParaRPr sz="3600" b="1" i="1">
              <a:solidFill>
                <a:schemeClr val="accent2"/>
              </a:solidFill>
              <a:latin typeface="Times New Roman" panose="02020603050405020304" pitchFamily="18" charset="0"/>
            </a:endParaRPr>
          </a:p>
          <a:p>
            <a:pPr algn="ctr"/>
            <a:r>
              <a:rPr sz="3600" b="1" i="1">
                <a:solidFill>
                  <a:schemeClr val="accent2"/>
                </a:solidFill>
                <a:latin typeface="Times New Roman" panose="02020603050405020304" pitchFamily="18" charset="0"/>
              </a:rPr>
              <a:t>график функции,</a:t>
            </a:r>
            <a:endParaRPr sz="3600" b="1" i="1">
              <a:solidFill>
                <a:schemeClr val="accent2"/>
              </a:solidFill>
              <a:latin typeface="Times New Roman" panose="02020603050405020304" pitchFamily="18" charset="0"/>
            </a:endParaRPr>
          </a:p>
          <a:p>
            <a:pPr algn="ctr"/>
            <a:r>
              <a:rPr sz="3600" b="1" i="1">
                <a:solidFill>
                  <a:schemeClr val="accent2"/>
                </a:solidFill>
                <a:latin typeface="Times New Roman" panose="02020603050405020304" pitchFamily="18" charset="0"/>
              </a:rPr>
              <a:t>используя правила</a:t>
            </a:r>
            <a:endParaRPr sz="3600" b="1" i="1">
              <a:solidFill>
                <a:schemeClr val="accent2"/>
              </a:solidFill>
              <a:latin typeface="Times New Roman" panose="02020603050405020304" pitchFamily="18" charset="0"/>
            </a:endParaRPr>
          </a:p>
          <a:p>
            <a:pPr algn="ctr"/>
            <a:r>
              <a:rPr sz="3600" b="1" i="1">
                <a:solidFill>
                  <a:schemeClr val="accent2"/>
                </a:solidFill>
                <a:latin typeface="Times New Roman" panose="02020603050405020304" pitchFamily="18" charset="0"/>
              </a:rPr>
              <a:t>перемещения:</a:t>
            </a:r>
            <a:endParaRPr sz="3600" b="1" i="1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2887" name="Овал 122886"/>
          <p:cNvSpPr/>
          <p:nvPr/>
        </p:nvSpPr>
        <p:spPr>
          <a:xfrm>
            <a:off x="1042988" y="333375"/>
            <a:ext cx="914400" cy="914400"/>
          </a:xfrm>
          <a:prstGeom prst="ellipse">
            <a:avLst/>
          </a:prstGeom>
          <a:pattFill prst="openDmnd">
            <a:fgClr>
              <a:schemeClr val="bg1"/>
            </a:fgClr>
            <a:bgClr>
              <a:srgbClr val="ABD9DD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sz="4000" b="1">
                <a:latin typeface="Times New Roman" panose="02020603050405020304" pitchFamily="18" charset="0"/>
              </a:rPr>
              <a:t>3.</a:t>
            </a:r>
            <a:endParaRPr sz="4000" b="1">
              <a:latin typeface="Times New Roman" panose="02020603050405020304" pitchFamily="18" charset="0"/>
            </a:endParaRPr>
          </a:p>
        </p:txBody>
      </p:sp>
      <p:grpSp>
        <p:nvGrpSpPr>
          <p:cNvPr id="122892" name="Группа 122891"/>
          <p:cNvGrpSpPr/>
          <p:nvPr/>
        </p:nvGrpSpPr>
        <p:grpSpPr>
          <a:xfrm>
            <a:off x="827088" y="2852738"/>
            <a:ext cx="3384550" cy="763587"/>
            <a:chOff x="521" y="1797"/>
            <a:chExt cx="2132" cy="481"/>
          </a:xfrm>
        </p:grpSpPr>
        <p:sp>
          <p:nvSpPr>
            <p:cNvPr id="122889" name="Прямоугольник 122888"/>
            <p:cNvSpPr/>
            <p:nvPr/>
          </p:nvSpPr>
          <p:spPr>
            <a:xfrm>
              <a:off x="521" y="1843"/>
              <a:ext cx="2132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chemeClr val="accent1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sz="3600" b="1" i="1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122890" name="Замещающее содержимое 122889"/>
            <p:cNvGraphicFramePr/>
            <p:nvPr>
              <p:ph/>
            </p:nvPr>
          </p:nvGraphicFramePr>
          <p:xfrm>
            <a:off x="612" y="1797"/>
            <a:ext cx="1951" cy="48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5" name="" r:id="rId4" imgW="927100" imgH="228600" progId="Equation.3">
                    <p:embed/>
                  </p:oleObj>
                </mc:Choice>
                <mc:Fallback>
                  <p:oleObj name="" r:id="rId4" imgW="927100" imgH="228600" progId="Equation.3">
                    <p:embed/>
                    <p:pic>
                      <p:nvPicPr>
                        <p:cNvPr id="0" name="Изображение 3094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612" y="1797"/>
                          <a:ext cx="1951" cy="481"/>
                        </a:xfrm>
                        <a:prstGeom prst="rect">
                          <a:avLst/>
                        </a:prstGeom>
                        <a:noFill/>
                        <a:ln w="38100"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122891" name="Изображение 122890" descr="CRCTR14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flipH="1">
            <a:off x="0" y="4365625"/>
            <a:ext cx="2087563" cy="24923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22893" name="Полилиния 122892"/>
          <p:cNvSpPr/>
          <p:nvPr/>
        </p:nvSpPr>
        <p:spPr>
          <a:xfrm>
            <a:off x="6035675" y="3614738"/>
            <a:ext cx="1152525" cy="1587"/>
          </a:xfrm>
          <a:custGeom>
            <a:avLst/>
            <a:gdLst/>
            <a:ahLst/>
            <a:cxnLst/>
            <a:pathLst>
              <a:path w="726" h="1">
                <a:moveTo>
                  <a:pt x="0" y="0"/>
                </a:moveTo>
                <a:lnTo>
                  <a:pt x="726" y="0"/>
                </a:lnTo>
              </a:path>
            </a:pathLst>
          </a:custGeom>
          <a:noFill/>
          <a:ln w="31750" cap="flat" cmpd="sng">
            <a:solidFill>
              <a:srgbClr val="FF0000"/>
            </a:solidFill>
            <a:prstDash val="solid"/>
            <a:headEnd type="none" w="med" len="med"/>
            <a:tailEnd type="triangl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22894" name="Полилиния 122893"/>
          <p:cNvSpPr/>
          <p:nvPr/>
        </p:nvSpPr>
        <p:spPr>
          <a:xfrm>
            <a:off x="7188200" y="3614738"/>
            <a:ext cx="14288" cy="1168400"/>
          </a:xfrm>
          <a:custGeom>
            <a:avLst/>
            <a:gdLst/>
            <a:ahLst/>
            <a:cxnLst/>
            <a:pathLst>
              <a:path w="9" h="736">
                <a:moveTo>
                  <a:pt x="0" y="0"/>
                </a:moveTo>
                <a:lnTo>
                  <a:pt x="9" y="736"/>
                </a:lnTo>
              </a:path>
            </a:pathLst>
          </a:custGeom>
          <a:noFill/>
          <a:ln w="31750" cap="flat" cmpd="sng">
            <a:solidFill>
              <a:srgbClr val="FF0000"/>
            </a:solidFill>
            <a:prstDash val="solid"/>
            <a:headEnd type="none" w="med" len="med"/>
            <a:tailEnd type="triangl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22895" name="Овал 122894"/>
          <p:cNvSpPr/>
          <p:nvPr/>
        </p:nvSpPr>
        <p:spPr>
          <a:xfrm>
            <a:off x="2268538" y="2852738"/>
            <a:ext cx="863600" cy="842962"/>
          </a:xfrm>
          <a:prstGeom prst="ellipse">
            <a:avLst/>
          </a:prstGeom>
          <a:noFill/>
          <a:ln w="349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22896" name="Овал 122895"/>
          <p:cNvSpPr/>
          <p:nvPr/>
        </p:nvSpPr>
        <p:spPr>
          <a:xfrm>
            <a:off x="3276600" y="2852738"/>
            <a:ext cx="863600" cy="842962"/>
          </a:xfrm>
          <a:prstGeom prst="ellipse">
            <a:avLst/>
          </a:prstGeom>
          <a:noFill/>
          <a:ln w="349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28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28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22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122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2.73821E-6 L 0.12604 -2.73821E-6 " pathEditMode="relative" ptsTypes="AA">
                                      <p:cBhvr>
                                        <p:cTn id="18" dur="2000" fill="hold"/>
                                        <p:tgtEl>
                                          <p:spTgt spid="1228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2000"/>
                                        <p:tgtEl>
                                          <p:spTgt spid="122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122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1" presetClass="exit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28" dur="2000"/>
                                        <p:tgtEl>
                                          <p:spTgt spid="1228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2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2604 2.53469E-6 L 0.12986 0.1783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1228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0" y="8900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2000"/>
                                        <p:tgtEl>
                                          <p:spTgt spid="122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1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40" dur="2000"/>
                                        <p:tgtEl>
                                          <p:spTgt spid="1228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2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1000"/>
                                        <p:tgtEl>
                                          <p:spTgt spid="1228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2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1000"/>
                                        <p:tgtEl>
                                          <p:spTgt spid="1228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2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28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228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22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0119" name="Прямоугольник 90118"/>
          <p:cNvSpPr/>
          <p:nvPr/>
        </p:nvSpPr>
        <p:spPr>
          <a:xfrm>
            <a:off x="1692275" y="260350"/>
            <a:ext cx="6696075" cy="647700"/>
          </a:xfrm>
          <a:prstGeom prst="rect">
            <a:avLst/>
          </a:prstGeom>
          <a:pattFill prst="cross">
            <a:fgClr>
              <a:schemeClr val="bg1"/>
            </a:fgClr>
            <a:bgClr>
              <a:schemeClr val="accent1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sz="3600" b="1" i="1">
                <a:solidFill>
                  <a:schemeClr val="accent2"/>
                </a:solidFill>
                <a:latin typeface="Times New Roman" panose="02020603050405020304" pitchFamily="18" charset="0"/>
              </a:rPr>
              <a:t>Определите  график  функции:</a:t>
            </a:r>
            <a:endParaRPr sz="3600" b="1" i="1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  <p:sp>
        <p:nvSpPr>
          <p:cNvPr id="90120" name="Овал 90119"/>
          <p:cNvSpPr/>
          <p:nvPr/>
        </p:nvSpPr>
        <p:spPr>
          <a:xfrm>
            <a:off x="1042988" y="260350"/>
            <a:ext cx="914400" cy="914400"/>
          </a:xfrm>
          <a:prstGeom prst="ellipse">
            <a:avLst/>
          </a:prstGeom>
          <a:pattFill prst="openDmnd">
            <a:fgClr>
              <a:schemeClr val="bg1"/>
            </a:fgClr>
            <a:bgClr>
              <a:srgbClr val="ABD9DD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sz="4000" b="1">
                <a:latin typeface="Times New Roman" panose="02020603050405020304" pitchFamily="18" charset="0"/>
              </a:rPr>
              <a:t>4.</a:t>
            </a:r>
            <a:endParaRPr sz="4000" b="1">
              <a:latin typeface="Times New Roman" panose="02020603050405020304" pitchFamily="18" charset="0"/>
            </a:endParaRPr>
          </a:p>
        </p:txBody>
      </p:sp>
      <p:sp>
        <p:nvSpPr>
          <p:cNvPr id="90127" name="Прямоугольник 90126"/>
          <p:cNvSpPr/>
          <p:nvPr/>
        </p:nvSpPr>
        <p:spPr>
          <a:xfrm>
            <a:off x="0" y="15192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aphicFrame>
        <p:nvGraphicFramePr>
          <p:cNvPr id="90130" name="Замещающее содержимое 90129"/>
          <p:cNvGraphicFramePr/>
          <p:nvPr>
            <p:ph sz="half" idx="1"/>
          </p:nvPr>
        </p:nvGraphicFramePr>
        <p:xfrm>
          <a:off x="3033872" y="836613"/>
          <a:ext cx="278892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" r:id="rId1" imgW="749300" imgH="228600" progId="Equation.3">
                  <p:embed/>
                </p:oleObj>
              </mc:Choice>
              <mc:Fallback>
                <p:oleObj name="" r:id="rId1" imgW="749300" imgH="228600" progId="Equation.3">
                  <p:embed/>
                  <p:pic>
                    <p:nvPicPr>
                      <p:cNvPr id="0" name="Изображение 309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033872" y="836613"/>
                        <a:ext cx="2788920" cy="850900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0133" name="Овал 90132"/>
          <p:cNvSpPr/>
          <p:nvPr/>
        </p:nvSpPr>
        <p:spPr>
          <a:xfrm>
            <a:off x="5148263" y="5516563"/>
            <a:ext cx="720725" cy="698500"/>
          </a:xfrm>
          <a:prstGeom prst="ellipse">
            <a:avLst/>
          </a:prstGeom>
          <a:pattFill prst="openDmnd">
            <a:fgClr>
              <a:schemeClr val="bg1"/>
            </a:fgClr>
            <a:bgClr>
              <a:srgbClr val="ABD9DD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sz="2800" b="1">
                <a:latin typeface="Times New Roman" panose="02020603050405020304" pitchFamily="18" charset="0"/>
              </a:rPr>
              <a:t>2.</a:t>
            </a:r>
            <a:endParaRPr sz="2800" b="1">
              <a:latin typeface="Times New Roman" panose="02020603050405020304" pitchFamily="18" charset="0"/>
            </a:endParaRPr>
          </a:p>
        </p:txBody>
      </p:sp>
      <p:sp>
        <p:nvSpPr>
          <p:cNvPr id="90134" name="Овал 90133"/>
          <p:cNvSpPr/>
          <p:nvPr/>
        </p:nvSpPr>
        <p:spPr>
          <a:xfrm>
            <a:off x="8243888" y="5516563"/>
            <a:ext cx="720725" cy="698500"/>
          </a:xfrm>
          <a:prstGeom prst="ellipse">
            <a:avLst/>
          </a:prstGeom>
          <a:pattFill prst="openDmnd">
            <a:fgClr>
              <a:schemeClr val="bg1"/>
            </a:fgClr>
            <a:bgClr>
              <a:srgbClr val="ABD9DD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sz="2800" b="1">
                <a:latin typeface="Times New Roman" panose="02020603050405020304" pitchFamily="18" charset="0"/>
              </a:rPr>
              <a:t>3.</a:t>
            </a:r>
            <a:endParaRPr sz="2800" b="1">
              <a:latin typeface="Times New Roman" panose="02020603050405020304" pitchFamily="18" charset="0"/>
            </a:endParaRPr>
          </a:p>
        </p:txBody>
      </p:sp>
      <p:sp>
        <p:nvSpPr>
          <p:cNvPr id="90135" name="Прямоугольник 90134"/>
          <p:cNvSpPr/>
          <p:nvPr/>
        </p:nvSpPr>
        <p:spPr>
          <a:xfrm>
            <a:off x="323850" y="6165850"/>
            <a:ext cx="1944688" cy="503238"/>
          </a:xfrm>
          <a:prstGeom prst="rect">
            <a:avLst/>
          </a:prstGeom>
          <a:pattFill prst="cross">
            <a:fgClr>
              <a:schemeClr val="bg1"/>
            </a:fgClr>
            <a:bgClr>
              <a:srgbClr val="FF9999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sz="3200" b="1" i="1">
                <a:latin typeface="Times New Roman" panose="02020603050405020304" pitchFamily="18" charset="0"/>
              </a:rPr>
              <a:t>Не верно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90136" name="Прямоугольник 90135"/>
          <p:cNvSpPr/>
          <p:nvPr/>
        </p:nvSpPr>
        <p:spPr>
          <a:xfrm>
            <a:off x="3492500" y="6165850"/>
            <a:ext cx="1944688" cy="503238"/>
          </a:xfrm>
          <a:prstGeom prst="rect">
            <a:avLst/>
          </a:prstGeom>
          <a:pattFill prst="cross">
            <a:fgClr>
              <a:schemeClr val="bg1"/>
            </a:fgClr>
            <a:bgClr>
              <a:srgbClr val="FF9999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sz="3200" b="1" i="1">
                <a:latin typeface="Times New Roman" panose="02020603050405020304" pitchFamily="18" charset="0"/>
              </a:rPr>
              <a:t>Подумай!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90137" name="Прямоугольник 90136"/>
          <p:cNvSpPr/>
          <p:nvPr/>
        </p:nvSpPr>
        <p:spPr>
          <a:xfrm>
            <a:off x="6659563" y="6165850"/>
            <a:ext cx="1944687" cy="503238"/>
          </a:xfrm>
          <a:prstGeom prst="rect">
            <a:avLst/>
          </a:prstGeom>
          <a:pattFill prst="cross">
            <a:fgClr>
              <a:schemeClr val="bg1"/>
            </a:fgClr>
            <a:bgClr>
              <a:srgbClr val="66FF66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sz="3200" b="1" i="1">
                <a:latin typeface="Times New Roman" panose="02020603050405020304" pitchFamily="18" charset="0"/>
              </a:rPr>
              <a:t>Молодец!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90142" name="Прямоугольник 90141"/>
          <p:cNvSpPr/>
          <p:nvPr/>
        </p:nvSpPr>
        <p:spPr>
          <a:xfrm>
            <a:off x="0" y="1490663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aphicFrame>
        <p:nvGraphicFramePr>
          <p:cNvPr id="90141" name="Объект 90140"/>
          <p:cNvGraphicFramePr/>
          <p:nvPr/>
        </p:nvGraphicFramePr>
        <p:xfrm>
          <a:off x="323850" y="1628775"/>
          <a:ext cx="2724150" cy="3876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" name="" r:id="rId3" imgW="3105150" imgH="4391025" progId="GraphCtrl.Document">
                  <p:embed/>
                </p:oleObj>
              </mc:Choice>
              <mc:Fallback>
                <p:oleObj name="" r:id="rId3" imgW="3105150" imgH="4391025" progId="GraphCtrl.Document">
                  <p:embed/>
                  <p:pic>
                    <p:nvPicPr>
                      <p:cNvPr id="0" name="Изображение 3098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23850" y="1628775"/>
                        <a:ext cx="2724150" cy="38766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0143" name="Овал 90142"/>
          <p:cNvSpPr/>
          <p:nvPr/>
        </p:nvSpPr>
        <p:spPr>
          <a:xfrm>
            <a:off x="2195513" y="5516563"/>
            <a:ext cx="720725" cy="698500"/>
          </a:xfrm>
          <a:prstGeom prst="ellipse">
            <a:avLst/>
          </a:prstGeom>
          <a:pattFill prst="openDmnd">
            <a:fgClr>
              <a:schemeClr val="bg1"/>
            </a:fgClr>
            <a:bgClr>
              <a:srgbClr val="ABD9DD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sz="2800" b="1">
                <a:latin typeface="Times New Roman" panose="02020603050405020304" pitchFamily="18" charset="0"/>
              </a:rPr>
              <a:t>1.</a:t>
            </a:r>
            <a:endParaRPr sz="2800" b="1">
              <a:latin typeface="Times New Roman" panose="02020603050405020304" pitchFamily="18" charset="0"/>
            </a:endParaRPr>
          </a:p>
        </p:txBody>
      </p:sp>
      <p:pic>
        <p:nvPicPr>
          <p:cNvPr id="90144" name="Изображение 90143" descr="CRCTR49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flipH="1">
            <a:off x="250825" y="188913"/>
            <a:ext cx="808038" cy="20161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0146" name="Прямоугольник 90145"/>
          <p:cNvSpPr/>
          <p:nvPr/>
        </p:nvSpPr>
        <p:spPr>
          <a:xfrm>
            <a:off x="0" y="1490663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aphicFrame>
        <p:nvGraphicFramePr>
          <p:cNvPr id="90145" name="Объект 90144"/>
          <p:cNvGraphicFramePr/>
          <p:nvPr/>
        </p:nvGraphicFramePr>
        <p:xfrm>
          <a:off x="3348038" y="1628775"/>
          <a:ext cx="2724150" cy="3876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" r:id="rId6" imgW="3105150" imgH="4391025" progId="GraphCtrl.Document">
                  <p:embed/>
                </p:oleObj>
              </mc:Choice>
              <mc:Fallback>
                <p:oleObj name="" r:id="rId6" imgW="3105150" imgH="4391025" progId="GraphCtrl.Document">
                  <p:embed/>
                  <p:pic>
                    <p:nvPicPr>
                      <p:cNvPr id="0" name="Изображение 3096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348038" y="1628775"/>
                        <a:ext cx="2724150" cy="38766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0148" name="Прямоугольник 90147"/>
          <p:cNvSpPr/>
          <p:nvPr/>
        </p:nvSpPr>
        <p:spPr>
          <a:xfrm>
            <a:off x="0" y="1490663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aphicFrame>
        <p:nvGraphicFramePr>
          <p:cNvPr id="90147" name="Объект 90146"/>
          <p:cNvGraphicFramePr/>
          <p:nvPr/>
        </p:nvGraphicFramePr>
        <p:xfrm>
          <a:off x="6227763" y="1628775"/>
          <a:ext cx="2724150" cy="3876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" r:id="rId8" imgW="3105150" imgH="4391025" progId="GraphCtrl.Document">
                  <p:embed/>
                </p:oleObj>
              </mc:Choice>
              <mc:Fallback>
                <p:oleObj name="" r:id="rId8" imgW="3105150" imgH="4391025" progId="GraphCtrl.Document">
                  <p:embed/>
                  <p:pic>
                    <p:nvPicPr>
                      <p:cNvPr id="0" name="Изображение 3097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6227763" y="1628775"/>
                        <a:ext cx="2724150" cy="38766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01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0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0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0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0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0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0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0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0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0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0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01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01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90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01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01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90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901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1000"/>
                                        <p:tgtEl>
                                          <p:spTgt spid="90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9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1000"/>
                                        <p:tgtEl>
                                          <p:spTgt spid="901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0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0133"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901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>
                      <p:stCondLst>
                        <p:cond delay="0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1000"/>
                                        <p:tgtEl>
                                          <p:spTgt spid="90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0134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901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1000"/>
                                        <p:tgtEl>
                                          <p:spTgt spid="90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9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9" dur="1000"/>
                                        <p:tgtEl>
                                          <p:spTgt spid="901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0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0143"/>
                  </p:tgtEl>
                </p:cond>
              </p:nextCondLst>
            </p:seq>
          </p:childTnLst>
        </p:cTn>
      </p:par>
    </p:tnLst>
    <p:bldLst>
      <p:bldP spid="90119" grpId="0" animBg="1"/>
      <p:bldP spid="90120" grpId="0" animBg="1"/>
      <p:bldP spid="90133" grpId="0" animBg="1"/>
      <p:bldP spid="90134" grpId="0" animBg="1"/>
      <p:bldP spid="90135" grpId="0" animBg="1"/>
      <p:bldP spid="90135" grpId="1" animBg="1"/>
      <p:bldP spid="90136" grpId="0" animBg="1"/>
      <p:bldP spid="90136" grpId="1" animBg="1"/>
      <p:bldP spid="90137" grpId="0" animBg="1"/>
      <p:bldP spid="9014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3428" name="Прямоугольник 103427"/>
          <p:cNvSpPr/>
          <p:nvPr/>
        </p:nvSpPr>
        <p:spPr>
          <a:xfrm>
            <a:off x="1331913" y="260350"/>
            <a:ext cx="7632700" cy="1152525"/>
          </a:xfrm>
          <a:prstGeom prst="rect">
            <a:avLst/>
          </a:prstGeom>
          <a:pattFill prst="cross">
            <a:fgClr>
              <a:schemeClr val="bg1"/>
            </a:fgClr>
            <a:bgClr>
              <a:schemeClr val="accent1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sz="3600" b="1" i="1">
                <a:solidFill>
                  <a:schemeClr val="accent2"/>
                </a:solidFill>
                <a:latin typeface="Times New Roman" panose="02020603050405020304" pitchFamily="18" charset="0"/>
              </a:rPr>
              <a:t>Укажите номер рисунка,  </a:t>
            </a:r>
            <a:endParaRPr sz="3600" b="1" i="1">
              <a:solidFill>
                <a:schemeClr val="accent2"/>
              </a:solidFill>
              <a:latin typeface="Times New Roman" panose="02020603050405020304" pitchFamily="18" charset="0"/>
            </a:endParaRPr>
          </a:p>
          <a:p>
            <a:pPr algn="ctr"/>
            <a:r>
              <a:rPr sz="3600" b="1" i="1">
                <a:solidFill>
                  <a:schemeClr val="accent2"/>
                </a:solidFill>
                <a:latin typeface="Times New Roman" panose="02020603050405020304" pitchFamily="18" charset="0"/>
              </a:rPr>
              <a:t>соответствующий графику функции:</a:t>
            </a:r>
            <a:endParaRPr sz="3600" b="1" i="1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3429" name="Овал 103428"/>
          <p:cNvSpPr/>
          <p:nvPr/>
        </p:nvSpPr>
        <p:spPr>
          <a:xfrm>
            <a:off x="1116013" y="0"/>
            <a:ext cx="914400" cy="914400"/>
          </a:xfrm>
          <a:prstGeom prst="ellipse">
            <a:avLst/>
          </a:prstGeom>
          <a:pattFill prst="openDmnd">
            <a:fgClr>
              <a:schemeClr val="bg1"/>
            </a:fgClr>
            <a:bgClr>
              <a:srgbClr val="ABD9DD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sz="4000" b="1">
                <a:latin typeface="Times New Roman" panose="02020603050405020304" pitchFamily="18" charset="0"/>
              </a:rPr>
              <a:t>4.</a:t>
            </a:r>
            <a:endParaRPr sz="4000" b="1">
              <a:latin typeface="Times New Roman" panose="02020603050405020304" pitchFamily="18" charset="0"/>
            </a:endParaRPr>
          </a:p>
        </p:txBody>
      </p:sp>
      <p:pic>
        <p:nvPicPr>
          <p:cNvPr id="103430" name="Изображение 103429" descr="CRCTR49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flipH="1">
            <a:off x="179388" y="188913"/>
            <a:ext cx="808037" cy="2016125"/>
          </a:xfrm>
          <a:prstGeom prst="rect">
            <a:avLst/>
          </a:prstGeom>
          <a:noFill/>
          <a:ln w="9525">
            <a:noFill/>
          </a:ln>
        </p:spPr>
      </p:pic>
      <p:graphicFrame>
        <p:nvGraphicFramePr>
          <p:cNvPr id="103431" name="Объект 103430"/>
          <p:cNvGraphicFramePr/>
          <p:nvPr/>
        </p:nvGraphicFramePr>
        <p:xfrm>
          <a:off x="3353277" y="1319372"/>
          <a:ext cx="3016885" cy="8807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1" name="" r:id="rId2" imgW="825500" imgH="241300" progId="Equation.3">
                  <p:embed/>
                </p:oleObj>
              </mc:Choice>
              <mc:Fallback>
                <p:oleObj name="" r:id="rId2" imgW="825500" imgH="241300" progId="Equation.3">
                  <p:embed/>
                  <p:pic>
                    <p:nvPicPr>
                      <p:cNvPr id="0" name="Изображение 3100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353277" y="1319372"/>
                        <a:ext cx="3016885" cy="88074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432" name="Прямоугольник 103431"/>
          <p:cNvSpPr/>
          <p:nvPr/>
        </p:nvSpPr>
        <p:spPr>
          <a:xfrm>
            <a:off x="0" y="15192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103433" name="Прямоугольник 103432"/>
          <p:cNvSpPr/>
          <p:nvPr/>
        </p:nvSpPr>
        <p:spPr>
          <a:xfrm>
            <a:off x="0" y="15192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103434" name="Прямоугольник 103433"/>
          <p:cNvSpPr/>
          <p:nvPr/>
        </p:nvSpPr>
        <p:spPr>
          <a:xfrm>
            <a:off x="0" y="15192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103436" name="Прямоугольник 103435"/>
          <p:cNvSpPr/>
          <p:nvPr/>
        </p:nvSpPr>
        <p:spPr>
          <a:xfrm>
            <a:off x="0" y="14478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103438" name="Прямоугольник 103437"/>
          <p:cNvSpPr/>
          <p:nvPr/>
        </p:nvSpPr>
        <p:spPr>
          <a:xfrm>
            <a:off x="0" y="14478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103440" name="Прямоугольник 103439"/>
          <p:cNvSpPr/>
          <p:nvPr/>
        </p:nvSpPr>
        <p:spPr>
          <a:xfrm>
            <a:off x="0" y="14478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103444" name="Прямоугольник 103443"/>
          <p:cNvSpPr/>
          <p:nvPr/>
        </p:nvSpPr>
        <p:spPr>
          <a:xfrm>
            <a:off x="323850" y="6165850"/>
            <a:ext cx="1944688" cy="503238"/>
          </a:xfrm>
          <a:prstGeom prst="rect">
            <a:avLst/>
          </a:prstGeom>
          <a:pattFill prst="cross">
            <a:fgClr>
              <a:schemeClr val="bg1"/>
            </a:fgClr>
            <a:bgClr>
              <a:srgbClr val="FF9999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sz="3200" b="1" i="1">
                <a:latin typeface="Times New Roman" panose="02020603050405020304" pitchFamily="18" charset="0"/>
              </a:rPr>
              <a:t>Не верно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103445" name="Прямоугольник 103444"/>
          <p:cNvSpPr/>
          <p:nvPr/>
        </p:nvSpPr>
        <p:spPr>
          <a:xfrm>
            <a:off x="3492500" y="6165850"/>
            <a:ext cx="1944688" cy="503238"/>
          </a:xfrm>
          <a:prstGeom prst="rect">
            <a:avLst/>
          </a:prstGeom>
          <a:pattFill prst="cross">
            <a:fgClr>
              <a:schemeClr val="bg1"/>
            </a:fgClr>
            <a:bgClr>
              <a:srgbClr val="FF9999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sz="3200" b="1" i="1">
                <a:latin typeface="Times New Roman" panose="02020603050405020304" pitchFamily="18" charset="0"/>
              </a:rPr>
              <a:t>Подумай!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103446" name="Прямоугольник 103445"/>
          <p:cNvSpPr/>
          <p:nvPr/>
        </p:nvSpPr>
        <p:spPr>
          <a:xfrm>
            <a:off x="6659563" y="6165850"/>
            <a:ext cx="1944687" cy="503238"/>
          </a:xfrm>
          <a:prstGeom prst="rect">
            <a:avLst/>
          </a:prstGeom>
          <a:pattFill prst="cross">
            <a:fgClr>
              <a:schemeClr val="bg1"/>
            </a:fgClr>
            <a:bgClr>
              <a:srgbClr val="66FF66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sz="3200" b="1" i="1">
                <a:latin typeface="Times New Roman" panose="02020603050405020304" pitchFamily="18" charset="0"/>
              </a:rPr>
              <a:t>Молодец!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103448" name="Прямоугольник 103447"/>
          <p:cNvSpPr/>
          <p:nvPr/>
        </p:nvSpPr>
        <p:spPr>
          <a:xfrm>
            <a:off x="0" y="1490663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aphicFrame>
        <p:nvGraphicFramePr>
          <p:cNvPr id="103447" name="Объект 103446"/>
          <p:cNvGraphicFramePr/>
          <p:nvPr/>
        </p:nvGraphicFramePr>
        <p:xfrm>
          <a:off x="6156325" y="2205038"/>
          <a:ext cx="2724150" cy="3876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" name="" r:id="rId4" imgW="3105150" imgH="4391025" progId="GraphCtrl.Document">
                  <p:embed/>
                </p:oleObj>
              </mc:Choice>
              <mc:Fallback>
                <p:oleObj name="" r:id="rId4" imgW="3105150" imgH="4391025" progId="GraphCtrl.Document">
                  <p:embed/>
                  <p:pic>
                    <p:nvPicPr>
                      <p:cNvPr id="0" name="Изображение 3102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156325" y="2205038"/>
                        <a:ext cx="2724150" cy="38766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449" name="Овал 103448"/>
          <p:cNvSpPr/>
          <p:nvPr/>
        </p:nvSpPr>
        <p:spPr>
          <a:xfrm>
            <a:off x="8423275" y="5445125"/>
            <a:ext cx="720725" cy="698500"/>
          </a:xfrm>
          <a:prstGeom prst="ellipse">
            <a:avLst/>
          </a:prstGeom>
          <a:pattFill prst="openDmnd">
            <a:fgClr>
              <a:schemeClr val="bg1"/>
            </a:fgClr>
            <a:bgClr>
              <a:srgbClr val="ABD9DD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sz="2800" b="1">
                <a:latin typeface="Times New Roman" panose="02020603050405020304" pitchFamily="18" charset="0"/>
              </a:rPr>
              <a:t>3.</a:t>
            </a:r>
            <a:endParaRPr sz="2800" b="1">
              <a:latin typeface="Times New Roman" panose="02020603050405020304" pitchFamily="18" charset="0"/>
            </a:endParaRPr>
          </a:p>
        </p:txBody>
      </p:sp>
      <p:sp>
        <p:nvSpPr>
          <p:cNvPr id="103451" name="Прямоугольник 103450"/>
          <p:cNvSpPr/>
          <p:nvPr/>
        </p:nvSpPr>
        <p:spPr>
          <a:xfrm>
            <a:off x="0" y="1490663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aphicFrame>
        <p:nvGraphicFramePr>
          <p:cNvPr id="103450" name="Объект 103449"/>
          <p:cNvGraphicFramePr/>
          <p:nvPr/>
        </p:nvGraphicFramePr>
        <p:xfrm>
          <a:off x="3276600" y="2205038"/>
          <a:ext cx="2724150" cy="3876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2" name="" r:id="rId6" imgW="3105150" imgH="4391025" progId="GraphCtrl.Document">
                  <p:embed/>
                </p:oleObj>
              </mc:Choice>
              <mc:Fallback>
                <p:oleObj name="" r:id="rId6" imgW="3105150" imgH="4391025" progId="GraphCtrl.Document">
                  <p:embed/>
                  <p:pic>
                    <p:nvPicPr>
                      <p:cNvPr id="0" name="Изображение 310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276600" y="2205038"/>
                        <a:ext cx="2724150" cy="38766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452" name="Овал 103451"/>
          <p:cNvSpPr/>
          <p:nvPr/>
        </p:nvSpPr>
        <p:spPr>
          <a:xfrm>
            <a:off x="5148263" y="5516563"/>
            <a:ext cx="720725" cy="698500"/>
          </a:xfrm>
          <a:prstGeom prst="ellipse">
            <a:avLst/>
          </a:prstGeom>
          <a:pattFill prst="openDmnd">
            <a:fgClr>
              <a:schemeClr val="bg1"/>
            </a:fgClr>
            <a:bgClr>
              <a:srgbClr val="ABD9DD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sz="2800" b="1">
                <a:latin typeface="Times New Roman" panose="02020603050405020304" pitchFamily="18" charset="0"/>
              </a:rPr>
              <a:t>2.</a:t>
            </a:r>
            <a:endParaRPr sz="2800" b="1">
              <a:latin typeface="Times New Roman" panose="02020603050405020304" pitchFamily="18" charset="0"/>
            </a:endParaRPr>
          </a:p>
        </p:txBody>
      </p:sp>
      <p:sp>
        <p:nvSpPr>
          <p:cNvPr id="103454" name="Прямоугольник 103453"/>
          <p:cNvSpPr/>
          <p:nvPr/>
        </p:nvSpPr>
        <p:spPr>
          <a:xfrm>
            <a:off x="0" y="1490663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aphicFrame>
        <p:nvGraphicFramePr>
          <p:cNvPr id="103453" name="Объект 103452"/>
          <p:cNvGraphicFramePr/>
          <p:nvPr/>
        </p:nvGraphicFramePr>
        <p:xfrm>
          <a:off x="323850" y="2205038"/>
          <a:ext cx="2724150" cy="3876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" name="" r:id="rId8" imgW="3105150" imgH="4391025" progId="GraphCtrl.Document">
                  <p:embed/>
                </p:oleObj>
              </mc:Choice>
              <mc:Fallback>
                <p:oleObj name="" r:id="rId8" imgW="3105150" imgH="4391025" progId="GraphCtrl.Document">
                  <p:embed/>
                  <p:pic>
                    <p:nvPicPr>
                      <p:cNvPr id="0" name="Изображение 3099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23850" y="2205038"/>
                        <a:ext cx="2724150" cy="38766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455" name="Овал 103454"/>
          <p:cNvSpPr/>
          <p:nvPr/>
        </p:nvSpPr>
        <p:spPr>
          <a:xfrm>
            <a:off x="2268538" y="5589588"/>
            <a:ext cx="720725" cy="698500"/>
          </a:xfrm>
          <a:prstGeom prst="ellipse">
            <a:avLst/>
          </a:prstGeom>
          <a:pattFill prst="openDmnd">
            <a:fgClr>
              <a:schemeClr val="bg1"/>
            </a:fgClr>
            <a:bgClr>
              <a:srgbClr val="ABD9DD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sz="2800" b="1">
                <a:latin typeface="Times New Roman" panose="02020603050405020304" pitchFamily="18" charset="0"/>
              </a:rPr>
              <a:t>1.</a:t>
            </a:r>
            <a:endParaRPr sz="2800" b="1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34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34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34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34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3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34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34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3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34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34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3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1034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1000"/>
                                        <p:tgtEl>
                                          <p:spTgt spid="103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449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1034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1000"/>
                                        <p:tgtEl>
                                          <p:spTgt spid="103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9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1000"/>
                                        <p:tgtEl>
                                          <p:spTgt spid="1034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3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452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1034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1000"/>
                                        <p:tgtEl>
                                          <p:spTgt spid="103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9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1000"/>
                                        <p:tgtEl>
                                          <p:spTgt spid="1034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3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455"/>
                  </p:tgtEl>
                </p:cond>
              </p:nextCondLst>
            </p:seq>
          </p:childTnLst>
        </p:cTn>
      </p:par>
    </p:tnLst>
    <p:bldLst>
      <p:bldP spid="103444" grpId="0" animBg="1"/>
      <p:bldP spid="103444" grpId="1" animBg="1"/>
      <p:bldP spid="103445" grpId="0" animBg="1"/>
      <p:bldP spid="103445" grpId="1" animBg="1"/>
      <p:bldP spid="103446" grpId="0" animBg="1"/>
      <p:bldP spid="103449" grpId="0" animBg="1"/>
      <p:bldP spid="103452" grpId="0" animBg="1"/>
      <p:bldP spid="10345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1380" name="Прямоугольник 101379"/>
          <p:cNvSpPr/>
          <p:nvPr/>
        </p:nvSpPr>
        <p:spPr>
          <a:xfrm>
            <a:off x="1331913" y="260350"/>
            <a:ext cx="7632700" cy="1152525"/>
          </a:xfrm>
          <a:prstGeom prst="rect">
            <a:avLst/>
          </a:prstGeom>
          <a:pattFill prst="cross">
            <a:fgClr>
              <a:schemeClr val="bg1"/>
            </a:fgClr>
            <a:bgClr>
              <a:schemeClr val="accent1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sz="3600" b="1" i="1">
                <a:solidFill>
                  <a:schemeClr val="accent2"/>
                </a:solidFill>
                <a:latin typeface="Times New Roman" panose="02020603050405020304" pitchFamily="18" charset="0"/>
              </a:rPr>
              <a:t>Укажите номер рисунка,  </a:t>
            </a:r>
            <a:endParaRPr sz="3600" b="1" i="1">
              <a:solidFill>
                <a:schemeClr val="accent2"/>
              </a:solidFill>
              <a:latin typeface="Times New Roman" panose="02020603050405020304" pitchFamily="18" charset="0"/>
            </a:endParaRPr>
          </a:p>
          <a:p>
            <a:pPr algn="ctr"/>
            <a:r>
              <a:rPr sz="3600" b="1" i="1">
                <a:solidFill>
                  <a:schemeClr val="accent2"/>
                </a:solidFill>
                <a:latin typeface="Times New Roman" panose="02020603050405020304" pitchFamily="18" charset="0"/>
              </a:rPr>
              <a:t>соответствующий графику функции:</a:t>
            </a:r>
            <a:endParaRPr sz="3600" b="1" i="1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1381" name="Овал 101380"/>
          <p:cNvSpPr/>
          <p:nvPr/>
        </p:nvSpPr>
        <p:spPr>
          <a:xfrm>
            <a:off x="1116013" y="0"/>
            <a:ext cx="914400" cy="914400"/>
          </a:xfrm>
          <a:prstGeom prst="ellipse">
            <a:avLst/>
          </a:prstGeom>
          <a:pattFill prst="openDmnd">
            <a:fgClr>
              <a:schemeClr val="bg1"/>
            </a:fgClr>
            <a:bgClr>
              <a:srgbClr val="ABD9DD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sz="4000" b="1">
                <a:latin typeface="Times New Roman" panose="02020603050405020304" pitchFamily="18" charset="0"/>
              </a:rPr>
              <a:t>4.</a:t>
            </a:r>
            <a:endParaRPr sz="4000" b="1">
              <a:latin typeface="Times New Roman" panose="02020603050405020304" pitchFamily="18" charset="0"/>
            </a:endParaRPr>
          </a:p>
        </p:txBody>
      </p:sp>
      <p:graphicFrame>
        <p:nvGraphicFramePr>
          <p:cNvPr id="101383" name="Объект 101382"/>
          <p:cNvGraphicFramePr/>
          <p:nvPr/>
        </p:nvGraphicFramePr>
        <p:xfrm>
          <a:off x="3057843" y="1268413"/>
          <a:ext cx="3244215" cy="77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5" name="" r:id="rId1" imgW="952500" imgH="228600" progId="Equation.3">
                  <p:embed/>
                </p:oleObj>
              </mc:Choice>
              <mc:Fallback>
                <p:oleObj name="" r:id="rId1" imgW="952500" imgH="228600" progId="Equation.3">
                  <p:embed/>
                  <p:pic>
                    <p:nvPicPr>
                      <p:cNvPr id="0" name="Изображение 310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057843" y="1268413"/>
                        <a:ext cx="3244215" cy="7778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384" name="Объект 101383"/>
          <p:cNvGraphicFramePr/>
          <p:nvPr/>
        </p:nvGraphicFramePr>
        <p:xfrm>
          <a:off x="6156325" y="2205038"/>
          <a:ext cx="2786063" cy="3887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6" name="" r:id="rId3" imgW="3724275" imgH="5153025" progId="GraphCtrl.Document">
                  <p:embed/>
                </p:oleObj>
              </mc:Choice>
              <mc:Fallback>
                <p:oleObj name="" r:id="rId3" imgW="3724275" imgH="5153025" progId="GraphCtrl.Document">
                  <p:embed/>
                  <p:pic>
                    <p:nvPicPr>
                      <p:cNvPr id="0" name="Изображение 310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156325" y="2205038"/>
                        <a:ext cx="2786063" cy="388778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1392" name="Овал 101391"/>
          <p:cNvSpPr/>
          <p:nvPr/>
        </p:nvSpPr>
        <p:spPr>
          <a:xfrm>
            <a:off x="8423275" y="5734050"/>
            <a:ext cx="720725" cy="698500"/>
          </a:xfrm>
          <a:prstGeom prst="ellipse">
            <a:avLst/>
          </a:prstGeom>
          <a:pattFill prst="openDmnd">
            <a:fgClr>
              <a:schemeClr val="bg1"/>
            </a:fgClr>
            <a:bgClr>
              <a:srgbClr val="ABD9DD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sz="2800" b="1">
                <a:latin typeface="Times New Roman" panose="02020603050405020304" pitchFamily="18" charset="0"/>
              </a:rPr>
              <a:t>3.</a:t>
            </a:r>
            <a:endParaRPr sz="2800" b="1">
              <a:latin typeface="Times New Roman" panose="02020603050405020304" pitchFamily="18" charset="0"/>
            </a:endParaRPr>
          </a:p>
        </p:txBody>
      </p:sp>
      <p:sp>
        <p:nvSpPr>
          <p:cNvPr id="101394" name="Прямоугольник 101393"/>
          <p:cNvSpPr/>
          <p:nvPr/>
        </p:nvSpPr>
        <p:spPr>
          <a:xfrm>
            <a:off x="3492500" y="6165850"/>
            <a:ext cx="1944688" cy="503238"/>
          </a:xfrm>
          <a:prstGeom prst="rect">
            <a:avLst/>
          </a:prstGeom>
          <a:pattFill prst="cross">
            <a:fgClr>
              <a:schemeClr val="bg1"/>
            </a:fgClr>
            <a:bgClr>
              <a:srgbClr val="66FF66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sz="3200" b="1" i="1">
                <a:latin typeface="Times New Roman" panose="02020603050405020304" pitchFamily="18" charset="0"/>
              </a:rPr>
              <a:t>Молодец!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101395" name="Прямоугольник 101394"/>
          <p:cNvSpPr/>
          <p:nvPr/>
        </p:nvSpPr>
        <p:spPr>
          <a:xfrm>
            <a:off x="6516688" y="6165850"/>
            <a:ext cx="1944687" cy="503238"/>
          </a:xfrm>
          <a:prstGeom prst="rect">
            <a:avLst/>
          </a:prstGeom>
          <a:pattFill prst="cross">
            <a:fgClr>
              <a:schemeClr val="bg1"/>
            </a:fgClr>
            <a:bgClr>
              <a:srgbClr val="FF9999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sz="3200" b="1" i="1">
                <a:latin typeface="Times New Roman" panose="02020603050405020304" pitchFamily="18" charset="0"/>
              </a:rPr>
              <a:t>Подумай!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101397" name="Прямоугольник 101396"/>
          <p:cNvSpPr/>
          <p:nvPr/>
        </p:nvSpPr>
        <p:spPr>
          <a:xfrm>
            <a:off x="0" y="900113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aphicFrame>
        <p:nvGraphicFramePr>
          <p:cNvPr id="101396" name="Объект 101395"/>
          <p:cNvGraphicFramePr/>
          <p:nvPr/>
        </p:nvGraphicFramePr>
        <p:xfrm>
          <a:off x="3203575" y="1989138"/>
          <a:ext cx="2724150" cy="410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4" name="" r:id="rId5" imgW="3105150" imgH="5734050" progId="GraphCtrl.Document">
                  <p:embed/>
                </p:oleObj>
              </mc:Choice>
              <mc:Fallback>
                <p:oleObj name="" r:id="rId5" imgW="3105150" imgH="5734050" progId="GraphCtrl.Document">
                  <p:embed/>
                  <p:pic>
                    <p:nvPicPr>
                      <p:cNvPr id="0" name="Изображение 3103"/>
                      <p:cNvPicPr/>
                      <p:nvPr/>
                    </p:nvPicPr>
                    <p:blipFill>
                      <a:blip r:embed="rId6"/>
                      <a:srcRect b="18832"/>
                      <a:stretch>
                        <a:fillRect/>
                      </a:stretch>
                    </p:blipFill>
                    <p:spPr>
                      <a:xfrm>
                        <a:off x="3203575" y="1989138"/>
                        <a:ext cx="2724150" cy="41052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1398" name="Овал 101397"/>
          <p:cNvSpPr/>
          <p:nvPr/>
        </p:nvSpPr>
        <p:spPr>
          <a:xfrm>
            <a:off x="5364163" y="5734050"/>
            <a:ext cx="720725" cy="698500"/>
          </a:xfrm>
          <a:prstGeom prst="ellipse">
            <a:avLst/>
          </a:prstGeom>
          <a:pattFill prst="openDmnd">
            <a:fgClr>
              <a:schemeClr val="bg1"/>
            </a:fgClr>
            <a:bgClr>
              <a:srgbClr val="ABD9DD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sz="2800" b="1">
                <a:latin typeface="Times New Roman" panose="02020603050405020304" pitchFamily="18" charset="0"/>
              </a:rPr>
              <a:t>2.</a:t>
            </a:r>
            <a:endParaRPr sz="2800" b="1">
              <a:latin typeface="Times New Roman" panose="02020603050405020304" pitchFamily="18" charset="0"/>
            </a:endParaRPr>
          </a:p>
        </p:txBody>
      </p:sp>
      <p:sp>
        <p:nvSpPr>
          <p:cNvPr id="101403" name="Прямоугольник 101402"/>
          <p:cNvSpPr/>
          <p:nvPr/>
        </p:nvSpPr>
        <p:spPr>
          <a:xfrm>
            <a:off x="0" y="900113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aphicFrame>
        <p:nvGraphicFramePr>
          <p:cNvPr id="101402" name="Объект 101401"/>
          <p:cNvGraphicFramePr/>
          <p:nvPr/>
        </p:nvGraphicFramePr>
        <p:xfrm>
          <a:off x="0" y="1989138"/>
          <a:ext cx="2808288" cy="4392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2" name="" r:id="rId7" imgW="3105150" imgH="5734050" progId="GraphCtrl.Document">
                  <p:embed/>
                </p:oleObj>
              </mc:Choice>
              <mc:Fallback>
                <p:oleObj name="" r:id="rId7" imgW="3105150" imgH="5734050" progId="GraphCtrl.Document">
                  <p:embed/>
                  <p:pic>
                    <p:nvPicPr>
                      <p:cNvPr id="0" name="Изображение 3131"/>
                      <p:cNvPicPr/>
                      <p:nvPr/>
                    </p:nvPicPr>
                    <p:blipFill>
                      <a:blip r:embed="rId8"/>
                      <a:srcRect l="-1573" r="-1515" b="13152"/>
                      <a:stretch>
                        <a:fillRect/>
                      </a:stretch>
                    </p:blipFill>
                    <p:spPr>
                      <a:xfrm>
                        <a:off x="0" y="1989138"/>
                        <a:ext cx="2808288" cy="439261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1404" name="Овал 101403"/>
          <p:cNvSpPr/>
          <p:nvPr/>
        </p:nvSpPr>
        <p:spPr>
          <a:xfrm>
            <a:off x="2268538" y="5734050"/>
            <a:ext cx="720725" cy="698500"/>
          </a:xfrm>
          <a:prstGeom prst="ellipse">
            <a:avLst/>
          </a:prstGeom>
          <a:pattFill prst="openDmnd">
            <a:fgClr>
              <a:schemeClr val="bg1"/>
            </a:fgClr>
            <a:bgClr>
              <a:srgbClr val="ABD9DD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sz="2800" b="1">
                <a:latin typeface="Times New Roman" panose="02020603050405020304" pitchFamily="18" charset="0"/>
              </a:rPr>
              <a:t>1.</a:t>
            </a:r>
            <a:endParaRPr sz="2800" b="1">
              <a:latin typeface="Times New Roman" panose="02020603050405020304" pitchFamily="18" charset="0"/>
            </a:endParaRPr>
          </a:p>
        </p:txBody>
      </p:sp>
      <p:sp>
        <p:nvSpPr>
          <p:cNvPr id="101405" name="Прямоугольник 101404"/>
          <p:cNvSpPr/>
          <p:nvPr/>
        </p:nvSpPr>
        <p:spPr>
          <a:xfrm>
            <a:off x="395288" y="6165850"/>
            <a:ext cx="1944687" cy="503238"/>
          </a:xfrm>
          <a:prstGeom prst="rect">
            <a:avLst/>
          </a:prstGeom>
          <a:pattFill prst="cross">
            <a:fgClr>
              <a:schemeClr val="bg1"/>
            </a:fgClr>
            <a:bgClr>
              <a:srgbClr val="FF9999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sz="3200" b="1" i="1">
                <a:latin typeface="Times New Roman" panose="02020603050405020304" pitchFamily="18" charset="0"/>
              </a:rPr>
              <a:t>Не верно</a:t>
            </a:r>
            <a:endParaRPr sz="3200" b="1" i="1">
              <a:latin typeface="Times New Roman" panose="02020603050405020304" pitchFamily="18" charset="0"/>
            </a:endParaRPr>
          </a:p>
        </p:txBody>
      </p:sp>
      <p:pic>
        <p:nvPicPr>
          <p:cNvPr id="101406" name="Изображение 101405" descr="CRCTR496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 flipH="1">
            <a:off x="179388" y="260350"/>
            <a:ext cx="808037" cy="201612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13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13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13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13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1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13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13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1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14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14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1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10139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1000"/>
                                        <p:tgtEl>
                                          <p:spTgt spid="101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9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1000"/>
                                        <p:tgtEl>
                                          <p:spTgt spid="1013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1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1392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1013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1000"/>
                                        <p:tgtEl>
                                          <p:spTgt spid="101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1398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10140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1000"/>
                                        <p:tgtEl>
                                          <p:spTgt spid="101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9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1000"/>
                                        <p:tgtEl>
                                          <p:spTgt spid="1014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1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1404"/>
                  </p:tgtEl>
                </p:cond>
              </p:nextCondLst>
            </p:seq>
          </p:childTnLst>
        </p:cTn>
      </p:par>
    </p:tnLst>
    <p:bldLst>
      <p:bldP spid="101392" grpId="0" animBg="1"/>
      <p:bldP spid="101394" grpId="0" animBg="1"/>
      <p:bldP spid="101395" grpId="0" animBg="1"/>
      <p:bldP spid="101395" grpId="1" animBg="1"/>
      <p:bldP spid="101398" grpId="0" animBg="1"/>
      <p:bldP spid="101404" grpId="0" animBg="1"/>
      <p:bldP spid="101405" grpId="0" animBg="1"/>
      <p:bldP spid="101405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7522" name="Прямоугольник 107521"/>
          <p:cNvSpPr/>
          <p:nvPr/>
        </p:nvSpPr>
        <p:spPr>
          <a:xfrm>
            <a:off x="1042988" y="260350"/>
            <a:ext cx="7921625" cy="1152525"/>
          </a:xfrm>
          <a:prstGeom prst="rect">
            <a:avLst/>
          </a:prstGeom>
          <a:pattFill prst="cross">
            <a:fgClr>
              <a:schemeClr val="bg1"/>
            </a:fgClr>
            <a:bgClr>
              <a:schemeClr val="accent1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sz="3600" b="1" i="1">
                <a:solidFill>
                  <a:schemeClr val="accent2"/>
                </a:solidFill>
                <a:latin typeface="Times New Roman" panose="02020603050405020304" pitchFamily="18" charset="0"/>
              </a:rPr>
              <a:t>Определите соответствие,  </a:t>
            </a:r>
            <a:endParaRPr sz="3600" b="1" i="1">
              <a:solidFill>
                <a:schemeClr val="accent2"/>
              </a:solidFill>
              <a:latin typeface="Times New Roman" panose="02020603050405020304" pitchFamily="18" charset="0"/>
            </a:endParaRPr>
          </a:p>
          <a:p>
            <a:pPr algn="ctr"/>
            <a:r>
              <a:rPr sz="3600" b="1" i="1">
                <a:solidFill>
                  <a:schemeClr val="accent2"/>
                </a:solidFill>
                <a:latin typeface="Times New Roman" panose="02020603050405020304" pitchFamily="18" charset="0"/>
              </a:rPr>
              <a:t>между графиком функции и формулой:</a:t>
            </a:r>
            <a:endParaRPr sz="3600" b="1" i="1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7523" name="Овал 107522"/>
          <p:cNvSpPr/>
          <p:nvPr/>
        </p:nvSpPr>
        <p:spPr>
          <a:xfrm>
            <a:off x="1116013" y="0"/>
            <a:ext cx="914400" cy="914400"/>
          </a:xfrm>
          <a:prstGeom prst="ellipse">
            <a:avLst/>
          </a:prstGeom>
          <a:pattFill prst="openDmnd">
            <a:fgClr>
              <a:schemeClr val="bg1"/>
            </a:fgClr>
            <a:bgClr>
              <a:srgbClr val="ABD9DD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sz="4000" b="1">
                <a:latin typeface="Times New Roman" panose="02020603050405020304" pitchFamily="18" charset="0"/>
              </a:rPr>
              <a:t>5.</a:t>
            </a:r>
            <a:endParaRPr sz="4000" b="1">
              <a:latin typeface="Times New Roman" panose="02020603050405020304" pitchFamily="18" charset="0"/>
            </a:endParaRPr>
          </a:p>
        </p:txBody>
      </p:sp>
      <p:grpSp>
        <p:nvGrpSpPr>
          <p:cNvPr id="107524" name="Группа 107523"/>
          <p:cNvGrpSpPr/>
          <p:nvPr/>
        </p:nvGrpSpPr>
        <p:grpSpPr>
          <a:xfrm>
            <a:off x="250825" y="1924050"/>
            <a:ext cx="3384550" cy="730250"/>
            <a:chOff x="158" y="1212"/>
            <a:chExt cx="2132" cy="460"/>
          </a:xfrm>
        </p:grpSpPr>
        <p:sp>
          <p:nvSpPr>
            <p:cNvPr id="107525" name="Прямоугольник 107524"/>
            <p:cNvSpPr/>
            <p:nvPr/>
          </p:nvSpPr>
          <p:spPr>
            <a:xfrm>
              <a:off x="158" y="1252"/>
              <a:ext cx="2132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chemeClr val="accent1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sz="3600" b="1" i="1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107526" name="Замещающее содержимое 107525"/>
            <p:cNvGraphicFramePr/>
            <p:nvPr>
              <p:ph/>
            </p:nvPr>
          </p:nvGraphicFramePr>
          <p:xfrm>
            <a:off x="294" y="1212"/>
            <a:ext cx="1816" cy="4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3" name="" r:id="rId1" imgW="901700" imgH="228600" progId="Equation.3">
                    <p:embed/>
                  </p:oleObj>
                </mc:Choice>
                <mc:Fallback>
                  <p:oleObj name="" r:id="rId1" imgW="901700" imgH="228600" progId="Equation.3">
                    <p:embed/>
                    <p:pic>
                      <p:nvPicPr>
                        <p:cNvPr id="0" name="Изображение 3112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294" y="1212"/>
                          <a:ext cx="1816" cy="460"/>
                        </a:xfrm>
                        <a:prstGeom prst="rect">
                          <a:avLst/>
                        </a:prstGeom>
                        <a:noFill/>
                        <a:ln w="38100"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07527" name="Группа 107526"/>
          <p:cNvGrpSpPr/>
          <p:nvPr/>
        </p:nvGrpSpPr>
        <p:grpSpPr>
          <a:xfrm>
            <a:off x="250825" y="2852738"/>
            <a:ext cx="3384550" cy="746125"/>
            <a:chOff x="2336" y="1344"/>
            <a:chExt cx="2132" cy="470"/>
          </a:xfrm>
        </p:grpSpPr>
        <p:sp>
          <p:nvSpPr>
            <p:cNvPr id="107528" name="Прямоугольник 107527"/>
            <p:cNvSpPr/>
            <p:nvPr/>
          </p:nvSpPr>
          <p:spPr>
            <a:xfrm>
              <a:off x="2336" y="1389"/>
              <a:ext cx="2132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chemeClr val="accent1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sz="3600" b="1" i="1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107529" name="Замещающее содержимое 107528"/>
            <p:cNvGraphicFramePr/>
            <p:nvPr>
              <p:ph/>
            </p:nvPr>
          </p:nvGraphicFramePr>
          <p:xfrm>
            <a:off x="2752" y="1344"/>
            <a:ext cx="1253" cy="47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7" name="" r:id="rId3" imgW="609600" imgH="228600" progId="Equation.3">
                    <p:embed/>
                  </p:oleObj>
                </mc:Choice>
                <mc:Fallback>
                  <p:oleObj name="" r:id="rId3" imgW="609600" imgH="228600" progId="Equation.3">
                    <p:embed/>
                    <p:pic>
                      <p:nvPicPr>
                        <p:cNvPr id="0" name="Изображение 3106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2752" y="1344"/>
                          <a:ext cx="1253" cy="470"/>
                        </a:xfrm>
                        <a:prstGeom prst="rect">
                          <a:avLst/>
                        </a:prstGeom>
                        <a:noFill/>
                        <a:ln w="38100"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07530" name="Группа 107529"/>
          <p:cNvGrpSpPr/>
          <p:nvPr/>
        </p:nvGrpSpPr>
        <p:grpSpPr>
          <a:xfrm>
            <a:off x="250825" y="3789363"/>
            <a:ext cx="3384550" cy="766762"/>
            <a:chOff x="158" y="2380"/>
            <a:chExt cx="2132" cy="483"/>
          </a:xfrm>
        </p:grpSpPr>
        <p:sp>
          <p:nvSpPr>
            <p:cNvPr id="107531" name="Прямоугольник 107530"/>
            <p:cNvSpPr/>
            <p:nvPr/>
          </p:nvSpPr>
          <p:spPr>
            <a:xfrm>
              <a:off x="158" y="2432"/>
              <a:ext cx="2132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chemeClr val="accent1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sz="3600" b="1" i="1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107532" name="Замещающее содержимое 107531"/>
            <p:cNvGraphicFramePr/>
            <p:nvPr>
              <p:ph/>
            </p:nvPr>
          </p:nvGraphicFramePr>
          <p:xfrm>
            <a:off x="248" y="2380"/>
            <a:ext cx="1906" cy="48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5" name="" r:id="rId5" imgW="901700" imgH="228600" progId="Equation.3">
                    <p:embed/>
                  </p:oleObj>
                </mc:Choice>
                <mc:Fallback>
                  <p:oleObj name="" r:id="rId5" imgW="901700" imgH="228600" progId="Equation.3">
                    <p:embed/>
                    <p:pic>
                      <p:nvPicPr>
                        <p:cNvPr id="0" name="Изображение 3114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248" y="2380"/>
                          <a:ext cx="1906" cy="483"/>
                        </a:xfrm>
                        <a:prstGeom prst="rect">
                          <a:avLst/>
                        </a:prstGeom>
                        <a:noFill/>
                        <a:ln w="38100"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07533" name="Группа 107532"/>
          <p:cNvGrpSpPr/>
          <p:nvPr/>
        </p:nvGrpSpPr>
        <p:grpSpPr>
          <a:xfrm>
            <a:off x="250825" y="4652963"/>
            <a:ext cx="3384550" cy="785812"/>
            <a:chOff x="158" y="2931"/>
            <a:chExt cx="2132" cy="495"/>
          </a:xfrm>
        </p:grpSpPr>
        <p:sp>
          <p:nvSpPr>
            <p:cNvPr id="107534" name="Прямоугольник 107533"/>
            <p:cNvSpPr/>
            <p:nvPr/>
          </p:nvSpPr>
          <p:spPr>
            <a:xfrm>
              <a:off x="158" y="2976"/>
              <a:ext cx="2132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chemeClr val="accent1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sz="3600" b="1" i="1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107535" name="Замещающее содержимое 107534"/>
            <p:cNvGraphicFramePr/>
            <p:nvPr>
              <p:ph/>
            </p:nvPr>
          </p:nvGraphicFramePr>
          <p:xfrm>
            <a:off x="399" y="2931"/>
            <a:ext cx="1513" cy="49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4" name="" r:id="rId7" imgW="698500" imgH="228600" progId="Equation.3">
                    <p:embed/>
                  </p:oleObj>
                </mc:Choice>
                <mc:Fallback>
                  <p:oleObj name="" r:id="rId7" imgW="698500" imgH="228600" progId="Equation.3">
                    <p:embed/>
                    <p:pic>
                      <p:nvPicPr>
                        <p:cNvPr id="0" name="Изображение 3113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399" y="2931"/>
                          <a:ext cx="1513" cy="495"/>
                        </a:xfrm>
                        <a:prstGeom prst="rect">
                          <a:avLst/>
                        </a:prstGeom>
                        <a:noFill/>
                        <a:ln w="38100"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07536" name="Группа 107535"/>
          <p:cNvGrpSpPr/>
          <p:nvPr/>
        </p:nvGrpSpPr>
        <p:grpSpPr>
          <a:xfrm>
            <a:off x="250825" y="5588000"/>
            <a:ext cx="3384550" cy="766763"/>
            <a:chOff x="158" y="3520"/>
            <a:chExt cx="2132" cy="483"/>
          </a:xfrm>
        </p:grpSpPr>
        <p:sp>
          <p:nvSpPr>
            <p:cNvPr id="107537" name="Прямоугольник 107536"/>
            <p:cNvSpPr/>
            <p:nvPr/>
          </p:nvSpPr>
          <p:spPr>
            <a:xfrm>
              <a:off x="158" y="3566"/>
              <a:ext cx="2132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chemeClr val="accent1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sz="3600" b="1" i="1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107538" name="Замещающее содержимое 107537"/>
            <p:cNvGraphicFramePr/>
            <p:nvPr>
              <p:ph/>
            </p:nvPr>
          </p:nvGraphicFramePr>
          <p:xfrm>
            <a:off x="486" y="3520"/>
            <a:ext cx="1476" cy="48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8" name="" r:id="rId9" imgW="698500" imgH="228600" progId="Equation.3">
                    <p:embed/>
                  </p:oleObj>
                </mc:Choice>
                <mc:Fallback>
                  <p:oleObj name="" r:id="rId9" imgW="698500" imgH="228600" progId="Equation.3">
                    <p:embed/>
                    <p:pic>
                      <p:nvPicPr>
                        <p:cNvPr id="0" name="Изображение 3107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486" y="3520"/>
                          <a:ext cx="1476" cy="483"/>
                        </a:xfrm>
                        <a:prstGeom prst="rect">
                          <a:avLst/>
                        </a:prstGeom>
                        <a:noFill/>
                        <a:ln w="38100"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107539" name="Изображение 107538" descr="CRCTR496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 flipH="1">
            <a:off x="0" y="188913"/>
            <a:ext cx="808038" cy="20161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7540" name="Прямоугольник 107539"/>
          <p:cNvSpPr/>
          <p:nvPr/>
        </p:nvSpPr>
        <p:spPr>
          <a:xfrm>
            <a:off x="0" y="14478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107543" name="Прямоугольник 107542"/>
          <p:cNvSpPr/>
          <p:nvPr/>
        </p:nvSpPr>
        <p:spPr>
          <a:xfrm>
            <a:off x="0" y="14478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107546" name="Прямоугольник 107545"/>
          <p:cNvSpPr/>
          <p:nvPr/>
        </p:nvSpPr>
        <p:spPr>
          <a:xfrm>
            <a:off x="0" y="1490663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aphicFrame>
        <p:nvGraphicFramePr>
          <p:cNvPr id="107545" name="Объект 107544"/>
          <p:cNvGraphicFramePr/>
          <p:nvPr/>
        </p:nvGraphicFramePr>
        <p:xfrm>
          <a:off x="4427538" y="1412875"/>
          <a:ext cx="3825875" cy="544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2" name="" r:id="rId12" imgW="3105150" imgH="4391025" progId="GraphCtrl.Document">
                  <p:embed/>
                </p:oleObj>
              </mc:Choice>
              <mc:Fallback>
                <p:oleObj name="" r:id="rId12" imgW="3105150" imgH="4391025" progId="GraphCtrl.Document">
                  <p:embed/>
                  <p:pic>
                    <p:nvPicPr>
                      <p:cNvPr id="0" name="Изображение 3111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4427538" y="1412875"/>
                        <a:ext cx="3825875" cy="54451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7547" name="Управляющая кнопка: далее 107546">
            <a:hlinkClick r:id="" action="ppaction://hlinkshowjump?jump=nextslide"/>
          </p:cNvPr>
          <p:cNvSpPr/>
          <p:nvPr/>
        </p:nvSpPr>
        <p:spPr>
          <a:xfrm>
            <a:off x="7885113" y="6165850"/>
            <a:ext cx="1042987" cy="466725"/>
          </a:xfrm>
          <a:prstGeom prst="actionButtonForwardNext">
            <a:avLst/>
          </a:prstGeom>
          <a:solidFill>
            <a:schemeClr val="accent1"/>
          </a:solidFill>
          <a:ln w="9525">
            <a:noFill/>
          </a:ln>
        </p:spPr>
        <p:txBody>
          <a:bodyPr/>
          <a:p>
            <a:endParaRPr lang="ru-RU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75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75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75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75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75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7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8" dur="1000"/>
                                        <p:tgtEl>
                                          <p:spTgt spid="107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075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107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107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1075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7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7530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075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1075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1075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" dur="1000"/>
                                        <p:tgtEl>
                                          <p:spTgt spid="1075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7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7524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1075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1075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1075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" dur="1000"/>
                                        <p:tgtEl>
                                          <p:spTgt spid="1075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7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7527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1075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1075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1075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9" dur="1000"/>
                                        <p:tgtEl>
                                          <p:spTgt spid="1075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7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7533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1075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1075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1075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7" dur="1000"/>
                                        <p:tgtEl>
                                          <p:spTgt spid="1075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7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1075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1075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2" dur="1000"/>
                                        <p:tgtEl>
                                          <p:spTgt spid="1075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7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2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5" dur="1000"/>
                                        <p:tgtEl>
                                          <p:spTgt spid="107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/>
                                        <p:tgtEl>
                                          <p:spTgt spid="107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7" dur="1000"/>
                                        <p:tgtEl>
                                          <p:spTgt spid="1075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7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2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1075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/>
                                        <p:tgtEl>
                                          <p:spTgt spid="1075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2" dur="1000"/>
                                        <p:tgtEl>
                                          <p:spTgt spid="1075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7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000"/>
                            </p:stCondLst>
                            <p:childTnLst>
                              <p:par>
                                <p:cTn id="75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 tmFilter="0, 0; .2, .5; .8, .5; 1, 0"/>
                                        <p:tgtEl>
                                          <p:spTgt spid="10753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7" dur="250" autoRev="1" fill="hold"/>
                                        <p:tgtEl>
                                          <p:spTgt spid="10753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7536"/>
                  </p:tgtEl>
                </p:cond>
              </p:nextCondLst>
            </p:seq>
          </p:childTnLst>
        </p:cTn>
      </p:par>
    </p:tnLst>
    <p:bldLst>
      <p:bldP spid="107522" grpId="0" animBg="1"/>
      <p:bldP spid="10752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4930" name="Прямоугольник 124929"/>
          <p:cNvSpPr/>
          <p:nvPr/>
        </p:nvSpPr>
        <p:spPr>
          <a:xfrm>
            <a:off x="1042988" y="260350"/>
            <a:ext cx="7921625" cy="1152525"/>
          </a:xfrm>
          <a:prstGeom prst="rect">
            <a:avLst/>
          </a:prstGeom>
          <a:pattFill prst="cross">
            <a:fgClr>
              <a:schemeClr val="bg1"/>
            </a:fgClr>
            <a:bgClr>
              <a:schemeClr val="accent1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sz="3600" b="1" i="1">
                <a:solidFill>
                  <a:schemeClr val="accent2"/>
                </a:solidFill>
                <a:latin typeface="Times New Roman" panose="02020603050405020304" pitchFamily="18" charset="0"/>
              </a:rPr>
              <a:t>Определите соответствие,  </a:t>
            </a:r>
            <a:endParaRPr sz="3600" b="1" i="1">
              <a:solidFill>
                <a:schemeClr val="accent2"/>
              </a:solidFill>
              <a:latin typeface="Times New Roman" panose="02020603050405020304" pitchFamily="18" charset="0"/>
            </a:endParaRPr>
          </a:p>
          <a:p>
            <a:pPr algn="ctr"/>
            <a:r>
              <a:rPr sz="3600" b="1" i="1">
                <a:solidFill>
                  <a:schemeClr val="accent2"/>
                </a:solidFill>
                <a:latin typeface="Times New Roman" panose="02020603050405020304" pitchFamily="18" charset="0"/>
              </a:rPr>
              <a:t>между графиком функции и формулой:</a:t>
            </a:r>
            <a:endParaRPr sz="3600" b="1" i="1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4931" name="Овал 124930"/>
          <p:cNvSpPr/>
          <p:nvPr/>
        </p:nvSpPr>
        <p:spPr>
          <a:xfrm>
            <a:off x="1116013" y="0"/>
            <a:ext cx="914400" cy="914400"/>
          </a:xfrm>
          <a:prstGeom prst="ellipse">
            <a:avLst/>
          </a:prstGeom>
          <a:pattFill prst="openDmnd">
            <a:fgClr>
              <a:schemeClr val="bg1"/>
            </a:fgClr>
            <a:bgClr>
              <a:srgbClr val="ABD9DD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sz="4000" b="1">
                <a:latin typeface="Times New Roman" panose="02020603050405020304" pitchFamily="18" charset="0"/>
              </a:rPr>
              <a:t>5.</a:t>
            </a:r>
            <a:endParaRPr sz="4000" b="1">
              <a:latin typeface="Times New Roman" panose="02020603050405020304" pitchFamily="18" charset="0"/>
            </a:endParaRPr>
          </a:p>
        </p:txBody>
      </p:sp>
      <p:grpSp>
        <p:nvGrpSpPr>
          <p:cNvPr id="124932" name="Группа 124931"/>
          <p:cNvGrpSpPr/>
          <p:nvPr/>
        </p:nvGrpSpPr>
        <p:grpSpPr>
          <a:xfrm>
            <a:off x="250825" y="1924050"/>
            <a:ext cx="3384550" cy="730250"/>
            <a:chOff x="158" y="1212"/>
            <a:chExt cx="2132" cy="460"/>
          </a:xfrm>
        </p:grpSpPr>
        <p:sp>
          <p:nvSpPr>
            <p:cNvPr id="124933" name="Прямоугольник 124932"/>
            <p:cNvSpPr/>
            <p:nvPr/>
          </p:nvSpPr>
          <p:spPr>
            <a:xfrm>
              <a:off x="158" y="1252"/>
              <a:ext cx="2132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chemeClr val="accent1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sz="3600" b="1" i="1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124934" name="Замещающее содержимое 124933"/>
            <p:cNvGraphicFramePr/>
            <p:nvPr>
              <p:ph/>
            </p:nvPr>
          </p:nvGraphicFramePr>
          <p:xfrm>
            <a:off x="294" y="1212"/>
            <a:ext cx="1816" cy="4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9" name="" r:id="rId1" imgW="901700" imgH="228600" progId="Equation.3">
                    <p:embed/>
                  </p:oleObj>
                </mc:Choice>
                <mc:Fallback>
                  <p:oleObj name="" r:id="rId1" imgW="901700" imgH="228600" progId="Equation.3">
                    <p:embed/>
                    <p:pic>
                      <p:nvPicPr>
                        <p:cNvPr id="0" name="Изображение 3108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294" y="1212"/>
                          <a:ext cx="1816" cy="460"/>
                        </a:xfrm>
                        <a:prstGeom prst="rect">
                          <a:avLst/>
                        </a:prstGeom>
                        <a:noFill/>
                        <a:ln w="38100"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24935" name="Группа 124934"/>
          <p:cNvGrpSpPr/>
          <p:nvPr/>
        </p:nvGrpSpPr>
        <p:grpSpPr>
          <a:xfrm>
            <a:off x="250825" y="2852738"/>
            <a:ext cx="3384550" cy="746125"/>
            <a:chOff x="2336" y="1344"/>
            <a:chExt cx="2132" cy="470"/>
          </a:xfrm>
        </p:grpSpPr>
        <p:sp>
          <p:nvSpPr>
            <p:cNvPr id="124936" name="Прямоугольник 124935"/>
            <p:cNvSpPr/>
            <p:nvPr/>
          </p:nvSpPr>
          <p:spPr>
            <a:xfrm>
              <a:off x="2336" y="1389"/>
              <a:ext cx="2132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chemeClr val="accent1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sz="3600" b="1" i="1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124937" name="Замещающее содержимое 124936"/>
            <p:cNvGraphicFramePr/>
            <p:nvPr>
              <p:ph/>
            </p:nvPr>
          </p:nvGraphicFramePr>
          <p:xfrm>
            <a:off x="2752" y="1344"/>
            <a:ext cx="1253" cy="47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6" name="" r:id="rId3" imgW="609600" imgH="228600" progId="Equation.3">
                    <p:embed/>
                  </p:oleObj>
                </mc:Choice>
                <mc:Fallback>
                  <p:oleObj name="" r:id="rId3" imgW="609600" imgH="228600" progId="Equation.3">
                    <p:embed/>
                    <p:pic>
                      <p:nvPicPr>
                        <p:cNvPr id="0" name="Изображение 3115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2752" y="1344"/>
                          <a:ext cx="1253" cy="470"/>
                        </a:xfrm>
                        <a:prstGeom prst="rect">
                          <a:avLst/>
                        </a:prstGeom>
                        <a:noFill/>
                        <a:ln w="38100"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24938" name="Группа 124937"/>
          <p:cNvGrpSpPr/>
          <p:nvPr/>
        </p:nvGrpSpPr>
        <p:grpSpPr>
          <a:xfrm>
            <a:off x="250825" y="3789363"/>
            <a:ext cx="3384550" cy="766762"/>
            <a:chOff x="158" y="2380"/>
            <a:chExt cx="2132" cy="483"/>
          </a:xfrm>
        </p:grpSpPr>
        <p:sp>
          <p:nvSpPr>
            <p:cNvPr id="124939" name="Прямоугольник 124938"/>
            <p:cNvSpPr/>
            <p:nvPr/>
          </p:nvSpPr>
          <p:spPr>
            <a:xfrm>
              <a:off x="158" y="2432"/>
              <a:ext cx="2132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chemeClr val="accent1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sz="3600" b="1" i="1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124940" name="Замещающее содержимое 124939"/>
            <p:cNvGraphicFramePr/>
            <p:nvPr>
              <p:ph/>
            </p:nvPr>
          </p:nvGraphicFramePr>
          <p:xfrm>
            <a:off x="248" y="2380"/>
            <a:ext cx="1906" cy="48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0" name="" r:id="rId5" imgW="901700" imgH="228600" progId="Equation.3">
                    <p:embed/>
                  </p:oleObj>
                </mc:Choice>
                <mc:Fallback>
                  <p:oleObj name="" r:id="rId5" imgW="901700" imgH="228600" progId="Equation.3">
                    <p:embed/>
                    <p:pic>
                      <p:nvPicPr>
                        <p:cNvPr id="0" name="Изображение 3109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248" y="2380"/>
                          <a:ext cx="1906" cy="483"/>
                        </a:xfrm>
                        <a:prstGeom prst="rect">
                          <a:avLst/>
                        </a:prstGeom>
                        <a:noFill/>
                        <a:ln w="38100"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24941" name="Группа 124940"/>
          <p:cNvGrpSpPr/>
          <p:nvPr/>
        </p:nvGrpSpPr>
        <p:grpSpPr>
          <a:xfrm>
            <a:off x="250825" y="4652963"/>
            <a:ext cx="3384550" cy="785812"/>
            <a:chOff x="158" y="2931"/>
            <a:chExt cx="2132" cy="495"/>
          </a:xfrm>
        </p:grpSpPr>
        <p:sp>
          <p:nvSpPr>
            <p:cNvPr id="124942" name="Прямоугольник 124941"/>
            <p:cNvSpPr/>
            <p:nvPr/>
          </p:nvSpPr>
          <p:spPr>
            <a:xfrm>
              <a:off x="158" y="2976"/>
              <a:ext cx="2132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chemeClr val="accent1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sz="3600" b="1" i="1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124943" name="Замещающее содержимое 124942"/>
            <p:cNvGraphicFramePr/>
            <p:nvPr>
              <p:ph/>
            </p:nvPr>
          </p:nvGraphicFramePr>
          <p:xfrm>
            <a:off x="399" y="2931"/>
            <a:ext cx="1513" cy="49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7" name="" r:id="rId7" imgW="698500" imgH="228600" progId="Equation.3">
                    <p:embed/>
                  </p:oleObj>
                </mc:Choice>
                <mc:Fallback>
                  <p:oleObj name="" r:id="rId7" imgW="698500" imgH="228600" progId="Equation.3">
                    <p:embed/>
                    <p:pic>
                      <p:nvPicPr>
                        <p:cNvPr id="0" name="Изображение 3116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399" y="2931"/>
                          <a:ext cx="1513" cy="495"/>
                        </a:xfrm>
                        <a:prstGeom prst="rect">
                          <a:avLst/>
                        </a:prstGeom>
                        <a:noFill/>
                        <a:ln w="38100"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24944" name="Группа 124943"/>
          <p:cNvGrpSpPr/>
          <p:nvPr/>
        </p:nvGrpSpPr>
        <p:grpSpPr>
          <a:xfrm>
            <a:off x="250825" y="5588000"/>
            <a:ext cx="3384550" cy="766763"/>
            <a:chOff x="158" y="3520"/>
            <a:chExt cx="2132" cy="483"/>
          </a:xfrm>
        </p:grpSpPr>
        <p:sp>
          <p:nvSpPr>
            <p:cNvPr id="124945" name="Прямоугольник 124944"/>
            <p:cNvSpPr/>
            <p:nvPr/>
          </p:nvSpPr>
          <p:spPr>
            <a:xfrm>
              <a:off x="158" y="3566"/>
              <a:ext cx="2132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chemeClr val="accent1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sz="3600" b="1" i="1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124946" name="Замещающее содержимое 124945"/>
            <p:cNvGraphicFramePr/>
            <p:nvPr>
              <p:ph/>
            </p:nvPr>
          </p:nvGraphicFramePr>
          <p:xfrm>
            <a:off x="486" y="3520"/>
            <a:ext cx="1476" cy="48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1" name="" r:id="rId9" imgW="698500" imgH="228600" progId="Equation.3">
                    <p:embed/>
                  </p:oleObj>
                </mc:Choice>
                <mc:Fallback>
                  <p:oleObj name="" r:id="rId9" imgW="698500" imgH="228600" progId="Equation.3">
                    <p:embed/>
                    <p:pic>
                      <p:nvPicPr>
                        <p:cNvPr id="0" name="Изображение 3110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486" y="3520"/>
                          <a:ext cx="1476" cy="483"/>
                        </a:xfrm>
                        <a:prstGeom prst="rect">
                          <a:avLst/>
                        </a:prstGeom>
                        <a:noFill/>
                        <a:ln w="38100"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124947" name="Изображение 124946" descr="CRCTR496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 flipH="1">
            <a:off x="0" y="188913"/>
            <a:ext cx="808038" cy="20161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24948" name="Прямоугольник 124947"/>
          <p:cNvSpPr/>
          <p:nvPr/>
        </p:nvSpPr>
        <p:spPr>
          <a:xfrm>
            <a:off x="0" y="14478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124949" name="Прямоугольник 124948"/>
          <p:cNvSpPr/>
          <p:nvPr/>
        </p:nvSpPr>
        <p:spPr>
          <a:xfrm>
            <a:off x="0" y="14478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124953" name="Прямоугольник 124952"/>
          <p:cNvSpPr/>
          <p:nvPr/>
        </p:nvSpPr>
        <p:spPr>
          <a:xfrm>
            <a:off x="0" y="1490663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aphicFrame>
        <p:nvGraphicFramePr>
          <p:cNvPr id="124952" name="Объект 124951"/>
          <p:cNvGraphicFramePr/>
          <p:nvPr/>
        </p:nvGraphicFramePr>
        <p:xfrm>
          <a:off x="4356100" y="1412875"/>
          <a:ext cx="3827463" cy="544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1" name="" r:id="rId12" imgW="3105150" imgH="4391025" progId="GraphCtrl.Document">
                  <p:embed/>
                </p:oleObj>
              </mc:Choice>
              <mc:Fallback>
                <p:oleObj name="" r:id="rId12" imgW="3105150" imgH="4391025" progId="GraphCtrl.Document">
                  <p:embed/>
                  <p:pic>
                    <p:nvPicPr>
                      <p:cNvPr id="0" name="Изображение 3120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4356100" y="1412875"/>
                        <a:ext cx="3827463" cy="54451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4954" name="Управляющая кнопка: далее 124953">
            <a:hlinkClick r:id="" action="ppaction://hlinkshowjump?jump=nextslide"/>
          </p:cNvPr>
          <p:cNvSpPr/>
          <p:nvPr/>
        </p:nvSpPr>
        <p:spPr>
          <a:xfrm>
            <a:off x="7812088" y="6165850"/>
            <a:ext cx="1042987" cy="466725"/>
          </a:xfrm>
          <a:prstGeom prst="actionButtonForwardNext">
            <a:avLst/>
          </a:prstGeom>
          <a:solidFill>
            <a:schemeClr val="accent1"/>
          </a:solidFill>
          <a:ln w="9525">
            <a:noFill/>
          </a:ln>
        </p:spPr>
        <p:txBody>
          <a:bodyPr/>
          <a:p>
            <a:endParaRPr lang="ru-RU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1000"/>
                                        <p:tgtEl>
                                          <p:spTgt spid="124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249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1249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1249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" dur="1000"/>
                                        <p:tgtEl>
                                          <p:spTgt spid="1249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4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4938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249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1249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1249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" dur="1000"/>
                                        <p:tgtEl>
                                          <p:spTgt spid="1249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4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4932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249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1249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1249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1249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4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1249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1249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" dur="1000"/>
                                        <p:tgtEl>
                                          <p:spTgt spid="1249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4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1249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1249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" dur="1000"/>
                                        <p:tgtEl>
                                          <p:spTgt spid="1249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4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2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1249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1249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5" dur="1000"/>
                                        <p:tgtEl>
                                          <p:spTgt spid="1249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4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 tmFilter="0, 0; .2, .5; .8, .5; 1, 0"/>
                                        <p:tgtEl>
                                          <p:spTgt spid="12493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0" dur="250" autoRev="1" fill="hold"/>
                                        <p:tgtEl>
                                          <p:spTgt spid="12493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4935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1249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1249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1249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7" dur="1000"/>
                                        <p:tgtEl>
                                          <p:spTgt spid="1249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4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4941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1249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3" dur="1000"/>
                                        <p:tgtEl>
                                          <p:spTgt spid="1249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1249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5" dur="1000"/>
                                        <p:tgtEl>
                                          <p:spTgt spid="1249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4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4944"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9333" name="Прямоугольник 99332"/>
          <p:cNvSpPr/>
          <p:nvPr/>
        </p:nvSpPr>
        <p:spPr>
          <a:xfrm>
            <a:off x="1042988" y="260350"/>
            <a:ext cx="7921625" cy="1152525"/>
          </a:xfrm>
          <a:prstGeom prst="rect">
            <a:avLst/>
          </a:prstGeom>
          <a:pattFill prst="cross">
            <a:fgClr>
              <a:schemeClr val="bg1"/>
            </a:fgClr>
            <a:bgClr>
              <a:schemeClr val="accent1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sz="3600" b="1" i="1">
                <a:solidFill>
                  <a:schemeClr val="accent2"/>
                </a:solidFill>
                <a:latin typeface="Times New Roman" panose="02020603050405020304" pitchFamily="18" charset="0"/>
              </a:rPr>
              <a:t>Определите соответствие,  </a:t>
            </a:r>
            <a:endParaRPr sz="3600" b="1" i="1">
              <a:solidFill>
                <a:schemeClr val="accent2"/>
              </a:solidFill>
              <a:latin typeface="Times New Roman" panose="02020603050405020304" pitchFamily="18" charset="0"/>
            </a:endParaRPr>
          </a:p>
          <a:p>
            <a:pPr algn="ctr"/>
            <a:r>
              <a:rPr sz="3600" b="1" i="1">
                <a:solidFill>
                  <a:schemeClr val="accent2"/>
                </a:solidFill>
                <a:latin typeface="Times New Roman" panose="02020603050405020304" pitchFamily="18" charset="0"/>
              </a:rPr>
              <a:t>между графиком функции и формулой:</a:t>
            </a:r>
            <a:endParaRPr sz="3600" b="1" i="1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  <p:sp>
        <p:nvSpPr>
          <p:cNvPr id="99334" name="Овал 99333"/>
          <p:cNvSpPr/>
          <p:nvPr/>
        </p:nvSpPr>
        <p:spPr>
          <a:xfrm>
            <a:off x="1116013" y="0"/>
            <a:ext cx="914400" cy="914400"/>
          </a:xfrm>
          <a:prstGeom prst="ellipse">
            <a:avLst/>
          </a:prstGeom>
          <a:pattFill prst="openDmnd">
            <a:fgClr>
              <a:schemeClr val="bg1"/>
            </a:fgClr>
            <a:bgClr>
              <a:srgbClr val="ABD9DD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sz="4000" b="1">
                <a:latin typeface="Times New Roman" panose="02020603050405020304" pitchFamily="18" charset="0"/>
              </a:rPr>
              <a:t>5.</a:t>
            </a:r>
            <a:endParaRPr sz="4000" b="1">
              <a:latin typeface="Times New Roman" panose="02020603050405020304" pitchFamily="18" charset="0"/>
            </a:endParaRPr>
          </a:p>
        </p:txBody>
      </p:sp>
      <p:grpSp>
        <p:nvGrpSpPr>
          <p:cNvPr id="99367" name="Группа 99366"/>
          <p:cNvGrpSpPr/>
          <p:nvPr/>
        </p:nvGrpSpPr>
        <p:grpSpPr>
          <a:xfrm>
            <a:off x="250825" y="1924050"/>
            <a:ext cx="3384550" cy="730250"/>
            <a:chOff x="158" y="1212"/>
            <a:chExt cx="2132" cy="460"/>
          </a:xfrm>
        </p:grpSpPr>
        <p:sp>
          <p:nvSpPr>
            <p:cNvPr id="99344" name="Прямоугольник 99343"/>
            <p:cNvSpPr/>
            <p:nvPr/>
          </p:nvSpPr>
          <p:spPr>
            <a:xfrm>
              <a:off x="158" y="1252"/>
              <a:ext cx="2132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chemeClr val="accent1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sz="3600" b="1" i="1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99346" name="Замещающее содержимое 99345"/>
            <p:cNvGraphicFramePr/>
            <p:nvPr>
              <p:ph/>
            </p:nvPr>
          </p:nvGraphicFramePr>
          <p:xfrm>
            <a:off x="294" y="1212"/>
            <a:ext cx="1816" cy="4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23" name="" r:id="rId1" imgW="901700" imgH="228600" progId="Equation.3">
                    <p:embed/>
                  </p:oleObj>
                </mc:Choice>
                <mc:Fallback>
                  <p:oleObj name="" r:id="rId1" imgW="901700" imgH="228600" progId="Equation.3">
                    <p:embed/>
                    <p:pic>
                      <p:nvPicPr>
                        <p:cNvPr id="0" name="Изображение 3122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294" y="1212"/>
                          <a:ext cx="1816" cy="460"/>
                        </a:xfrm>
                        <a:prstGeom prst="rect">
                          <a:avLst/>
                        </a:prstGeom>
                        <a:noFill/>
                        <a:ln w="38100"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99349" name="Группа 99348"/>
          <p:cNvGrpSpPr/>
          <p:nvPr/>
        </p:nvGrpSpPr>
        <p:grpSpPr>
          <a:xfrm>
            <a:off x="250825" y="2852738"/>
            <a:ext cx="3384550" cy="746125"/>
            <a:chOff x="2336" y="1344"/>
            <a:chExt cx="2132" cy="470"/>
          </a:xfrm>
        </p:grpSpPr>
        <p:sp>
          <p:nvSpPr>
            <p:cNvPr id="99350" name="Прямоугольник 99349"/>
            <p:cNvSpPr/>
            <p:nvPr/>
          </p:nvSpPr>
          <p:spPr>
            <a:xfrm>
              <a:off x="2336" y="1389"/>
              <a:ext cx="2132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chemeClr val="accent1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sz="3600" b="1" i="1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99351" name="Замещающее содержимое 99350"/>
            <p:cNvGraphicFramePr/>
            <p:nvPr>
              <p:ph/>
            </p:nvPr>
          </p:nvGraphicFramePr>
          <p:xfrm>
            <a:off x="2752" y="1344"/>
            <a:ext cx="1253" cy="47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9" name="" r:id="rId3" imgW="609600" imgH="228600" progId="Equation.3">
                    <p:embed/>
                  </p:oleObj>
                </mc:Choice>
                <mc:Fallback>
                  <p:oleObj name="" r:id="rId3" imgW="609600" imgH="228600" progId="Equation.3">
                    <p:embed/>
                    <p:pic>
                      <p:nvPicPr>
                        <p:cNvPr id="0" name="Изображение 3118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2752" y="1344"/>
                          <a:ext cx="1253" cy="47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99364" name="Группа 99363"/>
          <p:cNvGrpSpPr/>
          <p:nvPr/>
        </p:nvGrpSpPr>
        <p:grpSpPr>
          <a:xfrm>
            <a:off x="250825" y="3789363"/>
            <a:ext cx="3384550" cy="766762"/>
            <a:chOff x="158" y="2380"/>
            <a:chExt cx="2132" cy="483"/>
          </a:xfrm>
        </p:grpSpPr>
        <p:sp>
          <p:nvSpPr>
            <p:cNvPr id="99353" name="Прямоугольник 99352"/>
            <p:cNvSpPr/>
            <p:nvPr/>
          </p:nvSpPr>
          <p:spPr>
            <a:xfrm>
              <a:off x="158" y="2432"/>
              <a:ext cx="2132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chemeClr val="accent1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sz="3600" b="1" i="1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99354" name="Замещающее содержимое 99353"/>
            <p:cNvGraphicFramePr/>
            <p:nvPr>
              <p:ph/>
            </p:nvPr>
          </p:nvGraphicFramePr>
          <p:xfrm>
            <a:off x="248" y="2380"/>
            <a:ext cx="1906" cy="48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20" name="" r:id="rId5" imgW="901700" imgH="228600" progId="Equation.3">
                    <p:embed/>
                  </p:oleObj>
                </mc:Choice>
                <mc:Fallback>
                  <p:oleObj name="" r:id="rId5" imgW="901700" imgH="228600" progId="Equation.3">
                    <p:embed/>
                    <p:pic>
                      <p:nvPicPr>
                        <p:cNvPr id="0" name="Изображение 3119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248" y="2380"/>
                          <a:ext cx="1906" cy="48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99365" name="Группа 99364"/>
          <p:cNvGrpSpPr/>
          <p:nvPr/>
        </p:nvGrpSpPr>
        <p:grpSpPr>
          <a:xfrm>
            <a:off x="250825" y="4652963"/>
            <a:ext cx="3384550" cy="785812"/>
            <a:chOff x="158" y="2931"/>
            <a:chExt cx="2132" cy="495"/>
          </a:xfrm>
        </p:grpSpPr>
        <p:sp>
          <p:nvSpPr>
            <p:cNvPr id="99356" name="Прямоугольник 99355"/>
            <p:cNvSpPr/>
            <p:nvPr/>
          </p:nvSpPr>
          <p:spPr>
            <a:xfrm>
              <a:off x="158" y="2976"/>
              <a:ext cx="2132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chemeClr val="accent1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sz="3600" b="1" i="1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99357" name="Замещающее содержимое 99356"/>
            <p:cNvGraphicFramePr/>
            <p:nvPr>
              <p:ph/>
            </p:nvPr>
          </p:nvGraphicFramePr>
          <p:xfrm>
            <a:off x="399" y="2931"/>
            <a:ext cx="1513" cy="49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22" name="" r:id="rId7" imgW="698500" imgH="228600" progId="Equation.3">
                    <p:embed/>
                  </p:oleObj>
                </mc:Choice>
                <mc:Fallback>
                  <p:oleObj name="" r:id="rId7" imgW="698500" imgH="228600" progId="Equation.3">
                    <p:embed/>
                    <p:pic>
                      <p:nvPicPr>
                        <p:cNvPr id="0" name="Изображение 3121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399" y="2931"/>
                          <a:ext cx="1513" cy="49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99366" name="Группа 99365"/>
          <p:cNvGrpSpPr/>
          <p:nvPr/>
        </p:nvGrpSpPr>
        <p:grpSpPr>
          <a:xfrm>
            <a:off x="250825" y="5588000"/>
            <a:ext cx="3384550" cy="766763"/>
            <a:chOff x="158" y="3520"/>
            <a:chExt cx="2132" cy="483"/>
          </a:xfrm>
        </p:grpSpPr>
        <p:sp>
          <p:nvSpPr>
            <p:cNvPr id="99359" name="Прямоугольник 99358"/>
            <p:cNvSpPr/>
            <p:nvPr/>
          </p:nvSpPr>
          <p:spPr>
            <a:xfrm>
              <a:off x="158" y="3566"/>
              <a:ext cx="2132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chemeClr val="accent1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sz="3600" b="1" i="1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99360" name="Замещающее содержимое 99359"/>
            <p:cNvGraphicFramePr/>
            <p:nvPr>
              <p:ph/>
            </p:nvPr>
          </p:nvGraphicFramePr>
          <p:xfrm>
            <a:off x="486" y="3520"/>
            <a:ext cx="1476" cy="48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8" name="" r:id="rId9" imgW="698500" imgH="228600" progId="Equation.3">
                    <p:embed/>
                  </p:oleObj>
                </mc:Choice>
                <mc:Fallback>
                  <p:oleObj name="" r:id="rId9" imgW="698500" imgH="228600" progId="Equation.3">
                    <p:embed/>
                    <p:pic>
                      <p:nvPicPr>
                        <p:cNvPr id="0" name="Изображение 3117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486" y="3520"/>
                          <a:ext cx="1476" cy="48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99361" name="Изображение 99360" descr="CRCTR496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 flipH="1">
            <a:off x="0" y="188913"/>
            <a:ext cx="808038" cy="20161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9363" name="Прямоугольник 99362"/>
          <p:cNvSpPr/>
          <p:nvPr/>
        </p:nvSpPr>
        <p:spPr>
          <a:xfrm>
            <a:off x="0" y="14478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99371" name="Прямоугольник 99370"/>
          <p:cNvSpPr/>
          <p:nvPr/>
        </p:nvSpPr>
        <p:spPr>
          <a:xfrm>
            <a:off x="0" y="1490663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aphicFrame>
        <p:nvGraphicFramePr>
          <p:cNvPr id="99370" name="Объект 99369"/>
          <p:cNvGraphicFramePr/>
          <p:nvPr/>
        </p:nvGraphicFramePr>
        <p:xfrm>
          <a:off x="4211638" y="1484313"/>
          <a:ext cx="3776662" cy="5373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8" name="" r:id="rId12" imgW="3105150" imgH="4391025" progId="GraphCtrl.Document">
                  <p:embed/>
                </p:oleObj>
              </mc:Choice>
              <mc:Fallback>
                <p:oleObj name="" r:id="rId12" imgW="3105150" imgH="4391025" progId="GraphCtrl.Document">
                  <p:embed/>
                  <p:pic>
                    <p:nvPicPr>
                      <p:cNvPr id="0" name="Изображение 3127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4211638" y="1484313"/>
                        <a:ext cx="3776662" cy="537368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9372" name="Управляющая кнопка: далее 99371">
            <a:hlinkClick r:id="" action="ppaction://hlinkshowjump?jump=nextslide"/>
          </p:cNvPr>
          <p:cNvSpPr/>
          <p:nvPr/>
        </p:nvSpPr>
        <p:spPr>
          <a:xfrm>
            <a:off x="7812088" y="6092825"/>
            <a:ext cx="1042987" cy="466725"/>
          </a:xfrm>
          <a:prstGeom prst="actionButtonForwardNext">
            <a:avLst/>
          </a:prstGeom>
          <a:solidFill>
            <a:schemeClr val="accent1"/>
          </a:solidFill>
          <a:ln w="9525">
            <a:noFill/>
          </a:ln>
        </p:spPr>
        <p:txBody>
          <a:bodyPr/>
          <a:p>
            <a:endParaRPr lang="ru-RU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1000"/>
                                        <p:tgtEl>
                                          <p:spTgt spid="99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993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993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99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" dur="1000"/>
                                        <p:tgtEl>
                                          <p:spTgt spid="993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9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993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993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" dur="1000"/>
                                        <p:tgtEl>
                                          <p:spTgt spid="993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9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99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99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993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9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99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99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993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9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 tmFilter="0, 0; .2, .5; .8, .5; 1, 0"/>
                                        <p:tgtEl>
                                          <p:spTgt spid="9936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" dur="250" autoRev="1" fill="hold"/>
                                        <p:tgtEl>
                                          <p:spTgt spid="9936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9364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993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993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99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" dur="1000"/>
                                        <p:tgtEl>
                                          <p:spTgt spid="993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9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9367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993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993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993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9" dur="1000"/>
                                        <p:tgtEl>
                                          <p:spTgt spid="993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9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9349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993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99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99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7" dur="1000"/>
                                        <p:tgtEl>
                                          <p:spTgt spid="993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9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9365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993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3" dur="1000"/>
                                        <p:tgtEl>
                                          <p:spTgt spid="99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99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5" dur="1000"/>
                                        <p:tgtEl>
                                          <p:spTgt spid="993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9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9366"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9570" name="Прямоугольник 109569"/>
          <p:cNvSpPr/>
          <p:nvPr/>
        </p:nvSpPr>
        <p:spPr>
          <a:xfrm>
            <a:off x="1042988" y="260350"/>
            <a:ext cx="7921625" cy="1152525"/>
          </a:xfrm>
          <a:prstGeom prst="rect">
            <a:avLst/>
          </a:prstGeom>
          <a:pattFill prst="cross">
            <a:fgClr>
              <a:schemeClr val="bg1"/>
            </a:fgClr>
            <a:bgClr>
              <a:schemeClr val="accent1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sz="3600" b="1" i="1">
                <a:solidFill>
                  <a:schemeClr val="accent2"/>
                </a:solidFill>
                <a:latin typeface="Times New Roman" panose="02020603050405020304" pitchFamily="18" charset="0"/>
              </a:rPr>
              <a:t>Определите соответствие,  </a:t>
            </a:r>
            <a:endParaRPr sz="3600" b="1" i="1">
              <a:solidFill>
                <a:schemeClr val="accent2"/>
              </a:solidFill>
              <a:latin typeface="Times New Roman" panose="02020603050405020304" pitchFamily="18" charset="0"/>
            </a:endParaRPr>
          </a:p>
          <a:p>
            <a:pPr algn="ctr"/>
            <a:r>
              <a:rPr sz="3600" b="1" i="1">
                <a:solidFill>
                  <a:schemeClr val="accent2"/>
                </a:solidFill>
                <a:latin typeface="Times New Roman" panose="02020603050405020304" pitchFamily="18" charset="0"/>
              </a:rPr>
              <a:t>между графиком функции и формулой:</a:t>
            </a:r>
            <a:endParaRPr sz="3600" b="1" i="1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9571" name="Овал 109570"/>
          <p:cNvSpPr/>
          <p:nvPr/>
        </p:nvSpPr>
        <p:spPr>
          <a:xfrm>
            <a:off x="1116013" y="0"/>
            <a:ext cx="914400" cy="914400"/>
          </a:xfrm>
          <a:prstGeom prst="ellipse">
            <a:avLst/>
          </a:prstGeom>
          <a:pattFill prst="openDmnd">
            <a:fgClr>
              <a:schemeClr val="bg1"/>
            </a:fgClr>
            <a:bgClr>
              <a:srgbClr val="ABD9DD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sz="4000" b="1">
                <a:latin typeface="Times New Roman" panose="02020603050405020304" pitchFamily="18" charset="0"/>
              </a:rPr>
              <a:t>8.</a:t>
            </a:r>
            <a:endParaRPr sz="4000" b="1">
              <a:latin typeface="Times New Roman" panose="02020603050405020304" pitchFamily="18" charset="0"/>
            </a:endParaRPr>
          </a:p>
        </p:txBody>
      </p:sp>
      <p:grpSp>
        <p:nvGrpSpPr>
          <p:cNvPr id="109572" name="Группа 109571"/>
          <p:cNvGrpSpPr/>
          <p:nvPr/>
        </p:nvGrpSpPr>
        <p:grpSpPr>
          <a:xfrm>
            <a:off x="250825" y="1924050"/>
            <a:ext cx="3384550" cy="730250"/>
            <a:chOff x="158" y="1212"/>
            <a:chExt cx="2132" cy="460"/>
          </a:xfrm>
        </p:grpSpPr>
        <p:sp>
          <p:nvSpPr>
            <p:cNvPr id="109573" name="Прямоугольник 109572"/>
            <p:cNvSpPr/>
            <p:nvPr/>
          </p:nvSpPr>
          <p:spPr>
            <a:xfrm>
              <a:off x="158" y="1252"/>
              <a:ext cx="2132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chemeClr val="accent1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sz="3600" b="1" i="1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109574" name="Замещающее содержимое 109573"/>
            <p:cNvGraphicFramePr/>
            <p:nvPr>
              <p:ph/>
            </p:nvPr>
          </p:nvGraphicFramePr>
          <p:xfrm>
            <a:off x="294" y="1212"/>
            <a:ext cx="1816" cy="4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25" name="" r:id="rId1" imgW="901700" imgH="228600" progId="Equation.3">
                    <p:embed/>
                  </p:oleObj>
                </mc:Choice>
                <mc:Fallback>
                  <p:oleObj name="" r:id="rId1" imgW="901700" imgH="228600" progId="Equation.3">
                    <p:embed/>
                    <p:pic>
                      <p:nvPicPr>
                        <p:cNvPr id="0" name="Изображение 3124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294" y="1212"/>
                          <a:ext cx="1816" cy="460"/>
                        </a:xfrm>
                        <a:prstGeom prst="rect">
                          <a:avLst/>
                        </a:prstGeom>
                        <a:noFill/>
                        <a:ln w="38100"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09575" name="Группа 109574"/>
          <p:cNvGrpSpPr/>
          <p:nvPr/>
        </p:nvGrpSpPr>
        <p:grpSpPr>
          <a:xfrm>
            <a:off x="250825" y="2852738"/>
            <a:ext cx="3384550" cy="746125"/>
            <a:chOff x="2336" y="1344"/>
            <a:chExt cx="2132" cy="470"/>
          </a:xfrm>
        </p:grpSpPr>
        <p:sp>
          <p:nvSpPr>
            <p:cNvPr id="109576" name="Прямоугольник 109575"/>
            <p:cNvSpPr/>
            <p:nvPr/>
          </p:nvSpPr>
          <p:spPr>
            <a:xfrm>
              <a:off x="2336" y="1389"/>
              <a:ext cx="2132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chemeClr val="accent1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sz="3600" b="1" i="1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109577" name="Замещающее содержимое 109576"/>
            <p:cNvGraphicFramePr/>
            <p:nvPr>
              <p:ph/>
            </p:nvPr>
          </p:nvGraphicFramePr>
          <p:xfrm>
            <a:off x="2752" y="1344"/>
            <a:ext cx="1253" cy="47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29" name="" r:id="rId3" imgW="609600" imgH="228600" progId="Equation.3">
                    <p:embed/>
                  </p:oleObj>
                </mc:Choice>
                <mc:Fallback>
                  <p:oleObj name="" r:id="rId3" imgW="609600" imgH="228600" progId="Equation.3">
                    <p:embed/>
                    <p:pic>
                      <p:nvPicPr>
                        <p:cNvPr id="0" name="Изображение 3128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2752" y="1344"/>
                          <a:ext cx="1253" cy="470"/>
                        </a:xfrm>
                        <a:prstGeom prst="rect">
                          <a:avLst/>
                        </a:prstGeom>
                        <a:noFill/>
                        <a:ln w="38100"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09578" name="Группа 109577"/>
          <p:cNvGrpSpPr/>
          <p:nvPr/>
        </p:nvGrpSpPr>
        <p:grpSpPr>
          <a:xfrm>
            <a:off x="250825" y="3789363"/>
            <a:ext cx="3384550" cy="766762"/>
            <a:chOff x="158" y="2380"/>
            <a:chExt cx="2132" cy="483"/>
          </a:xfrm>
        </p:grpSpPr>
        <p:sp>
          <p:nvSpPr>
            <p:cNvPr id="109579" name="Прямоугольник 109578"/>
            <p:cNvSpPr/>
            <p:nvPr/>
          </p:nvSpPr>
          <p:spPr>
            <a:xfrm>
              <a:off x="158" y="2432"/>
              <a:ext cx="2132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chemeClr val="accent1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sz="3600" b="1" i="1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109580" name="Замещающее содержимое 109579"/>
            <p:cNvGraphicFramePr/>
            <p:nvPr>
              <p:ph/>
            </p:nvPr>
          </p:nvGraphicFramePr>
          <p:xfrm>
            <a:off x="248" y="2380"/>
            <a:ext cx="1906" cy="48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31" name="" r:id="rId5" imgW="901700" imgH="228600" progId="Equation.3">
                    <p:embed/>
                  </p:oleObj>
                </mc:Choice>
                <mc:Fallback>
                  <p:oleObj name="" r:id="rId5" imgW="901700" imgH="228600" progId="Equation.3">
                    <p:embed/>
                    <p:pic>
                      <p:nvPicPr>
                        <p:cNvPr id="0" name="Изображение 3130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248" y="2380"/>
                          <a:ext cx="1906" cy="483"/>
                        </a:xfrm>
                        <a:prstGeom prst="rect">
                          <a:avLst/>
                        </a:prstGeom>
                        <a:noFill/>
                        <a:ln w="38100"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09581" name="Группа 109580"/>
          <p:cNvGrpSpPr/>
          <p:nvPr/>
        </p:nvGrpSpPr>
        <p:grpSpPr>
          <a:xfrm>
            <a:off x="250825" y="4652963"/>
            <a:ext cx="3384550" cy="785812"/>
            <a:chOff x="158" y="2931"/>
            <a:chExt cx="2132" cy="495"/>
          </a:xfrm>
        </p:grpSpPr>
        <p:sp>
          <p:nvSpPr>
            <p:cNvPr id="109582" name="Прямоугольник 109581"/>
            <p:cNvSpPr/>
            <p:nvPr/>
          </p:nvSpPr>
          <p:spPr>
            <a:xfrm>
              <a:off x="158" y="2976"/>
              <a:ext cx="2132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chemeClr val="accent1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sz="3600" b="1" i="1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109583" name="Замещающее содержимое 109582"/>
            <p:cNvGraphicFramePr/>
            <p:nvPr>
              <p:ph/>
            </p:nvPr>
          </p:nvGraphicFramePr>
          <p:xfrm>
            <a:off x="399" y="2931"/>
            <a:ext cx="1513" cy="49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30" name="" r:id="rId7" imgW="698500" imgH="228600" progId="Equation.3">
                    <p:embed/>
                  </p:oleObj>
                </mc:Choice>
                <mc:Fallback>
                  <p:oleObj name="" r:id="rId7" imgW="698500" imgH="228600" progId="Equation.3">
                    <p:embed/>
                    <p:pic>
                      <p:nvPicPr>
                        <p:cNvPr id="0" name="Изображение 3129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399" y="2931"/>
                          <a:ext cx="1513" cy="495"/>
                        </a:xfrm>
                        <a:prstGeom prst="rect">
                          <a:avLst/>
                        </a:prstGeom>
                        <a:noFill/>
                        <a:ln w="38100"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09584" name="Группа 109583"/>
          <p:cNvGrpSpPr/>
          <p:nvPr/>
        </p:nvGrpSpPr>
        <p:grpSpPr>
          <a:xfrm>
            <a:off x="250825" y="5588000"/>
            <a:ext cx="3384550" cy="766763"/>
            <a:chOff x="158" y="3520"/>
            <a:chExt cx="2132" cy="483"/>
          </a:xfrm>
        </p:grpSpPr>
        <p:sp>
          <p:nvSpPr>
            <p:cNvPr id="109585" name="Прямоугольник 109584"/>
            <p:cNvSpPr/>
            <p:nvPr/>
          </p:nvSpPr>
          <p:spPr>
            <a:xfrm>
              <a:off x="158" y="3566"/>
              <a:ext cx="2132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chemeClr val="accent1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sz="3600" b="1" i="1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109586" name="Замещающее содержимое 109585"/>
            <p:cNvGraphicFramePr/>
            <p:nvPr>
              <p:ph/>
            </p:nvPr>
          </p:nvGraphicFramePr>
          <p:xfrm>
            <a:off x="486" y="3520"/>
            <a:ext cx="1476" cy="48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26" name="" r:id="rId9" imgW="698500" imgH="228600" progId="Equation.3">
                    <p:embed/>
                  </p:oleObj>
                </mc:Choice>
                <mc:Fallback>
                  <p:oleObj name="" r:id="rId9" imgW="698500" imgH="228600" progId="Equation.3">
                    <p:embed/>
                    <p:pic>
                      <p:nvPicPr>
                        <p:cNvPr id="0" name="Изображение 3125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486" y="3520"/>
                          <a:ext cx="1476" cy="483"/>
                        </a:xfrm>
                        <a:prstGeom prst="rect">
                          <a:avLst/>
                        </a:prstGeom>
                        <a:noFill/>
                        <a:ln w="38100"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109587" name="Изображение 109586" descr="CRCTR496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 flipH="1">
            <a:off x="0" y="188913"/>
            <a:ext cx="808038" cy="20161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9588" name="Прямоугольник 109587"/>
          <p:cNvSpPr/>
          <p:nvPr/>
        </p:nvSpPr>
        <p:spPr>
          <a:xfrm>
            <a:off x="0" y="14478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109589" name="Прямоугольник 109588"/>
          <p:cNvSpPr/>
          <p:nvPr/>
        </p:nvSpPr>
        <p:spPr>
          <a:xfrm>
            <a:off x="0" y="14478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109594" name="Прямоугольник 109593"/>
          <p:cNvSpPr/>
          <p:nvPr/>
        </p:nvSpPr>
        <p:spPr>
          <a:xfrm>
            <a:off x="0" y="1490663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aphicFrame>
        <p:nvGraphicFramePr>
          <p:cNvPr id="109593" name="Объект 109592"/>
          <p:cNvGraphicFramePr/>
          <p:nvPr/>
        </p:nvGraphicFramePr>
        <p:xfrm>
          <a:off x="4284663" y="1484313"/>
          <a:ext cx="3776662" cy="5373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7" name="" r:id="rId12" imgW="3105150" imgH="4391025" progId="GraphCtrl.Document">
                  <p:embed/>
                </p:oleObj>
              </mc:Choice>
              <mc:Fallback>
                <p:oleObj name="" r:id="rId12" imgW="3105150" imgH="4391025" progId="GraphCtrl.Document">
                  <p:embed/>
                  <p:pic>
                    <p:nvPicPr>
                      <p:cNvPr id="0" name="Изображение 3126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4284663" y="1484313"/>
                        <a:ext cx="3776662" cy="537368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9595" name="Управляющая кнопка: далее 109594">
            <a:hlinkClick r:id="" action="ppaction://hlinkshowjump?jump=nextslide"/>
          </p:cNvPr>
          <p:cNvSpPr/>
          <p:nvPr/>
        </p:nvSpPr>
        <p:spPr>
          <a:xfrm>
            <a:off x="7885113" y="6165850"/>
            <a:ext cx="1042987" cy="466725"/>
          </a:xfrm>
          <a:prstGeom prst="actionButtonForwardNext">
            <a:avLst/>
          </a:prstGeom>
          <a:solidFill>
            <a:schemeClr val="accent1"/>
          </a:solidFill>
          <a:ln w="9525">
            <a:noFill/>
          </a:ln>
        </p:spPr>
        <p:txBody>
          <a:bodyPr/>
          <a:p>
            <a:endParaRPr lang="ru-RU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1000"/>
                                        <p:tgtEl>
                                          <p:spTgt spid="109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095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109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109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" dur="1000"/>
                                        <p:tgtEl>
                                          <p:spTgt spid="1095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9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9578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095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1095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1095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" dur="1000"/>
                                        <p:tgtEl>
                                          <p:spTgt spid="1095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9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109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109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" dur="1000"/>
                                        <p:tgtEl>
                                          <p:spTgt spid="1095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9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1095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109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" dur="1000"/>
                                        <p:tgtEl>
                                          <p:spTgt spid="1095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9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2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1095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1095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7" dur="1000"/>
                                        <p:tgtEl>
                                          <p:spTgt spid="1095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9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 tmFilter="0, 0; .2, .5; .8, .5; 1, 0"/>
                                        <p:tgtEl>
                                          <p:spTgt spid="10957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2" dur="250" autoRev="1" fill="hold"/>
                                        <p:tgtEl>
                                          <p:spTgt spid="10957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9572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1095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1095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1095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9" dur="1000"/>
                                        <p:tgtEl>
                                          <p:spTgt spid="1095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9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9575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1095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1095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109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7" dur="1000"/>
                                        <p:tgtEl>
                                          <p:spTgt spid="1095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9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9581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1095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3" dur="1000"/>
                                        <p:tgtEl>
                                          <p:spTgt spid="1095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1095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5" dur="1000"/>
                                        <p:tgtEl>
                                          <p:spTgt spid="1095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9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9584"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0594" name="Прямоугольник 110593"/>
          <p:cNvSpPr/>
          <p:nvPr/>
        </p:nvSpPr>
        <p:spPr>
          <a:xfrm>
            <a:off x="1042988" y="260350"/>
            <a:ext cx="7921625" cy="1152525"/>
          </a:xfrm>
          <a:prstGeom prst="rect">
            <a:avLst/>
          </a:prstGeom>
          <a:pattFill prst="cross">
            <a:fgClr>
              <a:schemeClr val="bg1"/>
            </a:fgClr>
            <a:bgClr>
              <a:schemeClr val="accent1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sz="3600" b="1" i="1">
                <a:solidFill>
                  <a:schemeClr val="accent2"/>
                </a:solidFill>
                <a:latin typeface="Times New Roman" panose="02020603050405020304" pitchFamily="18" charset="0"/>
              </a:rPr>
              <a:t>Определите соответствие,  </a:t>
            </a:r>
            <a:endParaRPr sz="3600" b="1" i="1">
              <a:solidFill>
                <a:schemeClr val="accent2"/>
              </a:solidFill>
              <a:latin typeface="Times New Roman" panose="02020603050405020304" pitchFamily="18" charset="0"/>
            </a:endParaRPr>
          </a:p>
          <a:p>
            <a:pPr algn="ctr"/>
            <a:r>
              <a:rPr sz="3600" b="1" i="1">
                <a:solidFill>
                  <a:schemeClr val="accent2"/>
                </a:solidFill>
                <a:latin typeface="Times New Roman" panose="02020603050405020304" pitchFamily="18" charset="0"/>
              </a:rPr>
              <a:t>между графиком функции и формулой:</a:t>
            </a:r>
            <a:endParaRPr sz="3600" b="1" i="1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0595" name="Овал 110594"/>
          <p:cNvSpPr/>
          <p:nvPr/>
        </p:nvSpPr>
        <p:spPr>
          <a:xfrm>
            <a:off x="1116013" y="0"/>
            <a:ext cx="914400" cy="914400"/>
          </a:xfrm>
          <a:prstGeom prst="ellipse">
            <a:avLst/>
          </a:prstGeom>
          <a:pattFill prst="openDmnd">
            <a:fgClr>
              <a:schemeClr val="bg1"/>
            </a:fgClr>
            <a:bgClr>
              <a:srgbClr val="ABD9DD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sz="4000" b="1">
                <a:latin typeface="Times New Roman" panose="02020603050405020304" pitchFamily="18" charset="0"/>
              </a:rPr>
              <a:t>8.</a:t>
            </a:r>
            <a:endParaRPr sz="4000" b="1">
              <a:latin typeface="Times New Roman" panose="02020603050405020304" pitchFamily="18" charset="0"/>
            </a:endParaRPr>
          </a:p>
        </p:txBody>
      </p:sp>
      <p:grpSp>
        <p:nvGrpSpPr>
          <p:cNvPr id="110596" name="Группа 110595"/>
          <p:cNvGrpSpPr/>
          <p:nvPr/>
        </p:nvGrpSpPr>
        <p:grpSpPr>
          <a:xfrm>
            <a:off x="250825" y="1924050"/>
            <a:ext cx="3384550" cy="730250"/>
            <a:chOff x="158" y="1212"/>
            <a:chExt cx="2132" cy="460"/>
          </a:xfrm>
        </p:grpSpPr>
        <p:sp>
          <p:nvSpPr>
            <p:cNvPr id="110597" name="Прямоугольник 110596"/>
            <p:cNvSpPr/>
            <p:nvPr/>
          </p:nvSpPr>
          <p:spPr>
            <a:xfrm>
              <a:off x="158" y="1252"/>
              <a:ext cx="2132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chemeClr val="accent1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sz="3600" b="1" i="1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110598" name="Замещающее содержимое 110597"/>
            <p:cNvGraphicFramePr/>
            <p:nvPr>
              <p:ph/>
            </p:nvPr>
          </p:nvGraphicFramePr>
          <p:xfrm>
            <a:off x="294" y="1212"/>
            <a:ext cx="1816" cy="4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24" name="" r:id="rId1" imgW="901700" imgH="228600" progId="Equation.3">
                    <p:embed/>
                  </p:oleObj>
                </mc:Choice>
                <mc:Fallback>
                  <p:oleObj name="" r:id="rId1" imgW="901700" imgH="228600" progId="Equation.3">
                    <p:embed/>
                    <p:pic>
                      <p:nvPicPr>
                        <p:cNvPr id="0" name="Изображение 3123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294" y="1212"/>
                          <a:ext cx="1816" cy="460"/>
                        </a:xfrm>
                        <a:prstGeom prst="rect">
                          <a:avLst/>
                        </a:prstGeom>
                        <a:noFill/>
                        <a:ln w="38100"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10599" name="Группа 110598"/>
          <p:cNvGrpSpPr/>
          <p:nvPr/>
        </p:nvGrpSpPr>
        <p:grpSpPr>
          <a:xfrm>
            <a:off x="250825" y="2852738"/>
            <a:ext cx="3384550" cy="746125"/>
            <a:chOff x="2336" y="1344"/>
            <a:chExt cx="2132" cy="470"/>
          </a:xfrm>
        </p:grpSpPr>
        <p:sp>
          <p:nvSpPr>
            <p:cNvPr id="110600" name="Прямоугольник 110599"/>
            <p:cNvSpPr/>
            <p:nvPr/>
          </p:nvSpPr>
          <p:spPr>
            <a:xfrm>
              <a:off x="2336" y="1389"/>
              <a:ext cx="2132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chemeClr val="accent1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sz="3600" b="1" i="1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110601" name="Замещающее содержимое 110600"/>
            <p:cNvGraphicFramePr/>
            <p:nvPr>
              <p:ph/>
            </p:nvPr>
          </p:nvGraphicFramePr>
          <p:xfrm>
            <a:off x="2752" y="1344"/>
            <a:ext cx="1253" cy="47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34" name="" r:id="rId3" imgW="609600" imgH="228600" progId="Equation.3">
                    <p:embed/>
                  </p:oleObj>
                </mc:Choice>
                <mc:Fallback>
                  <p:oleObj name="" r:id="rId3" imgW="609600" imgH="228600" progId="Equation.3">
                    <p:embed/>
                    <p:pic>
                      <p:nvPicPr>
                        <p:cNvPr id="0" name="Изображение 3133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2752" y="1344"/>
                          <a:ext cx="1253" cy="470"/>
                        </a:xfrm>
                        <a:prstGeom prst="rect">
                          <a:avLst/>
                        </a:prstGeom>
                        <a:noFill/>
                        <a:ln w="38100"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10602" name="Группа 110601"/>
          <p:cNvGrpSpPr/>
          <p:nvPr/>
        </p:nvGrpSpPr>
        <p:grpSpPr>
          <a:xfrm>
            <a:off x="250825" y="3789363"/>
            <a:ext cx="3384550" cy="766762"/>
            <a:chOff x="158" y="2380"/>
            <a:chExt cx="2132" cy="483"/>
          </a:xfrm>
        </p:grpSpPr>
        <p:sp>
          <p:nvSpPr>
            <p:cNvPr id="110603" name="Прямоугольник 110602"/>
            <p:cNvSpPr/>
            <p:nvPr/>
          </p:nvSpPr>
          <p:spPr>
            <a:xfrm>
              <a:off x="158" y="2432"/>
              <a:ext cx="2132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chemeClr val="accent1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sz="3600" b="1" i="1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110604" name="Замещающее содержимое 110603"/>
            <p:cNvGraphicFramePr/>
            <p:nvPr>
              <p:ph/>
            </p:nvPr>
          </p:nvGraphicFramePr>
          <p:xfrm>
            <a:off x="248" y="2380"/>
            <a:ext cx="1906" cy="48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35" name="" r:id="rId5" imgW="901700" imgH="228600" progId="Equation.3">
                    <p:embed/>
                  </p:oleObj>
                </mc:Choice>
                <mc:Fallback>
                  <p:oleObj name="" r:id="rId5" imgW="901700" imgH="228600" progId="Equation.3">
                    <p:embed/>
                    <p:pic>
                      <p:nvPicPr>
                        <p:cNvPr id="0" name="Изображение 3134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248" y="2380"/>
                          <a:ext cx="1906" cy="483"/>
                        </a:xfrm>
                        <a:prstGeom prst="rect">
                          <a:avLst/>
                        </a:prstGeom>
                        <a:noFill/>
                        <a:ln w="38100"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10605" name="Группа 110604"/>
          <p:cNvGrpSpPr/>
          <p:nvPr/>
        </p:nvGrpSpPr>
        <p:grpSpPr>
          <a:xfrm>
            <a:off x="250825" y="4652963"/>
            <a:ext cx="3384550" cy="785812"/>
            <a:chOff x="158" y="2931"/>
            <a:chExt cx="2132" cy="495"/>
          </a:xfrm>
        </p:grpSpPr>
        <p:sp>
          <p:nvSpPr>
            <p:cNvPr id="110606" name="Прямоугольник 110605"/>
            <p:cNvSpPr/>
            <p:nvPr/>
          </p:nvSpPr>
          <p:spPr>
            <a:xfrm>
              <a:off x="158" y="2976"/>
              <a:ext cx="2132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chemeClr val="accent1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sz="3600" b="1" i="1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110607" name="Замещающее содержимое 110606"/>
            <p:cNvGraphicFramePr/>
            <p:nvPr>
              <p:ph/>
            </p:nvPr>
          </p:nvGraphicFramePr>
          <p:xfrm>
            <a:off x="399" y="2931"/>
            <a:ext cx="1513" cy="49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33" name="" r:id="rId7" imgW="698500" imgH="228600" progId="Equation.3">
                    <p:embed/>
                  </p:oleObj>
                </mc:Choice>
                <mc:Fallback>
                  <p:oleObj name="" r:id="rId7" imgW="698500" imgH="228600" progId="Equation.3">
                    <p:embed/>
                    <p:pic>
                      <p:nvPicPr>
                        <p:cNvPr id="0" name="Изображение 3132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399" y="2931"/>
                          <a:ext cx="1513" cy="495"/>
                        </a:xfrm>
                        <a:prstGeom prst="rect">
                          <a:avLst/>
                        </a:prstGeom>
                        <a:noFill/>
                        <a:ln w="38100"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10608" name="Группа 110607"/>
          <p:cNvGrpSpPr/>
          <p:nvPr/>
        </p:nvGrpSpPr>
        <p:grpSpPr>
          <a:xfrm>
            <a:off x="250825" y="5588000"/>
            <a:ext cx="3384550" cy="766763"/>
            <a:chOff x="158" y="3520"/>
            <a:chExt cx="2132" cy="483"/>
          </a:xfrm>
        </p:grpSpPr>
        <p:sp>
          <p:nvSpPr>
            <p:cNvPr id="110609" name="Прямоугольник 110608"/>
            <p:cNvSpPr/>
            <p:nvPr/>
          </p:nvSpPr>
          <p:spPr>
            <a:xfrm>
              <a:off x="158" y="3566"/>
              <a:ext cx="2132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chemeClr val="accent1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sz="3600" b="1" i="1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110610" name="Замещающее содержимое 110609"/>
            <p:cNvGraphicFramePr/>
            <p:nvPr>
              <p:ph/>
            </p:nvPr>
          </p:nvGraphicFramePr>
          <p:xfrm>
            <a:off x="486" y="3520"/>
            <a:ext cx="1476" cy="48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37" name="" r:id="rId9" imgW="698500" imgH="228600" progId="Equation.3">
                    <p:embed/>
                  </p:oleObj>
                </mc:Choice>
                <mc:Fallback>
                  <p:oleObj name="" r:id="rId9" imgW="698500" imgH="228600" progId="Equation.3">
                    <p:embed/>
                    <p:pic>
                      <p:nvPicPr>
                        <p:cNvPr id="0" name="Изображение 3136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486" y="3520"/>
                          <a:ext cx="1476" cy="483"/>
                        </a:xfrm>
                        <a:prstGeom prst="rect">
                          <a:avLst/>
                        </a:prstGeom>
                        <a:noFill/>
                        <a:ln w="38100"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110611" name="Изображение 110610" descr="CRCTR496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 flipH="1">
            <a:off x="0" y="188913"/>
            <a:ext cx="808038" cy="20161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10612" name="Прямоугольник 110611"/>
          <p:cNvSpPr/>
          <p:nvPr/>
        </p:nvSpPr>
        <p:spPr>
          <a:xfrm>
            <a:off x="0" y="14478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110613" name="Прямоугольник 110612"/>
          <p:cNvSpPr/>
          <p:nvPr/>
        </p:nvSpPr>
        <p:spPr>
          <a:xfrm>
            <a:off x="0" y="14478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110616" name="Прямоугольник 110615">
            <a:hlinkClick r:id="" action="ppaction://hlinkshowjump?jump=nextslide"/>
          </p:cNvPr>
          <p:cNvSpPr/>
          <p:nvPr/>
        </p:nvSpPr>
        <p:spPr>
          <a:xfrm>
            <a:off x="4211638" y="4076700"/>
            <a:ext cx="4464050" cy="2305050"/>
          </a:xfrm>
          <a:prstGeom prst="rect">
            <a:avLst/>
          </a:prstGeom>
          <a:pattFill prst="cross">
            <a:fgClr>
              <a:schemeClr val="bg1"/>
            </a:fgClr>
            <a:bgClr>
              <a:schemeClr val="accent1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sz="3600" b="1" i="1">
                <a:solidFill>
                  <a:schemeClr val="accent2"/>
                </a:solidFill>
                <a:latin typeface="Times New Roman" panose="02020603050405020304" pitchFamily="18" charset="0"/>
              </a:rPr>
              <a:t>Самостоятельно</a:t>
            </a:r>
            <a:endParaRPr sz="3600" b="1" i="1">
              <a:solidFill>
                <a:schemeClr val="accent2"/>
              </a:solidFill>
              <a:latin typeface="Times New Roman" panose="02020603050405020304" pitchFamily="18" charset="0"/>
            </a:endParaRPr>
          </a:p>
          <a:p>
            <a:pPr algn="ctr"/>
            <a:r>
              <a:rPr sz="3600" b="1" i="1">
                <a:solidFill>
                  <a:schemeClr val="accent2"/>
                </a:solidFill>
                <a:latin typeface="Times New Roman" panose="02020603050405020304" pitchFamily="18" charset="0"/>
              </a:rPr>
              <a:t>построить график</a:t>
            </a:r>
            <a:endParaRPr sz="3600" b="1" i="1">
              <a:solidFill>
                <a:schemeClr val="accent2"/>
              </a:solidFill>
              <a:latin typeface="Times New Roman" panose="02020603050405020304" pitchFamily="18" charset="0"/>
            </a:endParaRPr>
          </a:p>
          <a:p>
            <a:pPr algn="ctr"/>
            <a:r>
              <a:rPr sz="3600" b="1" i="1">
                <a:solidFill>
                  <a:schemeClr val="accent2"/>
                </a:solidFill>
                <a:latin typeface="Times New Roman" panose="02020603050405020304" pitchFamily="18" charset="0"/>
              </a:rPr>
              <a:t>функции.</a:t>
            </a:r>
            <a:endParaRPr sz="3600" b="1" i="1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0617" name="Прямоугольник 110616"/>
          <p:cNvSpPr/>
          <p:nvPr/>
        </p:nvSpPr>
        <p:spPr>
          <a:xfrm>
            <a:off x="4211638" y="1557338"/>
            <a:ext cx="4464050" cy="2305050"/>
          </a:xfrm>
          <a:prstGeom prst="rect">
            <a:avLst/>
          </a:prstGeom>
          <a:pattFill prst="cross">
            <a:fgClr>
              <a:schemeClr val="bg1"/>
            </a:fgClr>
            <a:bgClr>
              <a:schemeClr val="accent1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sz="3600" b="1" i="1">
                <a:solidFill>
                  <a:schemeClr val="accent2"/>
                </a:solidFill>
                <a:latin typeface="Times New Roman" panose="02020603050405020304" pitchFamily="18" charset="0"/>
              </a:rPr>
              <a:t>График какой </a:t>
            </a:r>
            <a:endParaRPr sz="3600" b="1" i="1">
              <a:solidFill>
                <a:schemeClr val="accent2"/>
              </a:solidFill>
              <a:latin typeface="Times New Roman" panose="02020603050405020304" pitchFamily="18" charset="0"/>
            </a:endParaRPr>
          </a:p>
          <a:p>
            <a:pPr algn="ctr"/>
            <a:r>
              <a:rPr sz="3600" b="1" i="1">
                <a:solidFill>
                  <a:schemeClr val="accent2"/>
                </a:solidFill>
                <a:latin typeface="Times New Roman" panose="02020603050405020304" pitchFamily="18" charset="0"/>
              </a:rPr>
              <a:t>функции</a:t>
            </a:r>
            <a:endParaRPr sz="3600" b="1" i="1">
              <a:solidFill>
                <a:schemeClr val="accent2"/>
              </a:solidFill>
              <a:latin typeface="Times New Roman" panose="02020603050405020304" pitchFamily="18" charset="0"/>
            </a:endParaRPr>
          </a:p>
          <a:p>
            <a:pPr algn="ctr"/>
            <a:r>
              <a:rPr sz="3600" b="1" i="1">
                <a:solidFill>
                  <a:schemeClr val="accent2"/>
                </a:solidFill>
                <a:latin typeface="Times New Roman" panose="02020603050405020304" pitchFamily="18" charset="0"/>
              </a:rPr>
              <a:t>отсутствовал</a:t>
            </a:r>
            <a:endParaRPr sz="3600" b="1" i="1">
              <a:solidFill>
                <a:schemeClr val="accent2"/>
              </a:solidFill>
              <a:latin typeface="Times New Roman" panose="02020603050405020304" pitchFamily="18" charset="0"/>
            </a:endParaRPr>
          </a:p>
          <a:p>
            <a:pPr algn="ctr"/>
            <a:r>
              <a:rPr sz="3600" b="1" i="1">
                <a:solidFill>
                  <a:schemeClr val="accent2"/>
                </a:solidFill>
                <a:latin typeface="Times New Roman" panose="02020603050405020304" pitchFamily="18" charset="0"/>
              </a:rPr>
              <a:t>в задании?.</a:t>
            </a:r>
            <a:endParaRPr sz="3600" b="1" i="1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06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06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06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106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11060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11060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1105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1105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" dur="1000"/>
                                        <p:tgtEl>
                                          <p:spTgt spid="1105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0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2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1106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1106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1106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0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1105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1105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1105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0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110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110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" dur="1000"/>
                                        <p:tgtEl>
                                          <p:spTgt spid="1106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0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106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106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06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0605"/>
                  </p:tgtEl>
                </p:cond>
              </p:nextCondLst>
            </p:seq>
          </p:childTnLst>
        </p:cTn>
      </p:par>
    </p:tnLst>
    <p:bldLst>
      <p:bldP spid="110616" grpId="0" animBg="1"/>
      <p:bldP spid="11061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6501" name="Прямоугольник 106500"/>
          <p:cNvSpPr/>
          <p:nvPr/>
        </p:nvSpPr>
        <p:spPr>
          <a:xfrm>
            <a:off x="0" y="14478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pic>
        <p:nvPicPr>
          <p:cNvPr id="106502" name="Изображение 106501" descr="CRCTR14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61150" y="3789363"/>
            <a:ext cx="2482850" cy="306863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6505" name="Прямоугольник 106504"/>
          <p:cNvSpPr/>
          <p:nvPr/>
        </p:nvSpPr>
        <p:spPr>
          <a:xfrm>
            <a:off x="0" y="1490663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aphicFrame>
        <p:nvGraphicFramePr>
          <p:cNvPr id="106504" name="Объект 106503"/>
          <p:cNvGraphicFramePr/>
          <p:nvPr/>
        </p:nvGraphicFramePr>
        <p:xfrm>
          <a:off x="0" y="0"/>
          <a:ext cx="4819650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6" name="" r:id="rId2" imgW="3105150" imgH="4391025" progId="GraphCtrl.Document">
                  <p:embed/>
                </p:oleObj>
              </mc:Choice>
              <mc:Fallback>
                <p:oleObj name="" r:id="rId2" imgW="3105150" imgH="4391025" progId="GraphCtrl.Document">
                  <p:embed/>
                  <p:pic>
                    <p:nvPicPr>
                      <p:cNvPr id="0" name="Изображение 3135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4819650" cy="68580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6506" name="Прямоугольник 106505"/>
          <p:cNvSpPr/>
          <p:nvPr/>
        </p:nvSpPr>
        <p:spPr>
          <a:xfrm>
            <a:off x="4356100" y="1341438"/>
            <a:ext cx="4248150" cy="3455987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normAutofit/>
          </a:bodyPr>
          <a:p>
            <a:pPr algn="ctr"/>
            <a:r>
              <a:rPr lang="ru-RU" altLang="en-US" sz="3600" b="1" i="1">
                <a:ln w="12700" cap="flat" cmpd="sng">
                  <a:solidFill>
                    <a:srgbClr val="EAEAEA"/>
                  </a:solidFill>
                  <a:prstDash val="solid"/>
                  <a:headEnd type="none" w="med" len="med"/>
                  <a:tailEnd type="none" w="med" len="med"/>
                </a:ln>
                <a:gradFill rotWithShape="0">
                  <a:gsLst>
                    <a:gs pos="0">
                      <a:srgbClr val="A603AB">
                        <a:alpha val="100000"/>
                      </a:srgbClr>
                    </a:gs>
                    <a:gs pos="12000">
                      <a:srgbClr val="E81766">
                        <a:alpha val="100000"/>
                      </a:srgbClr>
                    </a:gs>
                    <a:gs pos="27000">
                      <a:srgbClr val="EE3F17">
                        <a:alpha val="100000"/>
                      </a:srgbClr>
                    </a:gs>
                    <a:gs pos="48000">
                      <a:srgbClr val="FFFF00">
                        <a:alpha val="100000"/>
                      </a:srgbClr>
                    </a:gs>
                    <a:gs pos="64999">
                      <a:srgbClr val="1A8D48">
                        <a:alpha val="100000"/>
                      </a:srgbClr>
                    </a:gs>
                    <a:gs pos="78999">
                      <a:srgbClr val="0819FB">
                        <a:alpha val="100000"/>
                      </a:srgbClr>
                    </a:gs>
                    <a:gs pos="100000">
                      <a:srgbClr val="A603AB">
                        <a:alpha val="100000"/>
                      </a:srgbClr>
                    </a:gs>
                  </a:gsLst>
                  <a:lin ang="0" scaled="1"/>
                  <a:tileRect/>
                </a:gradFill>
                <a:effectLst>
                  <a:outerShdw dist="35921" dir="2699999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Молодцы!</a:t>
            </a:r>
            <a:endParaRPr lang="ru-RU" altLang="en-US" sz="3600" b="1" i="1">
              <a:ln w="12700" cap="flat" cmpd="sng">
                <a:solidFill>
                  <a:srgbClr val="EAEAEA"/>
                </a:solidFill>
                <a:prstDash val="solid"/>
                <a:headEnd type="none" w="med" len="med"/>
                <a:tailEnd type="none" w="med" len="med"/>
              </a:ln>
              <a:gradFill rotWithShape="0">
                <a:gsLst>
                  <a:gs pos="0">
                    <a:srgbClr val="A603AB">
                      <a:alpha val="100000"/>
                    </a:srgbClr>
                  </a:gs>
                  <a:gs pos="12000">
                    <a:srgbClr val="E81766">
                      <a:alpha val="100000"/>
                    </a:srgbClr>
                  </a:gs>
                  <a:gs pos="27000">
                    <a:srgbClr val="EE3F17">
                      <a:alpha val="100000"/>
                    </a:srgbClr>
                  </a:gs>
                  <a:gs pos="48000">
                    <a:srgbClr val="FFFF00">
                      <a:alpha val="100000"/>
                    </a:srgbClr>
                  </a:gs>
                  <a:gs pos="64999">
                    <a:srgbClr val="1A8D48">
                      <a:alpha val="100000"/>
                    </a:srgbClr>
                  </a:gs>
                  <a:gs pos="78999">
                    <a:srgbClr val="0819FB">
                      <a:alpha val="100000"/>
                    </a:srgbClr>
                  </a:gs>
                  <a:gs pos="100000">
                    <a:srgbClr val="A603AB">
                      <a:alpha val="100000"/>
                    </a:srgbClr>
                  </a:gs>
                </a:gsLst>
                <a:lin ang="0" scaled="1"/>
                <a:tileRect/>
              </a:gradFill>
              <a:effectLst>
                <a:outerShdw dist="35921" dir="2699999" sy="50000" kx="2115830" algn="bl" rotWithShape="0">
                  <a:srgbClr val="C0C0C0">
                    <a:alpha val="80000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1000"/>
                                        <p:tgtEl>
                                          <p:spTgt spid="106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065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65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6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1000"/>
                                        <p:tgtEl>
                                          <p:spTgt spid="106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685" name="Заголовок 71684"/>
          <p:cNvSpPr>
            <a:spLocks noGrp="1"/>
          </p:cNvSpPr>
          <p:nvPr>
            <p:ph type="title"/>
          </p:nvPr>
        </p:nvSpPr>
        <p:spPr>
          <a:xfrm>
            <a:off x="180975" y="333375"/>
            <a:ext cx="6707188" cy="1143000"/>
          </a:xfrm>
        </p:spPr>
        <p:txBody>
          <a:bodyPr anchor="ctr" anchorCtr="0"/>
          <a:p>
            <a:pPr algn="l"/>
            <a:r>
              <a:rPr sz="3600" b="1" i="1">
                <a:latin typeface="Times New Roman" panose="02020603050405020304" pitchFamily="18" charset="0"/>
              </a:rPr>
              <a:t>Примеры, приводящие </a:t>
            </a:r>
            <a:br>
              <a:rPr sz="3600" b="1" i="1">
                <a:latin typeface="Times New Roman" panose="02020603050405020304" pitchFamily="18" charset="0"/>
              </a:rPr>
            </a:br>
            <a:r>
              <a:rPr sz="3600" b="1" i="1">
                <a:latin typeface="Times New Roman" panose="02020603050405020304" pitchFamily="18" charset="0"/>
              </a:rPr>
              <a:t>к понятию  функции</a:t>
            </a:r>
            <a:endParaRPr sz="3600" b="1" i="1">
              <a:latin typeface="Times New Roman" panose="02020603050405020304" pitchFamily="18" charset="0"/>
            </a:endParaRPr>
          </a:p>
        </p:txBody>
      </p:sp>
      <p:grpSp>
        <p:nvGrpSpPr>
          <p:cNvPr id="71686" name="Группа 71685"/>
          <p:cNvGrpSpPr/>
          <p:nvPr/>
        </p:nvGrpSpPr>
        <p:grpSpPr>
          <a:xfrm>
            <a:off x="5003800" y="188913"/>
            <a:ext cx="2374900" cy="1296987"/>
            <a:chOff x="2200" y="2614"/>
            <a:chExt cx="1496" cy="817"/>
          </a:xfrm>
        </p:grpSpPr>
        <p:sp>
          <p:nvSpPr>
            <p:cNvPr id="71687" name="Прямоугольник 71686"/>
            <p:cNvSpPr/>
            <p:nvPr/>
          </p:nvSpPr>
          <p:spPr>
            <a:xfrm>
              <a:off x="2200" y="2614"/>
              <a:ext cx="1496" cy="817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graphicFrame>
          <p:nvGraphicFramePr>
            <p:cNvPr id="71688" name="Замещающее содержимое 71687"/>
            <p:cNvGraphicFramePr/>
            <p:nvPr>
              <p:ph sz="quarter" idx="3"/>
            </p:nvPr>
          </p:nvGraphicFramePr>
          <p:xfrm>
            <a:off x="2322" y="2665"/>
            <a:ext cx="1296" cy="70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7" name="" r:id="rId1" imgW="419100" imgH="228600" progId="Equation.3">
                    <p:embed/>
                  </p:oleObj>
                </mc:Choice>
                <mc:Fallback>
                  <p:oleObj name="" r:id="rId1" imgW="419100" imgH="228600" progId="Equation.3">
                    <p:embed/>
                    <p:pic>
                      <p:nvPicPr>
                        <p:cNvPr id="0" name="Изображение 3076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2322" y="2665"/>
                          <a:ext cx="1296" cy="707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71689" name="Изображение 71688" descr="CRCTR14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35800" y="0"/>
            <a:ext cx="2108200" cy="25654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1690" name="Овал 71689"/>
          <p:cNvSpPr/>
          <p:nvPr/>
        </p:nvSpPr>
        <p:spPr>
          <a:xfrm>
            <a:off x="323850" y="2454275"/>
            <a:ext cx="647700" cy="625475"/>
          </a:xfrm>
          <a:prstGeom prst="ellipse">
            <a:avLst/>
          </a:prstGeom>
          <a:pattFill prst="openDmnd">
            <a:fgClr>
              <a:schemeClr val="bg1"/>
            </a:fgClr>
            <a:bgClr>
              <a:srgbClr val="ABD9DD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sz="3200" b="1">
                <a:latin typeface="Times New Roman" panose="02020603050405020304" pitchFamily="18" charset="0"/>
              </a:rPr>
              <a:t>1.</a:t>
            </a:r>
            <a:endParaRPr sz="3200" b="1">
              <a:latin typeface="Times New Roman" panose="02020603050405020304" pitchFamily="18" charset="0"/>
            </a:endParaRPr>
          </a:p>
        </p:txBody>
      </p:sp>
      <p:sp>
        <p:nvSpPr>
          <p:cNvPr id="71702" name="Овал 71701"/>
          <p:cNvSpPr/>
          <p:nvPr/>
        </p:nvSpPr>
        <p:spPr>
          <a:xfrm>
            <a:off x="323850" y="4365625"/>
            <a:ext cx="647700" cy="625475"/>
          </a:xfrm>
          <a:prstGeom prst="ellipse">
            <a:avLst/>
          </a:prstGeom>
          <a:pattFill prst="openDmnd">
            <a:fgClr>
              <a:schemeClr val="bg1"/>
            </a:fgClr>
            <a:bgClr>
              <a:srgbClr val="ABD9DD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sz="3200" b="1">
                <a:latin typeface="Times New Roman" panose="02020603050405020304" pitchFamily="18" charset="0"/>
              </a:rPr>
              <a:t>2.</a:t>
            </a:r>
            <a:endParaRPr sz="3200" b="1">
              <a:latin typeface="Times New Roman" panose="02020603050405020304" pitchFamily="18" charset="0"/>
            </a:endParaRPr>
          </a:p>
        </p:txBody>
      </p:sp>
      <p:sp>
        <p:nvSpPr>
          <p:cNvPr id="71704" name="Овал 71703"/>
          <p:cNvSpPr/>
          <p:nvPr/>
        </p:nvSpPr>
        <p:spPr>
          <a:xfrm>
            <a:off x="1331913" y="4581525"/>
            <a:ext cx="1728787" cy="1728788"/>
          </a:xfrm>
          <a:prstGeom prst="ellipse">
            <a:avLst/>
          </a:prstGeom>
          <a:gradFill rotWithShape="1">
            <a:gsLst>
              <a:gs pos="0">
                <a:srgbClr val="00FF00">
                  <a:gamma/>
                  <a:tint val="0"/>
                  <a:invGamma/>
                </a:srgbClr>
              </a:gs>
              <a:gs pos="100000">
                <a:srgbClr val="00FF00"/>
              </a:gs>
            </a:gsLst>
            <a:path path="shape">
              <a:fillToRect l="50000" t="50000" r="50000" b="50000"/>
            </a:path>
            <a:tileRect/>
          </a:gradFill>
          <a:ln w="44450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71726" name="Куб 71725"/>
          <p:cNvSpPr/>
          <p:nvPr/>
        </p:nvSpPr>
        <p:spPr>
          <a:xfrm>
            <a:off x="1258888" y="2276475"/>
            <a:ext cx="1800225" cy="1800225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71727" name="Текстовое поле 71726"/>
          <p:cNvSpPr txBox="1"/>
          <p:nvPr/>
        </p:nvSpPr>
        <p:spPr>
          <a:xfrm>
            <a:off x="2555875" y="3068638"/>
            <a:ext cx="387350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а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71728" name="Текстовое поле 71727"/>
          <p:cNvSpPr txBox="1"/>
          <p:nvPr/>
        </p:nvSpPr>
        <p:spPr>
          <a:xfrm>
            <a:off x="1763713" y="3933825"/>
            <a:ext cx="387350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а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71729" name="Текстовое поле 71728"/>
          <p:cNvSpPr txBox="1"/>
          <p:nvPr/>
        </p:nvSpPr>
        <p:spPr>
          <a:xfrm>
            <a:off x="2771775" y="3644900"/>
            <a:ext cx="387350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Times New Roman" panose="02020603050405020304" pitchFamily="18" charset="0"/>
              </a:rPr>
              <a:t>а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71730" name="Полилиния 71729"/>
          <p:cNvSpPr/>
          <p:nvPr/>
        </p:nvSpPr>
        <p:spPr>
          <a:xfrm>
            <a:off x="2208213" y="5472113"/>
            <a:ext cx="688975" cy="450850"/>
          </a:xfrm>
          <a:custGeom>
            <a:avLst/>
            <a:gdLst/>
            <a:ahLst/>
            <a:cxnLst/>
            <a:pathLst>
              <a:path w="434" h="284">
                <a:moveTo>
                  <a:pt x="0" y="0"/>
                </a:moveTo>
                <a:lnTo>
                  <a:pt x="434" y="284"/>
                </a:lnTo>
              </a:path>
            </a:pathLst>
          </a:custGeom>
          <a:noFill/>
          <a:ln w="25400" cap="flat" cmpd="sng">
            <a:solidFill>
              <a:srgbClr val="008000"/>
            </a:solidFill>
            <a:prstDash val="lgDash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71732" name="Текстовое поле 71731"/>
          <p:cNvSpPr txBox="1"/>
          <p:nvPr/>
        </p:nvSpPr>
        <p:spPr>
          <a:xfrm>
            <a:off x="2411413" y="5157788"/>
            <a:ext cx="455612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US" altLang="x-none" sz="3200" b="1" i="1">
                <a:latin typeface="Times New Roman" panose="02020603050405020304" pitchFamily="18" charset="0"/>
              </a:rPr>
              <a:t>R</a:t>
            </a:r>
            <a:endParaRPr sz="3200" b="1" i="1">
              <a:latin typeface="Times New Roman" panose="02020603050405020304" pitchFamily="18" charset="0"/>
            </a:endParaRPr>
          </a:p>
        </p:txBody>
      </p:sp>
      <p:grpSp>
        <p:nvGrpSpPr>
          <p:cNvPr id="71733" name="Группа 71732"/>
          <p:cNvGrpSpPr/>
          <p:nvPr/>
        </p:nvGrpSpPr>
        <p:grpSpPr>
          <a:xfrm>
            <a:off x="3635375" y="2924175"/>
            <a:ext cx="1944688" cy="669925"/>
            <a:chOff x="476" y="1693"/>
            <a:chExt cx="1225" cy="422"/>
          </a:xfrm>
        </p:grpSpPr>
        <p:sp>
          <p:nvSpPr>
            <p:cNvPr id="71734" name="Прямоугольник 71733"/>
            <p:cNvSpPr/>
            <p:nvPr/>
          </p:nvSpPr>
          <p:spPr>
            <a:xfrm>
              <a:off x="476" y="1706"/>
              <a:ext cx="1225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chemeClr val="accent1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sz="3600" b="1" i="1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71735" name="Объект 71734"/>
            <p:cNvGraphicFramePr/>
            <p:nvPr/>
          </p:nvGraphicFramePr>
          <p:xfrm>
            <a:off x="679" y="1693"/>
            <a:ext cx="864" cy="40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8" name="" r:id="rId4" imgW="431165" imgH="203200" progId="Equation.3">
                    <p:embed/>
                  </p:oleObj>
                </mc:Choice>
                <mc:Fallback>
                  <p:oleObj name="" r:id="rId4" imgW="431165" imgH="203200" progId="Equation.3">
                    <p:embed/>
                    <p:pic>
                      <p:nvPicPr>
                        <p:cNvPr id="0" name="Изображение 3077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679" y="1693"/>
                          <a:ext cx="864" cy="40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1739" name="Группа 71738"/>
          <p:cNvGrpSpPr/>
          <p:nvPr/>
        </p:nvGrpSpPr>
        <p:grpSpPr>
          <a:xfrm>
            <a:off x="3635375" y="4797425"/>
            <a:ext cx="2089150" cy="1246188"/>
            <a:chOff x="2290" y="3249"/>
            <a:chExt cx="1316" cy="785"/>
          </a:xfrm>
        </p:grpSpPr>
        <p:sp>
          <p:nvSpPr>
            <p:cNvPr id="71737" name="Прямоугольник 71736"/>
            <p:cNvSpPr/>
            <p:nvPr/>
          </p:nvSpPr>
          <p:spPr>
            <a:xfrm>
              <a:off x="2290" y="3307"/>
              <a:ext cx="1316" cy="713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chemeClr val="accent1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sz="3600" b="1" i="1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71738" name="Объект 71737"/>
            <p:cNvGraphicFramePr/>
            <p:nvPr/>
          </p:nvGraphicFramePr>
          <p:xfrm>
            <a:off x="2290" y="3249"/>
            <a:ext cx="1271" cy="78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9" name="" r:id="rId6" imgW="635000" imgH="393700" progId="Equation.3">
                    <p:embed/>
                  </p:oleObj>
                </mc:Choice>
                <mc:Fallback>
                  <p:oleObj name="" r:id="rId6" imgW="635000" imgH="393700" progId="Equation.3">
                    <p:embed/>
                    <p:pic>
                      <p:nvPicPr>
                        <p:cNvPr id="0" name="Изображение 3078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2290" y="3249"/>
                          <a:ext cx="1271" cy="78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71740" name="Овал 71739"/>
          <p:cNvSpPr/>
          <p:nvPr/>
        </p:nvSpPr>
        <p:spPr>
          <a:xfrm>
            <a:off x="3635375" y="2852738"/>
            <a:ext cx="863600" cy="842962"/>
          </a:xfrm>
          <a:prstGeom prst="ellipse">
            <a:avLst/>
          </a:prstGeom>
          <a:noFill/>
          <a:ln w="349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71741" name="Овал 71740"/>
          <p:cNvSpPr/>
          <p:nvPr/>
        </p:nvSpPr>
        <p:spPr>
          <a:xfrm>
            <a:off x="3419475" y="4941888"/>
            <a:ext cx="863600" cy="842962"/>
          </a:xfrm>
          <a:prstGeom prst="ellipse">
            <a:avLst/>
          </a:prstGeom>
          <a:noFill/>
          <a:ln w="349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71743" name="Прямоугольник 71742"/>
          <p:cNvSpPr/>
          <p:nvPr/>
        </p:nvSpPr>
        <p:spPr>
          <a:xfrm>
            <a:off x="4427538" y="3933825"/>
            <a:ext cx="3240087" cy="649288"/>
          </a:xfrm>
          <a:prstGeom prst="rect">
            <a:avLst/>
          </a:prstGeom>
          <a:pattFill prst="cross">
            <a:fgClr>
              <a:schemeClr val="bg1"/>
            </a:fgClr>
            <a:bgClr>
              <a:schemeClr val="accent1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sz="3600" b="1" i="1">
                <a:solidFill>
                  <a:schemeClr val="accent2"/>
                </a:solidFill>
                <a:latin typeface="Times New Roman" panose="02020603050405020304" pitchFamily="18" charset="0"/>
              </a:rPr>
              <a:t>зависимая</a:t>
            </a:r>
            <a:endParaRPr sz="3600" b="1" i="1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  <p:sp>
        <p:nvSpPr>
          <p:cNvPr id="71745" name="Полилиния 71744"/>
          <p:cNvSpPr/>
          <p:nvPr/>
        </p:nvSpPr>
        <p:spPr>
          <a:xfrm>
            <a:off x="3981450" y="4516438"/>
            <a:ext cx="1603375" cy="617537"/>
          </a:xfrm>
          <a:custGeom>
            <a:avLst/>
            <a:gdLst/>
            <a:ahLst/>
            <a:cxnLst/>
            <a:pathLst>
              <a:path w="1010" h="389">
                <a:moveTo>
                  <a:pt x="0" y="389"/>
                </a:moveTo>
                <a:lnTo>
                  <a:pt x="1010" y="0"/>
                </a:lnTo>
              </a:path>
            </a:pathLst>
          </a:custGeom>
          <a:noFill/>
          <a:ln w="57150" cap="flat" cmpd="sng">
            <a:solidFill>
              <a:srgbClr val="FF0000"/>
            </a:solidFill>
            <a:prstDash val="solid"/>
            <a:headEnd type="none" w="med" len="med"/>
            <a:tailEnd type="triangle" w="med" len="med"/>
          </a:ln>
        </p:spPr>
        <p:txBody>
          <a:bodyPr/>
          <a:p>
            <a:endParaRPr lang="ru-RU" altLang="en-US"/>
          </a:p>
        </p:txBody>
      </p:sp>
      <p:sp>
        <p:nvSpPr>
          <p:cNvPr id="71746" name="Полилиния 71745"/>
          <p:cNvSpPr/>
          <p:nvPr/>
        </p:nvSpPr>
        <p:spPr>
          <a:xfrm>
            <a:off x="4219575" y="3530600"/>
            <a:ext cx="914400" cy="534988"/>
          </a:xfrm>
          <a:custGeom>
            <a:avLst/>
            <a:gdLst/>
            <a:ahLst/>
            <a:cxnLst/>
            <a:pathLst>
              <a:path w="576" h="337">
                <a:moveTo>
                  <a:pt x="0" y="0"/>
                </a:moveTo>
                <a:lnTo>
                  <a:pt x="576" y="337"/>
                </a:lnTo>
              </a:path>
            </a:pathLst>
          </a:custGeom>
          <a:noFill/>
          <a:ln w="57150" cap="flat" cmpd="sng">
            <a:solidFill>
              <a:srgbClr val="FF0000"/>
            </a:solidFill>
            <a:prstDash val="solid"/>
            <a:headEnd type="none" w="med" len="med"/>
            <a:tailEnd type="triangle" w="med" len="med"/>
          </a:ln>
        </p:spPr>
        <p:txBody>
          <a:bodyPr/>
          <a:p>
            <a:endParaRPr lang="ru-RU" altLang="en-US"/>
          </a:p>
        </p:txBody>
      </p:sp>
      <p:sp>
        <p:nvSpPr>
          <p:cNvPr id="71747" name="Овал 71746"/>
          <p:cNvSpPr/>
          <p:nvPr/>
        </p:nvSpPr>
        <p:spPr>
          <a:xfrm>
            <a:off x="4643438" y="2852738"/>
            <a:ext cx="863600" cy="842962"/>
          </a:xfrm>
          <a:prstGeom prst="ellipse">
            <a:avLst/>
          </a:prstGeom>
          <a:noFill/>
          <a:ln w="349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71748" name="Овал 71747"/>
          <p:cNvSpPr/>
          <p:nvPr/>
        </p:nvSpPr>
        <p:spPr>
          <a:xfrm>
            <a:off x="4859338" y="4941888"/>
            <a:ext cx="863600" cy="842962"/>
          </a:xfrm>
          <a:prstGeom prst="ellipse">
            <a:avLst/>
          </a:prstGeom>
          <a:noFill/>
          <a:ln w="349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71749" name="Прямоугольник 71748"/>
          <p:cNvSpPr/>
          <p:nvPr/>
        </p:nvSpPr>
        <p:spPr>
          <a:xfrm>
            <a:off x="5292725" y="3933825"/>
            <a:ext cx="3240088" cy="649288"/>
          </a:xfrm>
          <a:prstGeom prst="rect">
            <a:avLst/>
          </a:prstGeom>
          <a:pattFill prst="cross">
            <a:fgClr>
              <a:schemeClr val="bg1"/>
            </a:fgClr>
            <a:bgClr>
              <a:schemeClr val="accent1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sz="3600" b="1" i="1">
                <a:solidFill>
                  <a:schemeClr val="accent2"/>
                </a:solidFill>
                <a:latin typeface="Times New Roman" panose="02020603050405020304" pitchFamily="18" charset="0"/>
              </a:rPr>
              <a:t>независимая</a:t>
            </a:r>
            <a:endParaRPr sz="3600" b="1" i="1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  <p:sp>
        <p:nvSpPr>
          <p:cNvPr id="71750" name="Полилиния 71749"/>
          <p:cNvSpPr/>
          <p:nvPr/>
        </p:nvSpPr>
        <p:spPr>
          <a:xfrm>
            <a:off x="5219700" y="3500438"/>
            <a:ext cx="914400" cy="534987"/>
          </a:xfrm>
          <a:custGeom>
            <a:avLst/>
            <a:gdLst/>
            <a:ahLst/>
            <a:cxnLst/>
            <a:pathLst>
              <a:path w="576" h="337">
                <a:moveTo>
                  <a:pt x="0" y="0"/>
                </a:moveTo>
                <a:lnTo>
                  <a:pt x="576" y="337"/>
                </a:lnTo>
              </a:path>
            </a:pathLst>
          </a:custGeom>
          <a:noFill/>
          <a:ln w="57150" cap="flat" cmpd="sng">
            <a:solidFill>
              <a:srgbClr val="FF0000"/>
            </a:solidFill>
            <a:prstDash val="solid"/>
            <a:headEnd type="none" w="med" len="med"/>
            <a:tailEnd type="triangle" w="med" len="med"/>
          </a:ln>
        </p:spPr>
        <p:txBody>
          <a:bodyPr/>
          <a:p>
            <a:endParaRPr lang="ru-RU" altLang="en-US"/>
          </a:p>
        </p:txBody>
      </p:sp>
      <p:sp>
        <p:nvSpPr>
          <p:cNvPr id="71751" name="Полилиния 71750"/>
          <p:cNvSpPr/>
          <p:nvPr/>
        </p:nvSpPr>
        <p:spPr>
          <a:xfrm>
            <a:off x="5580063" y="4581525"/>
            <a:ext cx="1603375" cy="617538"/>
          </a:xfrm>
          <a:custGeom>
            <a:avLst/>
            <a:gdLst/>
            <a:ahLst/>
            <a:cxnLst/>
            <a:pathLst>
              <a:path w="1010" h="389">
                <a:moveTo>
                  <a:pt x="0" y="389"/>
                </a:moveTo>
                <a:lnTo>
                  <a:pt x="1010" y="0"/>
                </a:lnTo>
              </a:path>
            </a:pathLst>
          </a:custGeom>
          <a:noFill/>
          <a:ln w="57150" cap="flat" cmpd="sng">
            <a:solidFill>
              <a:srgbClr val="FF0000"/>
            </a:solidFill>
            <a:prstDash val="solid"/>
            <a:headEnd type="none" w="med" len="med"/>
            <a:tailEnd type="triangle" w="med" len="med"/>
          </a:ln>
        </p:spPr>
        <p:txBody>
          <a:bodyPr/>
          <a:p>
            <a:endParaRPr lang="ru-RU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16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6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716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16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71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16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16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1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16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16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1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1000"/>
                                        <p:tgtEl>
                                          <p:spTgt spid="71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17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17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71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17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17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71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17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17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71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717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717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717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717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71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60" dur="2000"/>
                                        <p:tgtEl>
                                          <p:spTgt spid="71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1000"/>
                                        <p:tgtEl>
                                          <p:spTgt spid="71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717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717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71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717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717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7" dur="1000"/>
                                        <p:tgtEl>
                                          <p:spTgt spid="71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2" dur="2000"/>
                                        <p:tgtEl>
                                          <p:spTgt spid="71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5" dur="2000"/>
                                        <p:tgtEl>
                                          <p:spTgt spid="71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0" dur="1000"/>
                                        <p:tgtEl>
                                          <p:spTgt spid="71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1000"/>
                                        <p:tgtEl>
                                          <p:spTgt spid="71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717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717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8" dur="1000"/>
                                        <p:tgtEl>
                                          <p:spTgt spid="71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1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102" dur="2000"/>
                                        <p:tgtEl>
                                          <p:spTgt spid="717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21" presetClass="exit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105" dur="2000"/>
                                        <p:tgtEl>
                                          <p:spTgt spid="717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1000"/>
                                        <p:tgtEl>
                                          <p:spTgt spid="717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1" dur="1000"/>
                                        <p:tgtEl>
                                          <p:spTgt spid="717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2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4" dur="1000"/>
                                        <p:tgtEl>
                                          <p:spTgt spid="717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/>
                                        <p:tgtEl>
                                          <p:spTgt spid="717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6" dur="1000"/>
                                        <p:tgtEl>
                                          <p:spTgt spid="717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2" dur="2000"/>
                                        <p:tgtEl>
                                          <p:spTgt spid="71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5" dur="2000"/>
                                        <p:tgtEl>
                                          <p:spTgt spid="71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0" dur="1000"/>
                                        <p:tgtEl>
                                          <p:spTgt spid="71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1000"/>
                                        <p:tgtEl>
                                          <p:spTgt spid="71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717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717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8" dur="1000"/>
                                        <p:tgtEl>
                                          <p:spTgt spid="71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1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142" dur="2000"/>
                                        <p:tgtEl>
                                          <p:spTgt spid="717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21" presetClass="exit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145" dur="2000"/>
                                        <p:tgtEl>
                                          <p:spTgt spid="717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8" dur="1000"/>
                                        <p:tgtEl>
                                          <p:spTgt spid="717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1" dur="1000"/>
                                        <p:tgtEl>
                                          <p:spTgt spid="717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2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4" dur="1000"/>
                                        <p:tgtEl>
                                          <p:spTgt spid="717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/>
                                        <p:tgtEl>
                                          <p:spTgt spid="717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6" dur="1000"/>
                                        <p:tgtEl>
                                          <p:spTgt spid="717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5" grpId="0"/>
      <p:bldP spid="71690" grpId="0" animBg="1"/>
      <p:bldP spid="71702" grpId="0" animBg="1"/>
      <p:bldP spid="71727" grpId="0"/>
      <p:bldP spid="71728" grpId="0"/>
      <p:bldP spid="71729" grpId="0"/>
      <p:bldP spid="71732" grpId="0"/>
      <p:bldP spid="71743" grpId="0" animBg="1"/>
      <p:bldP spid="71743" grpId="1" animBg="1"/>
      <p:bldP spid="71749" grpId="0" animBg="1"/>
      <p:bldP spid="71749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2708" name="Заголовок 72707"/>
          <p:cNvSpPr>
            <a:spLocks noGrp="1"/>
          </p:cNvSpPr>
          <p:nvPr>
            <p:ph type="title"/>
          </p:nvPr>
        </p:nvSpPr>
        <p:spPr/>
        <p:txBody>
          <a:bodyPr anchor="ctr" anchorCtr="0"/>
          <a:p>
            <a:pPr algn="l"/>
            <a:r>
              <a:rPr sz="3600" b="1" i="1">
                <a:latin typeface="Times New Roman" panose="02020603050405020304" pitchFamily="18" charset="0"/>
              </a:rPr>
              <a:t>График функции</a:t>
            </a:r>
            <a:r>
              <a:t>   </a:t>
            </a:r>
          </a:p>
        </p:txBody>
      </p:sp>
      <p:grpSp>
        <p:nvGrpSpPr>
          <p:cNvPr id="72709" name="Группа 72708"/>
          <p:cNvGrpSpPr/>
          <p:nvPr/>
        </p:nvGrpSpPr>
        <p:grpSpPr>
          <a:xfrm>
            <a:off x="4140200" y="0"/>
            <a:ext cx="2376488" cy="1511300"/>
            <a:chOff x="2200" y="2614"/>
            <a:chExt cx="1496" cy="817"/>
          </a:xfrm>
        </p:grpSpPr>
        <p:sp>
          <p:nvSpPr>
            <p:cNvPr id="72710" name="Прямоугольник 72709"/>
            <p:cNvSpPr/>
            <p:nvPr/>
          </p:nvSpPr>
          <p:spPr>
            <a:xfrm>
              <a:off x="2200" y="2614"/>
              <a:ext cx="1496" cy="817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graphicFrame>
          <p:nvGraphicFramePr>
            <p:cNvPr id="72711" name="Замещающее содержимое 72710"/>
            <p:cNvGraphicFramePr/>
            <p:nvPr>
              <p:ph sz="half" idx="1"/>
            </p:nvPr>
          </p:nvGraphicFramePr>
          <p:xfrm>
            <a:off x="2322" y="2665"/>
            <a:ext cx="1296" cy="70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0" name="" r:id="rId1" imgW="419100" imgH="228600" progId="Equation.3">
                    <p:embed/>
                  </p:oleObj>
                </mc:Choice>
                <mc:Fallback>
                  <p:oleObj name="" r:id="rId1" imgW="419100" imgH="228600" progId="Equation.3">
                    <p:embed/>
                    <p:pic>
                      <p:nvPicPr>
                        <p:cNvPr id="0" name="Изображение 3079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2322" y="2665"/>
                          <a:ext cx="1296" cy="707"/>
                        </a:xfrm>
                        <a:prstGeom prst="rect">
                          <a:avLst/>
                        </a:prstGeom>
                        <a:noFill/>
                        <a:ln w="38100"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72834" name="Замещающее содержимое 72833"/>
          <p:cNvGraphicFramePr/>
          <p:nvPr>
            <p:ph sz="quarter" idx="2"/>
          </p:nvPr>
        </p:nvGraphicFramePr>
        <p:xfrm>
          <a:off x="250825" y="2708275"/>
          <a:ext cx="8569325" cy="1654175"/>
        </p:xfrm>
        <a:graphic>
          <a:graphicData uri="http://schemas.openxmlformats.org/drawingml/2006/table">
            <a:tbl>
              <a:tblPr/>
              <a:tblGrid>
                <a:gridCol w="1427163"/>
                <a:gridCol w="1427162"/>
                <a:gridCol w="1428750"/>
                <a:gridCol w="1430338"/>
                <a:gridCol w="1423987"/>
                <a:gridCol w="1431925"/>
              </a:tblGrid>
              <a:tr h="8286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550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72712" name="Изображение 72711" descr="CRCTR14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35800" y="0"/>
            <a:ext cx="2108200" cy="25654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2714" name="Прямоугольник 72713"/>
          <p:cNvSpPr/>
          <p:nvPr/>
        </p:nvSpPr>
        <p:spPr>
          <a:xfrm>
            <a:off x="468313" y="1700213"/>
            <a:ext cx="6624637" cy="576262"/>
          </a:xfrm>
          <a:prstGeom prst="rect">
            <a:avLst/>
          </a:prstGeom>
          <a:pattFill prst="cross">
            <a:fgClr>
              <a:schemeClr val="bg1"/>
            </a:fgClr>
            <a:bgClr>
              <a:schemeClr val="accent1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sz="2800" b="1" i="1">
                <a:solidFill>
                  <a:schemeClr val="accent2"/>
                </a:solidFill>
                <a:latin typeface="Times New Roman" panose="02020603050405020304" pitchFamily="18" charset="0"/>
              </a:rPr>
              <a:t>Построим график функции по точкам</a:t>
            </a:r>
            <a:r>
              <a:rPr sz="3600" b="1" i="1">
                <a:solidFill>
                  <a:schemeClr val="accent2"/>
                </a:solidFill>
                <a:latin typeface="Times New Roman" panose="02020603050405020304" pitchFamily="18" charset="0"/>
              </a:rPr>
              <a:t>:</a:t>
            </a:r>
            <a:endParaRPr sz="3600" b="1" i="1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72833" name="Замещающее содержимое 72832"/>
          <p:cNvGraphicFramePr/>
          <p:nvPr>
            <p:ph sz="quarter" idx="3"/>
          </p:nvPr>
        </p:nvGraphicFramePr>
        <p:xfrm>
          <a:off x="250825" y="4797425"/>
          <a:ext cx="8569325" cy="1617663"/>
        </p:xfrm>
        <a:graphic>
          <a:graphicData uri="http://schemas.openxmlformats.org/drawingml/2006/table">
            <a:tbl>
              <a:tblPr/>
              <a:tblGrid>
                <a:gridCol w="1427163"/>
                <a:gridCol w="1428750"/>
                <a:gridCol w="1427162"/>
                <a:gridCol w="1427163"/>
                <a:gridCol w="1430337"/>
                <a:gridCol w="1428750"/>
              </a:tblGrid>
              <a:tr h="80962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8038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2800" name="Прямоугольник 72799"/>
          <p:cNvSpPr/>
          <p:nvPr/>
        </p:nvSpPr>
        <p:spPr>
          <a:xfrm>
            <a:off x="539750" y="2997200"/>
            <a:ext cx="407988" cy="3603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ru-RU" altLang="en-US" sz="3600" b="1" i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х</a:t>
            </a:r>
            <a:endParaRPr lang="ru-RU" altLang="en-US" sz="3600" b="1" i="1">
              <a:ln w="19050" cap="flat" cmpd="sng">
                <a:solidFill>
                  <a:srgbClr val="99CCFF"/>
                </a:solidFill>
                <a:prstDash val="solid"/>
                <a:headEnd type="none" w="med" len="med"/>
                <a:tailEnd type="none" w="med" len="med"/>
              </a:ln>
              <a:solidFill>
                <a:srgbClr val="0066CC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2803" name="Прямоугольник 72802"/>
          <p:cNvSpPr/>
          <p:nvPr/>
        </p:nvSpPr>
        <p:spPr>
          <a:xfrm>
            <a:off x="2124075" y="2924175"/>
            <a:ext cx="576263" cy="3603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ru-RU" altLang="en-US" sz="3600" b="1" i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-2</a:t>
            </a:r>
            <a:endParaRPr lang="ru-RU" altLang="en-US" sz="3600" b="1" i="1">
              <a:ln w="19050" cap="flat" cmpd="sng">
                <a:solidFill>
                  <a:srgbClr val="99CCFF"/>
                </a:solidFill>
                <a:prstDash val="solid"/>
                <a:headEnd type="none" w="med" len="med"/>
                <a:tailEnd type="none" w="med" len="med"/>
              </a:ln>
              <a:solidFill>
                <a:srgbClr val="0066CC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2804" name="Прямоугольник 72803"/>
          <p:cNvSpPr/>
          <p:nvPr/>
        </p:nvSpPr>
        <p:spPr>
          <a:xfrm>
            <a:off x="3348038" y="2924175"/>
            <a:ext cx="1008062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ru-RU" altLang="en-US" sz="3600" b="1" i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-1,5</a:t>
            </a:r>
            <a:endParaRPr lang="ru-RU" altLang="en-US" sz="3600" b="1" i="1">
              <a:ln w="19050" cap="flat" cmpd="sng">
                <a:solidFill>
                  <a:srgbClr val="99CCFF"/>
                </a:solidFill>
                <a:prstDash val="solid"/>
                <a:headEnd type="none" w="med" len="med"/>
                <a:tailEnd type="none" w="med" len="med"/>
              </a:ln>
              <a:solidFill>
                <a:srgbClr val="0066CC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2805" name="Прямоугольник 72804"/>
          <p:cNvSpPr/>
          <p:nvPr/>
        </p:nvSpPr>
        <p:spPr>
          <a:xfrm>
            <a:off x="5003800" y="2924175"/>
            <a:ext cx="503238" cy="3603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ru-RU" altLang="en-US" sz="3600" b="1" i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-1</a:t>
            </a:r>
            <a:endParaRPr lang="ru-RU" altLang="en-US" sz="3600" b="1" i="1">
              <a:ln w="19050" cap="flat" cmpd="sng">
                <a:solidFill>
                  <a:srgbClr val="99CCFF"/>
                </a:solidFill>
                <a:prstDash val="solid"/>
                <a:headEnd type="none" w="med" len="med"/>
                <a:tailEnd type="none" w="med" len="med"/>
              </a:ln>
              <a:solidFill>
                <a:srgbClr val="0066CC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2806" name="Прямоугольник 72805"/>
          <p:cNvSpPr/>
          <p:nvPr/>
        </p:nvSpPr>
        <p:spPr>
          <a:xfrm>
            <a:off x="6300788" y="2924175"/>
            <a:ext cx="936625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ru-RU" altLang="en-US" sz="3600" b="1" i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-0,5</a:t>
            </a:r>
            <a:endParaRPr lang="ru-RU" altLang="en-US" sz="3600" b="1" i="1">
              <a:ln w="19050" cap="flat" cmpd="sng">
                <a:solidFill>
                  <a:srgbClr val="99CCFF"/>
                </a:solidFill>
                <a:prstDash val="solid"/>
                <a:headEnd type="none" w="med" len="med"/>
                <a:tailEnd type="none" w="med" len="med"/>
              </a:ln>
              <a:solidFill>
                <a:srgbClr val="0066CC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2807" name="Прямоугольник 72806"/>
          <p:cNvSpPr/>
          <p:nvPr/>
        </p:nvSpPr>
        <p:spPr>
          <a:xfrm>
            <a:off x="7956550" y="2924175"/>
            <a:ext cx="287338" cy="3603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ru-RU" altLang="en-US" sz="3600" b="1" i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0</a:t>
            </a:r>
            <a:endParaRPr lang="ru-RU" altLang="en-US" sz="3600" b="1" i="1">
              <a:ln w="19050" cap="flat" cmpd="sng">
                <a:solidFill>
                  <a:srgbClr val="99CCFF"/>
                </a:solidFill>
                <a:prstDash val="solid"/>
                <a:headEnd type="none" w="med" len="med"/>
                <a:tailEnd type="none" w="med" len="med"/>
              </a:ln>
              <a:solidFill>
                <a:srgbClr val="0066CC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2808" name="Прямоугольник 72807"/>
          <p:cNvSpPr/>
          <p:nvPr/>
        </p:nvSpPr>
        <p:spPr>
          <a:xfrm>
            <a:off x="539750" y="3716338"/>
            <a:ext cx="360363" cy="5286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ru-RU" altLang="en-US" sz="3600" b="1" i="1">
                <a:ln w="19050" cap="flat" cmpd="sng">
                  <a:solidFill>
                    <a:srgbClr val="C0C0C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80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у</a:t>
            </a:r>
            <a:endParaRPr lang="ru-RU" altLang="en-US" sz="3600" b="1" i="1">
              <a:ln w="19050" cap="flat" cmpd="sng">
                <a:solidFill>
                  <a:srgbClr val="C0C0C0"/>
                </a:solidFill>
                <a:prstDash val="solid"/>
                <a:headEnd type="none" w="med" len="med"/>
                <a:tailEnd type="none" w="med" len="med"/>
              </a:ln>
              <a:solidFill>
                <a:srgbClr val="00800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2811" name="Прямоугольник 72810"/>
          <p:cNvSpPr/>
          <p:nvPr/>
        </p:nvSpPr>
        <p:spPr>
          <a:xfrm>
            <a:off x="2195513" y="3789363"/>
            <a:ext cx="527050" cy="4175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-8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660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2812" name="Прямоугольник 72811"/>
          <p:cNvSpPr/>
          <p:nvPr/>
        </p:nvSpPr>
        <p:spPr>
          <a:xfrm>
            <a:off x="3203575" y="3716338"/>
            <a:ext cx="1152525" cy="5191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80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-3,38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800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2813" name="Прямоугольник 72812"/>
          <p:cNvSpPr/>
          <p:nvPr/>
        </p:nvSpPr>
        <p:spPr>
          <a:xfrm>
            <a:off x="5076825" y="3716338"/>
            <a:ext cx="455613" cy="4175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-1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660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2814" name="Прямоугольник 72813"/>
          <p:cNvSpPr/>
          <p:nvPr/>
        </p:nvSpPr>
        <p:spPr>
          <a:xfrm>
            <a:off x="6227763" y="3716338"/>
            <a:ext cx="936625" cy="508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0,13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660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2815" name="Прямоугольник 72814"/>
          <p:cNvSpPr/>
          <p:nvPr/>
        </p:nvSpPr>
        <p:spPr>
          <a:xfrm>
            <a:off x="7885113" y="3716338"/>
            <a:ext cx="311150" cy="4175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80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0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800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2816" name="Прямоугольник 72815"/>
          <p:cNvSpPr/>
          <p:nvPr/>
        </p:nvSpPr>
        <p:spPr>
          <a:xfrm>
            <a:off x="539750" y="5013325"/>
            <a:ext cx="407988" cy="3603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ru-RU" altLang="en-US" sz="3600" b="1" i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х</a:t>
            </a:r>
            <a:endParaRPr lang="ru-RU" altLang="en-US" sz="3600" b="1" i="1">
              <a:ln w="19050" cap="flat" cmpd="sng">
                <a:solidFill>
                  <a:srgbClr val="99CCFF"/>
                </a:solidFill>
                <a:prstDash val="solid"/>
                <a:headEnd type="none" w="med" len="med"/>
                <a:tailEnd type="none" w="med" len="med"/>
              </a:ln>
              <a:solidFill>
                <a:srgbClr val="0066CC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2818" name="Прямоугольник 72817"/>
          <p:cNvSpPr/>
          <p:nvPr/>
        </p:nvSpPr>
        <p:spPr>
          <a:xfrm>
            <a:off x="3492500" y="5013325"/>
            <a:ext cx="649288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ru-RU" altLang="en-US" sz="3600" b="1" i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0,5</a:t>
            </a:r>
            <a:endParaRPr lang="ru-RU" altLang="en-US" sz="3600" b="1" i="1">
              <a:ln w="19050" cap="flat" cmpd="sng">
                <a:solidFill>
                  <a:srgbClr val="99CCFF"/>
                </a:solidFill>
                <a:prstDash val="solid"/>
                <a:headEnd type="none" w="med" len="med"/>
                <a:tailEnd type="none" w="med" len="med"/>
              </a:ln>
              <a:solidFill>
                <a:srgbClr val="0066CC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2819" name="Прямоугольник 72818"/>
          <p:cNvSpPr/>
          <p:nvPr/>
        </p:nvSpPr>
        <p:spPr>
          <a:xfrm>
            <a:off x="7885113" y="5013325"/>
            <a:ext cx="360362" cy="3603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ru-RU" altLang="en-US" sz="3600" b="1" i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endParaRPr lang="ru-RU" altLang="en-US" sz="3600" b="1" i="1">
              <a:ln w="19050" cap="flat" cmpd="sng">
                <a:solidFill>
                  <a:srgbClr val="99CCFF"/>
                </a:solidFill>
                <a:prstDash val="solid"/>
                <a:headEnd type="none" w="med" len="med"/>
                <a:tailEnd type="none" w="med" len="med"/>
              </a:ln>
              <a:solidFill>
                <a:srgbClr val="0066CC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2820" name="Прямоугольник 72819"/>
          <p:cNvSpPr/>
          <p:nvPr/>
        </p:nvSpPr>
        <p:spPr>
          <a:xfrm>
            <a:off x="6300788" y="5013325"/>
            <a:ext cx="720725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ru-RU" altLang="en-US" sz="3600" b="1" i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1,5</a:t>
            </a:r>
            <a:endParaRPr lang="ru-RU" altLang="en-US" sz="3600" b="1" i="1">
              <a:ln w="19050" cap="flat" cmpd="sng">
                <a:solidFill>
                  <a:srgbClr val="99CCFF"/>
                </a:solidFill>
                <a:prstDash val="solid"/>
                <a:headEnd type="none" w="med" len="med"/>
                <a:tailEnd type="none" w="med" len="med"/>
              </a:ln>
              <a:solidFill>
                <a:srgbClr val="0066CC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2821" name="Прямоугольник 72820"/>
          <p:cNvSpPr/>
          <p:nvPr/>
        </p:nvSpPr>
        <p:spPr>
          <a:xfrm>
            <a:off x="5148263" y="5013325"/>
            <a:ext cx="287337" cy="3603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ru-RU" altLang="en-US" sz="3600" b="1" i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endParaRPr lang="ru-RU" altLang="en-US" sz="3600" b="1" i="1">
              <a:ln w="19050" cap="flat" cmpd="sng">
                <a:solidFill>
                  <a:srgbClr val="99CCFF"/>
                </a:solidFill>
                <a:prstDash val="solid"/>
                <a:headEnd type="none" w="med" len="med"/>
                <a:tailEnd type="none" w="med" len="med"/>
              </a:ln>
              <a:solidFill>
                <a:srgbClr val="0066CC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2823" name="Прямоугольник 72822"/>
          <p:cNvSpPr/>
          <p:nvPr/>
        </p:nvSpPr>
        <p:spPr>
          <a:xfrm>
            <a:off x="2268538" y="5013325"/>
            <a:ext cx="287337" cy="3603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ru-RU" altLang="en-US" sz="3600" b="1" i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0</a:t>
            </a:r>
            <a:endParaRPr lang="ru-RU" altLang="en-US" sz="3600" b="1" i="1">
              <a:ln w="19050" cap="flat" cmpd="sng">
                <a:solidFill>
                  <a:srgbClr val="99CCFF"/>
                </a:solidFill>
                <a:prstDash val="solid"/>
                <a:headEnd type="none" w="med" len="med"/>
                <a:tailEnd type="none" w="med" len="med"/>
              </a:ln>
              <a:solidFill>
                <a:srgbClr val="0066CC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2824" name="Прямоугольник 72823"/>
          <p:cNvSpPr/>
          <p:nvPr/>
        </p:nvSpPr>
        <p:spPr>
          <a:xfrm>
            <a:off x="611188" y="5734050"/>
            <a:ext cx="360362" cy="5286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ru-RU" altLang="en-US" sz="3600" b="1" i="1">
                <a:ln w="19050" cap="flat" cmpd="sng">
                  <a:solidFill>
                    <a:srgbClr val="C0C0C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80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у</a:t>
            </a:r>
            <a:endParaRPr lang="ru-RU" altLang="en-US" sz="3600" b="1" i="1">
              <a:ln w="19050" cap="flat" cmpd="sng">
                <a:solidFill>
                  <a:srgbClr val="C0C0C0"/>
                </a:solidFill>
                <a:prstDash val="solid"/>
                <a:headEnd type="none" w="med" len="med"/>
                <a:tailEnd type="none" w="med" len="med"/>
              </a:ln>
              <a:solidFill>
                <a:srgbClr val="00800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2827" name="Прямоугольник 72826"/>
          <p:cNvSpPr/>
          <p:nvPr/>
        </p:nvSpPr>
        <p:spPr>
          <a:xfrm>
            <a:off x="7956550" y="5805488"/>
            <a:ext cx="311150" cy="4175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8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660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2828" name="Прямоугольник 72827"/>
          <p:cNvSpPr/>
          <p:nvPr/>
        </p:nvSpPr>
        <p:spPr>
          <a:xfrm>
            <a:off x="6227763" y="5805488"/>
            <a:ext cx="1008062" cy="5191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80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3,38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800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2829" name="Прямоугольник 72828"/>
          <p:cNvSpPr/>
          <p:nvPr/>
        </p:nvSpPr>
        <p:spPr>
          <a:xfrm>
            <a:off x="5148263" y="5805488"/>
            <a:ext cx="239712" cy="4175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660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2830" name="Прямоугольник 72829"/>
          <p:cNvSpPr/>
          <p:nvPr/>
        </p:nvSpPr>
        <p:spPr>
          <a:xfrm>
            <a:off x="3348038" y="5805488"/>
            <a:ext cx="936625" cy="508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0,13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660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2831" name="Прямоугольник 72830"/>
          <p:cNvSpPr/>
          <p:nvPr/>
        </p:nvSpPr>
        <p:spPr>
          <a:xfrm>
            <a:off x="2268538" y="5805488"/>
            <a:ext cx="311150" cy="4175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80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0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800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27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27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2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27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27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72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27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27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2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27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27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27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28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28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728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28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28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728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28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28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728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28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728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728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28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28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728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728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728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728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728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728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728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728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728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728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728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000"/>
                            </p:stCondLst>
                            <p:childTnLst>
                              <p:par>
                                <p:cTn id="74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728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728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728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728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728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728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728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728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728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728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728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728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728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728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728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728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728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728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728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728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728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9" restart="whenNotActive" fill="hold" evtFilter="cancelBubble" nodeType="interactiveSeq">
                <p:stCondLst>
                  <p:cond evt="onClick" delay="0">
                    <p:tgtEl>
                      <p:spTgt spid="7280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0" fill="hold">
                      <p:stCondLst>
                        <p:cond delay="0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728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728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72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803"/>
                  </p:tgtEl>
                </p:cond>
              </p:nextCondLst>
            </p:seq>
            <p:seq concurrent="1" nextAc="seek">
              <p:cTn id="117" restart="whenNotActive" fill="hold" evtFilter="cancelBubble" nodeType="interactiveSeq">
                <p:stCondLst>
                  <p:cond evt="onClick" delay="0">
                    <p:tgtEl>
                      <p:spTgt spid="7280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8" fill="hold">
                      <p:stCondLst>
                        <p:cond delay="0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728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728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72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804"/>
                  </p:tgtEl>
                </p:cond>
              </p:nextCondLst>
            </p:seq>
            <p:seq concurrent="1" nextAc="seek">
              <p:cTn id="125" restart="whenNotActive" fill="hold" evtFilter="cancelBubble" nodeType="interactiveSeq">
                <p:stCondLst>
                  <p:cond evt="onClick" delay="0">
                    <p:tgtEl>
                      <p:spTgt spid="728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6" fill="hold">
                      <p:stCondLst>
                        <p:cond delay="0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728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728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72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805"/>
                  </p:tgtEl>
                </p:cond>
              </p:nextCondLst>
            </p:seq>
            <p:seq concurrent="1" nextAc="seek">
              <p:cTn id="133" restart="whenNotActive" fill="hold" evtFilter="cancelBubble" nodeType="interactiveSeq">
                <p:stCondLst>
                  <p:cond evt="onClick" delay="0">
                    <p:tgtEl>
                      <p:spTgt spid="728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4" fill="hold">
                      <p:stCondLst>
                        <p:cond delay="0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728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728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0" dur="1000"/>
                                        <p:tgtEl>
                                          <p:spTgt spid="72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806"/>
                  </p:tgtEl>
                </p:cond>
              </p:nextCondLst>
            </p:seq>
            <p:seq concurrent="1" nextAc="seek">
              <p:cTn id="141" restart="whenNotActive" fill="hold" evtFilter="cancelBubble" nodeType="interactiveSeq">
                <p:stCondLst>
                  <p:cond evt="onClick" delay="0">
                    <p:tgtEl>
                      <p:spTgt spid="7280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2" fill="hold">
                      <p:stCondLst>
                        <p:cond delay="0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728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728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8" dur="1000"/>
                                        <p:tgtEl>
                                          <p:spTgt spid="72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807"/>
                  </p:tgtEl>
                </p:cond>
              </p:nextCondLst>
            </p:seq>
            <p:seq concurrent="1" nextAc="seek">
              <p:cTn id="149" restart="whenNotActive" fill="hold" evtFilter="cancelBubble" nodeType="interactiveSeq">
                <p:stCondLst>
                  <p:cond evt="onClick" delay="0">
                    <p:tgtEl>
                      <p:spTgt spid="728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0" fill="hold">
                      <p:stCondLst>
                        <p:cond delay="0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728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728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6" dur="1000"/>
                                        <p:tgtEl>
                                          <p:spTgt spid="72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728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728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1" dur="1000"/>
                                        <p:tgtEl>
                                          <p:spTgt spid="72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728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728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6" dur="1000"/>
                                        <p:tgtEl>
                                          <p:spTgt spid="72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728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728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1" dur="1000"/>
                                        <p:tgtEl>
                                          <p:spTgt spid="72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728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728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6" dur="1000"/>
                                        <p:tgtEl>
                                          <p:spTgt spid="72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824"/>
                  </p:tgtEl>
                </p:cond>
              </p:nextCondLst>
            </p:seq>
          </p:childTnLst>
        </p:cTn>
      </p:par>
    </p:tnLst>
    <p:bldLst>
      <p:bldP spid="72708" grpId="0"/>
      <p:bldP spid="727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112745" name="Группа 112744"/>
          <p:cNvGrpSpPr/>
          <p:nvPr/>
        </p:nvGrpSpPr>
        <p:grpSpPr>
          <a:xfrm>
            <a:off x="611188" y="549275"/>
            <a:ext cx="2592387" cy="5903913"/>
            <a:chOff x="431" y="119"/>
            <a:chExt cx="1633" cy="3719"/>
          </a:xfrm>
        </p:grpSpPr>
        <p:sp>
          <p:nvSpPr>
            <p:cNvPr id="112644" name="Прямоугольник 112643"/>
            <p:cNvSpPr/>
            <p:nvPr/>
          </p:nvSpPr>
          <p:spPr>
            <a:xfrm>
              <a:off x="793" y="3521"/>
              <a:ext cx="173" cy="237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9CCFF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66CC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2</a:t>
              </a:r>
              <a:endParaRPr lang="ru-RU" altLang="en-US" sz="3600" b="1" i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12645" name="Прямоугольник 112644"/>
            <p:cNvSpPr/>
            <p:nvPr/>
          </p:nvSpPr>
          <p:spPr>
            <a:xfrm>
              <a:off x="748" y="2432"/>
              <a:ext cx="341" cy="27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9CCFF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66CC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0,5</a:t>
              </a:r>
              <a:endParaRPr lang="ru-RU" altLang="en-US" sz="3600" b="1" i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12646" name="Прямоугольник 112645"/>
            <p:cNvSpPr/>
            <p:nvPr/>
          </p:nvSpPr>
          <p:spPr>
            <a:xfrm>
              <a:off x="703" y="1298"/>
              <a:ext cx="260" cy="23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9CCFF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66CC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-1</a:t>
              </a:r>
              <a:endParaRPr lang="ru-RU" altLang="en-US" sz="3600" b="1" i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12647" name="Прямоугольник 112646"/>
            <p:cNvSpPr/>
            <p:nvPr/>
          </p:nvSpPr>
          <p:spPr>
            <a:xfrm>
              <a:off x="567" y="935"/>
              <a:ext cx="516" cy="27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9CCFF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66CC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-1,5</a:t>
              </a:r>
              <a:endParaRPr lang="ru-RU" altLang="en-US" sz="3600" b="1" i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12648" name="Прямоугольник 112647"/>
            <p:cNvSpPr/>
            <p:nvPr/>
          </p:nvSpPr>
          <p:spPr>
            <a:xfrm>
              <a:off x="793" y="2795"/>
              <a:ext cx="135" cy="237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9CCFF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66CC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1</a:t>
              </a:r>
              <a:endParaRPr lang="ru-RU" altLang="en-US" sz="3600" b="1" i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12649" name="Прямоугольник 112648"/>
            <p:cNvSpPr/>
            <p:nvPr/>
          </p:nvSpPr>
          <p:spPr>
            <a:xfrm>
              <a:off x="657" y="3158"/>
              <a:ext cx="380" cy="27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9CCFF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66CC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1,5</a:t>
              </a:r>
              <a:endParaRPr lang="ru-RU" altLang="en-US" sz="3600" b="1" i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12650" name="Прямоугольник 112649"/>
            <p:cNvSpPr/>
            <p:nvPr/>
          </p:nvSpPr>
          <p:spPr>
            <a:xfrm>
              <a:off x="793" y="2069"/>
              <a:ext cx="153" cy="20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9CCFF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66CC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0</a:t>
              </a:r>
              <a:endParaRPr lang="ru-RU" altLang="en-US" sz="3600" b="1" i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12651" name="Прямоугольник 112650"/>
            <p:cNvSpPr/>
            <p:nvPr/>
          </p:nvSpPr>
          <p:spPr>
            <a:xfrm>
              <a:off x="1519" y="3521"/>
              <a:ext cx="135" cy="22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660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8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12652" name="Прямоугольник 112651"/>
            <p:cNvSpPr/>
            <p:nvPr/>
          </p:nvSpPr>
          <p:spPr>
            <a:xfrm>
              <a:off x="1383" y="3158"/>
              <a:ext cx="493" cy="28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660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3,38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12653" name="Прямоугольник 112652"/>
            <p:cNvSpPr/>
            <p:nvPr/>
          </p:nvSpPr>
          <p:spPr>
            <a:xfrm>
              <a:off x="1474" y="1298"/>
              <a:ext cx="283" cy="22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660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-1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12654" name="Прямоугольник 112653"/>
            <p:cNvSpPr/>
            <p:nvPr/>
          </p:nvSpPr>
          <p:spPr>
            <a:xfrm>
              <a:off x="1338" y="1661"/>
              <a:ext cx="656" cy="28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800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-0,13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80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12655" name="Прямоугольник 112654"/>
            <p:cNvSpPr/>
            <p:nvPr/>
          </p:nvSpPr>
          <p:spPr>
            <a:xfrm>
              <a:off x="1610" y="2795"/>
              <a:ext cx="113" cy="22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660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1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12656" name="Прямоугольник 112655"/>
            <p:cNvSpPr/>
            <p:nvPr/>
          </p:nvSpPr>
          <p:spPr>
            <a:xfrm>
              <a:off x="1474" y="2432"/>
              <a:ext cx="441" cy="27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660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0,13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12657" name="Прямоугольник 112656"/>
            <p:cNvSpPr/>
            <p:nvPr/>
          </p:nvSpPr>
          <p:spPr>
            <a:xfrm>
              <a:off x="1565" y="2069"/>
              <a:ext cx="146" cy="22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800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0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80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grpSp>
          <p:nvGrpSpPr>
            <p:cNvPr id="112738" name="Группа 112737"/>
            <p:cNvGrpSpPr/>
            <p:nvPr/>
          </p:nvGrpSpPr>
          <p:grpSpPr>
            <a:xfrm>
              <a:off x="431" y="119"/>
              <a:ext cx="1633" cy="3719"/>
              <a:chOff x="431" y="119"/>
              <a:chExt cx="1088" cy="3719"/>
            </a:xfrm>
          </p:grpSpPr>
          <p:sp>
            <p:nvSpPr>
              <p:cNvPr id="112659" name="Прямоугольник 112658"/>
              <p:cNvSpPr/>
              <p:nvPr/>
            </p:nvSpPr>
            <p:spPr>
              <a:xfrm>
                <a:off x="431" y="119"/>
                <a:ext cx="544" cy="374"/>
              </a:xfrm>
              <a:prstGeom prst="rect">
                <a:avLst/>
              </a:prstGeom>
              <a:solidFill>
                <a:schemeClr val="accent1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ru-RU" altLang="en-US"/>
              </a:p>
            </p:txBody>
          </p:sp>
          <p:sp>
            <p:nvSpPr>
              <p:cNvPr id="112660" name="Прямоугольник 112659"/>
              <p:cNvSpPr/>
              <p:nvPr/>
            </p:nvSpPr>
            <p:spPr>
              <a:xfrm>
                <a:off x="975" y="119"/>
                <a:ext cx="544" cy="374"/>
              </a:xfrm>
              <a:prstGeom prst="rect">
                <a:avLst/>
              </a:prstGeom>
              <a:solidFill>
                <a:schemeClr val="accent1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ru-RU" altLang="en-US"/>
              </a:p>
            </p:txBody>
          </p:sp>
          <p:sp>
            <p:nvSpPr>
              <p:cNvPr id="112661" name="Прямоугольник 112660"/>
              <p:cNvSpPr/>
              <p:nvPr/>
            </p:nvSpPr>
            <p:spPr>
              <a:xfrm>
                <a:off x="431" y="493"/>
                <a:ext cx="544" cy="374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ru-RU" altLang="en-US"/>
              </a:p>
            </p:txBody>
          </p:sp>
          <p:sp>
            <p:nvSpPr>
              <p:cNvPr id="112662" name="Прямоугольник 112661"/>
              <p:cNvSpPr/>
              <p:nvPr/>
            </p:nvSpPr>
            <p:spPr>
              <a:xfrm>
                <a:off x="975" y="493"/>
                <a:ext cx="544" cy="374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ru-RU" altLang="en-US"/>
              </a:p>
            </p:txBody>
          </p:sp>
          <p:sp>
            <p:nvSpPr>
              <p:cNvPr id="112663" name="Прямоугольник 112662"/>
              <p:cNvSpPr/>
              <p:nvPr/>
            </p:nvSpPr>
            <p:spPr>
              <a:xfrm>
                <a:off x="431" y="867"/>
                <a:ext cx="544" cy="374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ru-RU" altLang="en-US"/>
              </a:p>
            </p:txBody>
          </p:sp>
          <p:sp>
            <p:nvSpPr>
              <p:cNvPr id="112664" name="Прямоугольник 112663"/>
              <p:cNvSpPr/>
              <p:nvPr/>
            </p:nvSpPr>
            <p:spPr>
              <a:xfrm>
                <a:off x="975" y="867"/>
                <a:ext cx="544" cy="374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ru-RU" altLang="en-US"/>
              </a:p>
            </p:txBody>
          </p:sp>
          <p:sp>
            <p:nvSpPr>
              <p:cNvPr id="112665" name="Прямоугольник 112664"/>
              <p:cNvSpPr/>
              <p:nvPr/>
            </p:nvSpPr>
            <p:spPr>
              <a:xfrm>
                <a:off x="975" y="1241"/>
                <a:ext cx="544" cy="374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ru-RU" altLang="en-US"/>
              </a:p>
            </p:txBody>
          </p:sp>
          <p:sp>
            <p:nvSpPr>
              <p:cNvPr id="112666" name="Прямоугольник 112665"/>
              <p:cNvSpPr/>
              <p:nvPr/>
            </p:nvSpPr>
            <p:spPr>
              <a:xfrm>
                <a:off x="431" y="1241"/>
                <a:ext cx="544" cy="374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ru-RU" altLang="en-US"/>
              </a:p>
            </p:txBody>
          </p:sp>
          <p:sp>
            <p:nvSpPr>
              <p:cNvPr id="112667" name="Прямоугольник 112666"/>
              <p:cNvSpPr/>
              <p:nvPr/>
            </p:nvSpPr>
            <p:spPr>
              <a:xfrm>
                <a:off x="975" y="1615"/>
                <a:ext cx="544" cy="374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ru-RU" altLang="en-US"/>
              </a:p>
            </p:txBody>
          </p:sp>
          <p:sp>
            <p:nvSpPr>
              <p:cNvPr id="112668" name="Прямоугольник 112667"/>
              <p:cNvSpPr/>
              <p:nvPr/>
            </p:nvSpPr>
            <p:spPr>
              <a:xfrm>
                <a:off x="431" y="1615"/>
                <a:ext cx="544" cy="374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ru-RU" altLang="en-US"/>
              </a:p>
            </p:txBody>
          </p:sp>
          <p:sp>
            <p:nvSpPr>
              <p:cNvPr id="112669" name="Прямоугольник 112668"/>
              <p:cNvSpPr/>
              <p:nvPr/>
            </p:nvSpPr>
            <p:spPr>
              <a:xfrm>
                <a:off x="431" y="2364"/>
                <a:ext cx="544" cy="374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ru-RU" altLang="en-US"/>
              </a:p>
            </p:txBody>
          </p:sp>
          <p:sp>
            <p:nvSpPr>
              <p:cNvPr id="112670" name="Прямоугольник 112669"/>
              <p:cNvSpPr/>
              <p:nvPr/>
            </p:nvSpPr>
            <p:spPr>
              <a:xfrm>
                <a:off x="431" y="1990"/>
                <a:ext cx="544" cy="374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ru-RU" altLang="en-US"/>
              </a:p>
            </p:txBody>
          </p:sp>
          <p:sp>
            <p:nvSpPr>
              <p:cNvPr id="112671" name="Прямоугольник 112670"/>
              <p:cNvSpPr/>
              <p:nvPr/>
            </p:nvSpPr>
            <p:spPr>
              <a:xfrm>
                <a:off x="975" y="2364"/>
                <a:ext cx="544" cy="374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ru-RU" altLang="en-US"/>
              </a:p>
            </p:txBody>
          </p:sp>
          <p:sp>
            <p:nvSpPr>
              <p:cNvPr id="112672" name="Прямоугольник 112671"/>
              <p:cNvSpPr/>
              <p:nvPr/>
            </p:nvSpPr>
            <p:spPr>
              <a:xfrm>
                <a:off x="975" y="1990"/>
                <a:ext cx="544" cy="374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ru-RU" altLang="en-US"/>
              </a:p>
            </p:txBody>
          </p:sp>
          <p:sp>
            <p:nvSpPr>
              <p:cNvPr id="112673" name="Прямоугольник 112672"/>
              <p:cNvSpPr/>
              <p:nvPr/>
            </p:nvSpPr>
            <p:spPr>
              <a:xfrm>
                <a:off x="975" y="2739"/>
                <a:ext cx="544" cy="374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ru-RU" altLang="en-US"/>
              </a:p>
            </p:txBody>
          </p:sp>
          <p:sp>
            <p:nvSpPr>
              <p:cNvPr id="112674" name="Прямоугольник 112673"/>
              <p:cNvSpPr/>
              <p:nvPr/>
            </p:nvSpPr>
            <p:spPr>
              <a:xfrm>
                <a:off x="431" y="2739"/>
                <a:ext cx="544" cy="374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ru-RU" altLang="en-US"/>
              </a:p>
            </p:txBody>
          </p:sp>
          <p:sp>
            <p:nvSpPr>
              <p:cNvPr id="112732" name="Прямоугольник 112731"/>
              <p:cNvSpPr/>
              <p:nvPr/>
            </p:nvSpPr>
            <p:spPr>
              <a:xfrm>
                <a:off x="431" y="3113"/>
                <a:ext cx="544" cy="363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ru-RU" altLang="en-US"/>
              </a:p>
            </p:txBody>
          </p:sp>
          <p:sp>
            <p:nvSpPr>
              <p:cNvPr id="112735" name="Прямоугольник 112734"/>
              <p:cNvSpPr/>
              <p:nvPr/>
            </p:nvSpPr>
            <p:spPr>
              <a:xfrm>
                <a:off x="975" y="3113"/>
                <a:ext cx="544" cy="363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ru-RU" altLang="en-US"/>
              </a:p>
            </p:txBody>
          </p:sp>
          <p:sp>
            <p:nvSpPr>
              <p:cNvPr id="112736" name="Прямоугольник 112735"/>
              <p:cNvSpPr/>
              <p:nvPr/>
            </p:nvSpPr>
            <p:spPr>
              <a:xfrm>
                <a:off x="431" y="3475"/>
                <a:ext cx="544" cy="363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ru-RU" altLang="en-US"/>
              </a:p>
            </p:txBody>
          </p:sp>
          <p:sp>
            <p:nvSpPr>
              <p:cNvPr id="112737" name="Прямоугольник 112736"/>
              <p:cNvSpPr/>
              <p:nvPr/>
            </p:nvSpPr>
            <p:spPr>
              <a:xfrm>
                <a:off x="975" y="3475"/>
                <a:ext cx="544" cy="363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ru-RU" altLang="en-US"/>
              </a:p>
            </p:txBody>
          </p:sp>
        </p:grpSp>
        <p:sp>
          <p:nvSpPr>
            <p:cNvPr id="112739" name="Прямоугольник 112738"/>
            <p:cNvSpPr/>
            <p:nvPr/>
          </p:nvSpPr>
          <p:spPr>
            <a:xfrm>
              <a:off x="748" y="210"/>
              <a:ext cx="192" cy="19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9CCFF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66CC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х</a:t>
              </a:r>
              <a:endParaRPr lang="ru-RU" altLang="en-US" sz="3600" b="1" i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12740" name="Прямоугольник 112739"/>
            <p:cNvSpPr/>
            <p:nvPr/>
          </p:nvSpPr>
          <p:spPr>
            <a:xfrm>
              <a:off x="1565" y="164"/>
              <a:ext cx="170" cy="28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C0C0C0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800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у</a:t>
              </a:r>
              <a:endParaRPr lang="ru-RU" altLang="en-US" sz="3600" b="1" i="1">
                <a:ln w="19050" cap="flat" cmpd="sng">
                  <a:solidFill>
                    <a:srgbClr val="C0C0C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80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12741" name="Прямоугольник 112740"/>
            <p:cNvSpPr/>
            <p:nvPr/>
          </p:nvSpPr>
          <p:spPr>
            <a:xfrm>
              <a:off x="748" y="527"/>
              <a:ext cx="263" cy="237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9CCFF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66CC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-2</a:t>
              </a:r>
              <a:endParaRPr lang="ru-RU" altLang="en-US" sz="3600" b="1" i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12742" name="Прямоугольник 112741"/>
            <p:cNvSpPr/>
            <p:nvPr/>
          </p:nvSpPr>
          <p:spPr>
            <a:xfrm>
              <a:off x="1474" y="527"/>
              <a:ext cx="271" cy="22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660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-8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12743" name="Прямоугольник 112742"/>
            <p:cNvSpPr/>
            <p:nvPr/>
          </p:nvSpPr>
          <p:spPr>
            <a:xfrm>
              <a:off x="612" y="1661"/>
              <a:ext cx="516" cy="27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9CCFF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66CC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-0,5</a:t>
              </a:r>
              <a:endParaRPr lang="ru-RU" altLang="en-US" sz="3600" b="1" i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12744" name="Прямоугольник 112743"/>
            <p:cNvSpPr/>
            <p:nvPr/>
          </p:nvSpPr>
          <p:spPr>
            <a:xfrm>
              <a:off x="1292" y="935"/>
              <a:ext cx="656" cy="28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800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-3,38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80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sp>
        <p:nvSpPr>
          <p:cNvPr id="112747" name="Прямоугольник 112746"/>
          <p:cNvSpPr/>
          <p:nvPr/>
        </p:nvSpPr>
        <p:spPr>
          <a:xfrm>
            <a:off x="0" y="13716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112774" name="Прямоугольник 112773"/>
          <p:cNvSpPr/>
          <p:nvPr/>
        </p:nvSpPr>
        <p:spPr>
          <a:xfrm>
            <a:off x="0" y="13716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aphicFrame>
        <p:nvGraphicFramePr>
          <p:cNvPr id="112773" name="Объект 112772"/>
          <p:cNvGraphicFramePr/>
          <p:nvPr/>
        </p:nvGraphicFramePr>
        <p:xfrm>
          <a:off x="5219700" y="0"/>
          <a:ext cx="3397250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" r:id="rId1" imgW="2752725" imgH="5543550" progId="GraphCtrl.Document">
                  <p:embed/>
                </p:oleObj>
              </mc:Choice>
              <mc:Fallback>
                <p:oleObj name="" r:id="rId1" imgW="2752725" imgH="5543550" progId="GraphCtrl.Document">
                  <p:embed/>
                  <p:pic>
                    <p:nvPicPr>
                      <p:cNvPr id="0" name="Изображение 3081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5219700" y="0"/>
                        <a:ext cx="3397250" cy="68580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82" name="Полилиния 112781"/>
          <p:cNvSpPr/>
          <p:nvPr/>
        </p:nvSpPr>
        <p:spPr>
          <a:xfrm>
            <a:off x="6907213" y="3122613"/>
            <a:ext cx="422275" cy="1587"/>
          </a:xfrm>
          <a:custGeom>
            <a:avLst/>
            <a:gdLst/>
            <a:ahLst/>
            <a:cxnLst/>
            <a:pathLst>
              <a:path w="266" h="1">
                <a:moveTo>
                  <a:pt x="266" y="0"/>
                </a:moveTo>
                <a:lnTo>
                  <a:pt x="0" y="0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lgDash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graphicFrame>
        <p:nvGraphicFramePr>
          <p:cNvPr id="112800" name="Замещающее содержимое 112799"/>
          <p:cNvGraphicFramePr/>
          <p:nvPr>
            <p:ph/>
          </p:nvPr>
        </p:nvGraphicFramePr>
        <p:xfrm>
          <a:off x="5219700" y="0"/>
          <a:ext cx="3405188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" r:id="rId3" imgW="2752725" imgH="5543550" progId="GraphCtrl.Document">
                  <p:embed/>
                </p:oleObj>
              </mc:Choice>
              <mc:Fallback>
                <p:oleObj name="" r:id="rId3" imgW="2752725" imgH="5543550" progId="GraphCtrl.Document">
                  <p:embed/>
                  <p:pic>
                    <p:nvPicPr>
                      <p:cNvPr id="0" name="Изображение 3080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219700" y="0"/>
                        <a:ext cx="3405188" cy="6858000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802" name="Полилиния 112801"/>
          <p:cNvSpPr/>
          <p:nvPr/>
        </p:nvSpPr>
        <p:spPr>
          <a:xfrm>
            <a:off x="6156325" y="3503613"/>
            <a:ext cx="4763" cy="3354387"/>
          </a:xfrm>
          <a:custGeom>
            <a:avLst/>
            <a:gdLst/>
            <a:ahLst/>
            <a:cxnLst/>
            <a:pathLst>
              <a:path w="3" h="2113">
                <a:moveTo>
                  <a:pt x="3" y="0"/>
                </a:moveTo>
                <a:lnTo>
                  <a:pt x="0" y="2113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lgDash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12803" name="Полилиния 112802"/>
          <p:cNvSpPr/>
          <p:nvPr/>
        </p:nvSpPr>
        <p:spPr>
          <a:xfrm>
            <a:off x="6134100" y="6667500"/>
            <a:ext cx="801688" cy="1588"/>
          </a:xfrm>
          <a:custGeom>
            <a:avLst/>
            <a:gdLst/>
            <a:ahLst/>
            <a:cxnLst/>
            <a:pathLst>
              <a:path w="505" h="1">
                <a:moveTo>
                  <a:pt x="505" y="0"/>
                </a:moveTo>
                <a:lnTo>
                  <a:pt x="0" y="0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lgDash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12804" name="Овал 112803"/>
          <p:cNvSpPr/>
          <p:nvPr/>
        </p:nvSpPr>
        <p:spPr>
          <a:xfrm>
            <a:off x="6084888" y="6597650"/>
            <a:ext cx="144462" cy="71438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12805" name="Полилиния 112804"/>
          <p:cNvSpPr/>
          <p:nvPr/>
        </p:nvSpPr>
        <p:spPr>
          <a:xfrm>
            <a:off x="6345238" y="3516313"/>
            <a:ext cx="1587" cy="1336675"/>
          </a:xfrm>
          <a:custGeom>
            <a:avLst/>
            <a:gdLst/>
            <a:ahLst/>
            <a:cxnLst/>
            <a:pathLst>
              <a:path w="1" h="842">
                <a:moveTo>
                  <a:pt x="0" y="0"/>
                </a:moveTo>
                <a:lnTo>
                  <a:pt x="0" y="842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lgDash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12806" name="Овал 112805"/>
          <p:cNvSpPr/>
          <p:nvPr/>
        </p:nvSpPr>
        <p:spPr>
          <a:xfrm>
            <a:off x="6300788" y="4797425"/>
            <a:ext cx="144462" cy="71438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12807" name="Полилиния 112806"/>
          <p:cNvSpPr/>
          <p:nvPr/>
        </p:nvSpPr>
        <p:spPr>
          <a:xfrm>
            <a:off x="6372225" y="4838700"/>
            <a:ext cx="549275" cy="1588"/>
          </a:xfrm>
          <a:custGeom>
            <a:avLst/>
            <a:gdLst/>
            <a:ahLst/>
            <a:cxnLst/>
            <a:pathLst>
              <a:path w="346" h="1">
                <a:moveTo>
                  <a:pt x="346" y="0"/>
                </a:moveTo>
                <a:lnTo>
                  <a:pt x="0" y="0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lgDash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12808" name="Полилиния 112807"/>
          <p:cNvSpPr/>
          <p:nvPr/>
        </p:nvSpPr>
        <p:spPr>
          <a:xfrm>
            <a:off x="6542088" y="3516313"/>
            <a:ext cx="12700" cy="395287"/>
          </a:xfrm>
          <a:custGeom>
            <a:avLst/>
            <a:gdLst/>
            <a:ahLst/>
            <a:cxnLst/>
            <a:pathLst>
              <a:path w="8" h="249">
                <a:moveTo>
                  <a:pt x="0" y="0"/>
                </a:moveTo>
                <a:lnTo>
                  <a:pt x="8" y="249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lgDash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12809" name="Полилиния 112808"/>
          <p:cNvSpPr/>
          <p:nvPr/>
        </p:nvSpPr>
        <p:spPr>
          <a:xfrm>
            <a:off x="6554788" y="3924300"/>
            <a:ext cx="352425" cy="1588"/>
          </a:xfrm>
          <a:custGeom>
            <a:avLst/>
            <a:gdLst/>
            <a:ahLst/>
            <a:cxnLst/>
            <a:pathLst>
              <a:path w="222" h="1">
                <a:moveTo>
                  <a:pt x="222" y="0"/>
                </a:moveTo>
                <a:lnTo>
                  <a:pt x="0" y="0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lgDash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12810" name="Овал 112809"/>
          <p:cNvSpPr/>
          <p:nvPr/>
        </p:nvSpPr>
        <p:spPr>
          <a:xfrm>
            <a:off x="6443663" y="3860800"/>
            <a:ext cx="144462" cy="71438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12811" name="Овал 112810"/>
          <p:cNvSpPr/>
          <p:nvPr/>
        </p:nvSpPr>
        <p:spPr>
          <a:xfrm>
            <a:off x="6659563" y="3573463"/>
            <a:ext cx="144462" cy="71437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12813" name="Овал 112812"/>
          <p:cNvSpPr/>
          <p:nvPr/>
        </p:nvSpPr>
        <p:spPr>
          <a:xfrm>
            <a:off x="6877050" y="3500438"/>
            <a:ext cx="71438" cy="71437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12814" name="Овал 112813"/>
          <p:cNvSpPr/>
          <p:nvPr/>
        </p:nvSpPr>
        <p:spPr>
          <a:xfrm>
            <a:off x="7092950" y="3429000"/>
            <a:ext cx="144463" cy="71438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12815" name="Полилиния 112814"/>
          <p:cNvSpPr/>
          <p:nvPr/>
        </p:nvSpPr>
        <p:spPr>
          <a:xfrm>
            <a:off x="7315200" y="3136900"/>
            <a:ext cx="1588" cy="393700"/>
          </a:xfrm>
          <a:custGeom>
            <a:avLst/>
            <a:gdLst/>
            <a:ahLst/>
            <a:cxnLst/>
            <a:pathLst>
              <a:path w="1" h="248">
                <a:moveTo>
                  <a:pt x="0" y="0"/>
                </a:moveTo>
                <a:lnTo>
                  <a:pt x="0" y="248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lgDash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12816" name="Овал 112815"/>
          <p:cNvSpPr/>
          <p:nvPr/>
        </p:nvSpPr>
        <p:spPr>
          <a:xfrm>
            <a:off x="7235825" y="3068638"/>
            <a:ext cx="144463" cy="71437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12817" name="Полилиния 112816"/>
          <p:cNvSpPr/>
          <p:nvPr/>
        </p:nvSpPr>
        <p:spPr>
          <a:xfrm>
            <a:off x="7524750" y="2205038"/>
            <a:ext cx="1588" cy="1284287"/>
          </a:xfrm>
          <a:custGeom>
            <a:avLst/>
            <a:gdLst/>
            <a:ahLst/>
            <a:cxnLst/>
            <a:pathLst>
              <a:path w="1" h="809">
                <a:moveTo>
                  <a:pt x="0" y="0"/>
                </a:moveTo>
                <a:lnTo>
                  <a:pt x="0" y="809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lgDash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12818" name="Полилиния 112817"/>
          <p:cNvSpPr/>
          <p:nvPr/>
        </p:nvSpPr>
        <p:spPr>
          <a:xfrm>
            <a:off x="6921500" y="2222500"/>
            <a:ext cx="590550" cy="14288"/>
          </a:xfrm>
          <a:custGeom>
            <a:avLst/>
            <a:gdLst/>
            <a:ahLst/>
            <a:cxnLst/>
            <a:pathLst>
              <a:path w="372" h="9">
                <a:moveTo>
                  <a:pt x="372" y="9"/>
                </a:moveTo>
                <a:lnTo>
                  <a:pt x="0" y="0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lgDash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12819" name="Овал 112818"/>
          <p:cNvSpPr/>
          <p:nvPr/>
        </p:nvSpPr>
        <p:spPr>
          <a:xfrm>
            <a:off x="7451725" y="2205038"/>
            <a:ext cx="144463" cy="71437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12820" name="Полилиния 112819"/>
          <p:cNvSpPr/>
          <p:nvPr/>
        </p:nvSpPr>
        <p:spPr>
          <a:xfrm>
            <a:off x="7694613" y="379413"/>
            <a:ext cx="14287" cy="3151187"/>
          </a:xfrm>
          <a:custGeom>
            <a:avLst/>
            <a:gdLst/>
            <a:ahLst/>
            <a:cxnLst/>
            <a:pathLst>
              <a:path w="9" h="1985">
                <a:moveTo>
                  <a:pt x="0" y="0"/>
                </a:moveTo>
                <a:lnTo>
                  <a:pt x="9" y="1985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lgDash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12821" name="Полилиния 112820"/>
          <p:cNvSpPr/>
          <p:nvPr/>
        </p:nvSpPr>
        <p:spPr>
          <a:xfrm>
            <a:off x="6907213" y="407988"/>
            <a:ext cx="787400" cy="14287"/>
          </a:xfrm>
          <a:custGeom>
            <a:avLst/>
            <a:gdLst/>
            <a:ahLst/>
            <a:cxnLst/>
            <a:pathLst>
              <a:path w="496" h="9">
                <a:moveTo>
                  <a:pt x="496" y="0"/>
                </a:moveTo>
                <a:lnTo>
                  <a:pt x="0" y="9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lgDash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12822" name="Овал 112821"/>
          <p:cNvSpPr/>
          <p:nvPr/>
        </p:nvSpPr>
        <p:spPr>
          <a:xfrm>
            <a:off x="7667625" y="333375"/>
            <a:ext cx="144463" cy="71438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pic>
        <p:nvPicPr>
          <p:cNvPr id="112823" name="Изображение 112822" descr="CRCTR14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27875" y="4365625"/>
            <a:ext cx="2016125" cy="24923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27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7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27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out)">
                                      <p:cBhvr>
                                        <p:cTn id="13" dur="1000"/>
                                        <p:tgtEl>
                                          <p:spTgt spid="112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1000"/>
                                        <p:tgtEl>
                                          <p:spTgt spid="112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1000"/>
                                        <p:tgtEl>
                                          <p:spTgt spid="112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28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28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2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1000"/>
                                        <p:tgtEl>
                                          <p:spTgt spid="112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1000"/>
                                        <p:tgtEl>
                                          <p:spTgt spid="112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128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28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12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1000"/>
                                        <p:tgtEl>
                                          <p:spTgt spid="112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1000"/>
                                        <p:tgtEl>
                                          <p:spTgt spid="112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128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128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12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128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128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12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128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128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12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128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128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112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1000"/>
                                        <p:tgtEl>
                                          <p:spTgt spid="112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000"/>
                            </p:stCondLst>
                            <p:childTnLst>
                              <p:par>
                                <p:cTn id="8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8" dur="1000"/>
                                        <p:tgtEl>
                                          <p:spTgt spid="112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2000"/>
                            </p:stCondLst>
                            <p:childTnLst>
                              <p:par>
                                <p:cTn id="9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128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128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1128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1000"/>
                                        <p:tgtEl>
                                          <p:spTgt spid="112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000"/>
                            </p:stCondLst>
                            <p:childTnLst>
                              <p:par>
                                <p:cTn id="10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1000"/>
                                        <p:tgtEl>
                                          <p:spTgt spid="112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2000"/>
                            </p:stCondLst>
                            <p:childTnLst>
                              <p:par>
                                <p:cTn id="10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1128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1128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112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1000"/>
                                        <p:tgtEl>
                                          <p:spTgt spid="112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1000"/>
                                        <p:tgtEl>
                                          <p:spTgt spid="112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2000"/>
                            </p:stCondLst>
                            <p:childTnLst>
                              <p:par>
                                <p:cTn id="12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1128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1128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112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29" dur="1000"/>
                                        <p:tgtEl>
                                          <p:spTgt spid="112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1000"/>
                            </p:stCondLst>
                            <p:childTnLst>
                              <p:par>
                                <p:cTn id="13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1128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1128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1000"/>
                                        <p:tgtEl>
                                          <p:spTgt spid="112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114692" name="Замещающее содержимое 114691"/>
          <p:cNvGraphicFramePr/>
          <p:nvPr>
            <p:ph/>
          </p:nvPr>
        </p:nvGraphicFramePr>
        <p:xfrm>
          <a:off x="5219700" y="0"/>
          <a:ext cx="3405188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" r:id="rId1" imgW="2752725" imgH="5543550" progId="GraphCtrl.Document">
                  <p:embed/>
                </p:oleObj>
              </mc:Choice>
              <mc:Fallback>
                <p:oleObj name="" r:id="rId1" imgW="2752725" imgH="5543550" progId="GraphCtrl.Document">
                  <p:embed/>
                  <p:pic>
                    <p:nvPicPr>
                      <p:cNvPr id="0" name="Изображение 3082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5219700" y="0"/>
                        <a:ext cx="3405188" cy="6858000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4695" name="Прямое соединение 114694"/>
          <p:cNvSpPr/>
          <p:nvPr/>
        </p:nvSpPr>
        <p:spPr>
          <a:xfrm>
            <a:off x="5219700" y="3644900"/>
            <a:ext cx="1728788" cy="0"/>
          </a:xfrm>
          <a:prstGeom prst="line">
            <a:avLst/>
          </a:prstGeom>
          <a:ln w="127000" cap="flat" cmpd="sng">
            <a:pattFill prst="wdDnDiag">
              <a:fgClr>
                <a:srgbClr val="FF0000"/>
              </a:fgClr>
              <a:bgClr>
                <a:srgbClr val="FFFFFF"/>
              </a:bgClr>
            </a:pattFill>
            <a:prstDash val="solid"/>
            <a:headEnd type="none" w="med" len="med"/>
            <a:tailEnd type="none" w="med" len="med"/>
          </a:ln>
        </p:spPr>
      </p:sp>
      <p:sp>
        <p:nvSpPr>
          <p:cNvPr id="114696" name="Прямое соединение 114695"/>
          <p:cNvSpPr/>
          <p:nvPr/>
        </p:nvSpPr>
        <p:spPr>
          <a:xfrm>
            <a:off x="6877050" y="3644900"/>
            <a:ext cx="1727200" cy="0"/>
          </a:xfrm>
          <a:prstGeom prst="line">
            <a:avLst/>
          </a:prstGeom>
          <a:ln w="127000" cap="flat" cmpd="sng">
            <a:pattFill prst="wdDnDiag">
              <a:fgClr>
                <a:srgbClr val="FF0000"/>
              </a:fgClr>
              <a:bgClr>
                <a:srgbClr val="FFFFFF"/>
              </a:bgClr>
            </a:pattFill>
            <a:prstDash val="solid"/>
            <a:headEnd type="none" w="med" len="med"/>
            <a:tailEnd type="none" w="med" len="med"/>
          </a:ln>
        </p:spPr>
      </p:sp>
      <p:sp>
        <p:nvSpPr>
          <p:cNvPr id="114697" name="Овал 114696"/>
          <p:cNvSpPr/>
          <p:nvPr/>
        </p:nvSpPr>
        <p:spPr>
          <a:xfrm>
            <a:off x="6877050" y="3429000"/>
            <a:ext cx="71438" cy="144463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grpSp>
        <p:nvGrpSpPr>
          <p:cNvPr id="114698" name="Группа 114697"/>
          <p:cNvGrpSpPr/>
          <p:nvPr/>
        </p:nvGrpSpPr>
        <p:grpSpPr>
          <a:xfrm>
            <a:off x="539750" y="620713"/>
            <a:ext cx="3457575" cy="649287"/>
            <a:chOff x="158" y="3241"/>
            <a:chExt cx="2178" cy="409"/>
          </a:xfrm>
        </p:grpSpPr>
        <p:sp>
          <p:nvSpPr>
            <p:cNvPr id="114699" name="Прямоугольник 114698"/>
            <p:cNvSpPr/>
            <p:nvPr/>
          </p:nvSpPr>
          <p:spPr>
            <a:xfrm>
              <a:off x="158" y="3241"/>
              <a:ext cx="2178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chemeClr val="accent1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sz="3600" b="1" i="1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114700" name="Объект 114699"/>
            <p:cNvGraphicFramePr/>
            <p:nvPr/>
          </p:nvGraphicFramePr>
          <p:xfrm>
            <a:off x="492" y="3241"/>
            <a:ext cx="1549" cy="40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5" name="" r:id="rId3" imgW="774065" imgH="203200" progId="Equation.3">
                    <p:embed/>
                  </p:oleObj>
                </mc:Choice>
                <mc:Fallback>
                  <p:oleObj name="" r:id="rId3" imgW="774065" imgH="203200" progId="Equation.3">
                    <p:embed/>
                    <p:pic>
                      <p:nvPicPr>
                        <p:cNvPr id="0" name="Изображение 3084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492" y="3241"/>
                          <a:ext cx="1549" cy="404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14701" name="Группа 114700"/>
          <p:cNvGrpSpPr/>
          <p:nvPr/>
        </p:nvGrpSpPr>
        <p:grpSpPr>
          <a:xfrm>
            <a:off x="539750" y="1484313"/>
            <a:ext cx="3457575" cy="762000"/>
            <a:chOff x="158" y="3203"/>
            <a:chExt cx="2178" cy="480"/>
          </a:xfrm>
        </p:grpSpPr>
        <p:sp>
          <p:nvSpPr>
            <p:cNvPr id="114702" name="Прямоугольник 114701"/>
            <p:cNvSpPr/>
            <p:nvPr/>
          </p:nvSpPr>
          <p:spPr>
            <a:xfrm>
              <a:off x="158" y="3241"/>
              <a:ext cx="2178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chemeClr val="accent1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sz="3600" b="1" i="1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114703" name="Объект 114702"/>
            <p:cNvGraphicFramePr/>
            <p:nvPr/>
          </p:nvGraphicFramePr>
          <p:xfrm>
            <a:off x="339" y="3203"/>
            <a:ext cx="1856" cy="4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4" name="" r:id="rId5" imgW="927100" imgH="241300" progId="Equation.3">
                    <p:embed/>
                  </p:oleObj>
                </mc:Choice>
                <mc:Fallback>
                  <p:oleObj name="" r:id="rId5" imgW="927100" imgH="241300" progId="Equation.3">
                    <p:embed/>
                    <p:pic>
                      <p:nvPicPr>
                        <p:cNvPr id="0" name="Изображение 3083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339" y="3203"/>
                          <a:ext cx="1856" cy="48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14704" name="Полилиния 114703"/>
          <p:cNvSpPr/>
          <p:nvPr/>
        </p:nvSpPr>
        <p:spPr>
          <a:xfrm>
            <a:off x="7019925" y="260350"/>
            <a:ext cx="73025" cy="6597650"/>
          </a:xfrm>
          <a:custGeom>
            <a:avLst/>
            <a:gdLst/>
            <a:ahLst/>
            <a:cxnLst/>
            <a:pathLst>
              <a:path w="1" h="3673">
                <a:moveTo>
                  <a:pt x="0" y="0"/>
                </a:moveTo>
                <a:lnTo>
                  <a:pt x="0" y="3673"/>
                </a:lnTo>
              </a:path>
            </a:pathLst>
          </a:custGeom>
          <a:noFill/>
          <a:ln w="127000" cap="flat" cmpd="sng">
            <a:pattFill prst="wdDnDiag">
              <a:fgClr>
                <a:srgbClr val="FF0000">
                  <a:alpha val="100000"/>
                </a:srgbClr>
              </a:fgClr>
              <a:bgClr>
                <a:srgbClr val="FFFFFF"/>
              </a:bgClr>
            </a:patt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grpSp>
        <p:nvGrpSpPr>
          <p:cNvPr id="114705" name="Группа 114704"/>
          <p:cNvGrpSpPr/>
          <p:nvPr/>
        </p:nvGrpSpPr>
        <p:grpSpPr>
          <a:xfrm>
            <a:off x="539750" y="2420938"/>
            <a:ext cx="3457575" cy="762000"/>
            <a:chOff x="158" y="3203"/>
            <a:chExt cx="2178" cy="480"/>
          </a:xfrm>
        </p:grpSpPr>
        <p:sp>
          <p:nvSpPr>
            <p:cNvPr id="114706" name="Прямоугольник 114705"/>
            <p:cNvSpPr/>
            <p:nvPr/>
          </p:nvSpPr>
          <p:spPr>
            <a:xfrm>
              <a:off x="158" y="3241"/>
              <a:ext cx="2178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chemeClr val="accent1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sz="3600" b="1" i="1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114707" name="Объект 114706"/>
            <p:cNvGraphicFramePr/>
            <p:nvPr/>
          </p:nvGraphicFramePr>
          <p:xfrm>
            <a:off x="353" y="3203"/>
            <a:ext cx="1829" cy="4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6" name="" r:id="rId7" imgW="913765" imgH="241300" progId="Equation.3">
                    <p:embed/>
                  </p:oleObj>
                </mc:Choice>
                <mc:Fallback>
                  <p:oleObj name="" r:id="rId7" imgW="913765" imgH="241300" progId="Equation.3">
                    <p:embed/>
                    <p:pic>
                      <p:nvPicPr>
                        <p:cNvPr id="0" name="Изображение 3085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353" y="3203"/>
                          <a:ext cx="1829" cy="48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14708" name="Овал 114707"/>
          <p:cNvSpPr/>
          <p:nvPr/>
        </p:nvSpPr>
        <p:spPr>
          <a:xfrm>
            <a:off x="6011863" y="6858000"/>
            <a:ext cx="144462" cy="144463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grpSp>
        <p:nvGrpSpPr>
          <p:cNvPr id="114712" name="Группа 114711"/>
          <p:cNvGrpSpPr/>
          <p:nvPr/>
        </p:nvGrpSpPr>
        <p:grpSpPr>
          <a:xfrm>
            <a:off x="323850" y="3644900"/>
            <a:ext cx="4752975" cy="684213"/>
            <a:chOff x="249" y="2568"/>
            <a:chExt cx="2994" cy="431"/>
          </a:xfrm>
        </p:grpSpPr>
        <p:sp>
          <p:nvSpPr>
            <p:cNvPr id="114710" name="Прямоугольник 114709"/>
            <p:cNvSpPr/>
            <p:nvPr/>
          </p:nvSpPr>
          <p:spPr>
            <a:xfrm>
              <a:off x="249" y="2568"/>
              <a:ext cx="2994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chemeClr val="accent1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sz="3600" b="1" i="1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114711" name="Объект 114710"/>
            <p:cNvGraphicFramePr/>
            <p:nvPr/>
          </p:nvGraphicFramePr>
          <p:xfrm>
            <a:off x="300" y="2568"/>
            <a:ext cx="2873" cy="43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7" name="" r:id="rId9" imgW="1435100" imgH="215900" progId="Equation.3">
                    <p:embed/>
                  </p:oleObj>
                </mc:Choice>
                <mc:Fallback>
                  <p:oleObj name="" r:id="rId9" imgW="1435100" imgH="215900" progId="Equation.3">
                    <p:embed/>
                    <p:pic>
                      <p:nvPicPr>
                        <p:cNvPr id="0" name="Изображение 3086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300" y="2568"/>
                          <a:ext cx="2873" cy="43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14713" name="Прямое соединение 114712"/>
          <p:cNvSpPr/>
          <p:nvPr/>
        </p:nvSpPr>
        <p:spPr>
          <a:xfrm>
            <a:off x="5219700" y="3644900"/>
            <a:ext cx="3384550" cy="0"/>
          </a:xfrm>
          <a:prstGeom prst="line">
            <a:avLst/>
          </a:prstGeom>
          <a:ln w="127000" cap="flat" cmpd="sng">
            <a:pattFill prst="wdDnDiag">
              <a:fgClr>
                <a:srgbClr val="008000"/>
              </a:fgClr>
              <a:bgClr>
                <a:srgbClr val="FFFFFF"/>
              </a:bgClr>
            </a:pattFill>
            <a:prstDash val="solid"/>
            <a:headEnd type="none" w="med" len="med"/>
            <a:tailEnd type="none" w="med" len="med"/>
          </a:ln>
        </p:spPr>
      </p:sp>
      <p:pic>
        <p:nvPicPr>
          <p:cNvPr id="114714" name="Изображение 114713" descr="CRCTR142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 flipH="1">
            <a:off x="0" y="4365625"/>
            <a:ext cx="1908175" cy="24923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46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46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4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146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46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4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2000"/>
                                        <p:tgtEl>
                                          <p:spTgt spid="114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114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47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47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47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2000"/>
                                        <p:tgtEl>
                                          <p:spTgt spid="114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xit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6" dur="2000"/>
                                        <p:tgtEl>
                                          <p:spTgt spid="1146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4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2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39" dur="2000"/>
                                        <p:tgtEl>
                                          <p:spTgt spid="1146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4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147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147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147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2.25717E-6 C 0.00034 -0.01757 0.00086 -0.03515 0.00312 -0.06753 C 0.00538 -0.0999 0.01024 -0.1561 0.01388 -0.19472 C 0.01753 -0.23334 0.02152 -0.26965 0.02465 -0.29926 C 0.02777 -0.32886 0.02795 -0.34759 0.03229 -0.37303 C 0.03663 -0.39847 0.04566 -0.43501 0.05069 -0.45282 C 0.05573 -0.47062 0.05937 -0.47386 0.06302 -0.47964 C 0.06666 -0.48543 0.0677 -0.48543 0.07239 -0.48774 C 0.07708 -0.49005 0.08576 -0.49306 0.09079 -0.49398 C 0.09583 -0.49491 0.09895 -0.49306 0.10312 -0.49398 C 0.10729 -0.49491 0.1118 -0.49653 0.11545 -0.5 C 0.11909 -0.50346 0.12031 -0.50439 0.12465 -0.51433 C 0.12899 -0.52428 0.13559 -0.53145 0.14149 -0.55943 C 0.14739 -0.58741 0.1559 -0.64454 0.16007 -0.68247 C 0.16423 -0.72039 0.16441 -0.75346 0.16614 -0.787 C 0.16788 -0.82053 0.16927 -0.85592 0.17083 -0.88321 C 0.17239 -0.9105 0.17361 -0.92784 0.17534 -0.95097 C 0.17708 -0.97409 0.17934 -0.99838 0.18159 -1.02266 " pathEditMode="relative" ptsTypes="aaaaaaaaaaaaaaaaaA">
                                      <p:cBhvr>
                                        <p:cTn id="50" dur="3000" fill="hold"/>
                                        <p:tgtEl>
                                          <p:spTgt spid="1147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1" presetID="22" presetClass="exit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52" dur="2000"/>
                                        <p:tgtEl>
                                          <p:spTgt spid="1147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4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3000"/>
                            </p:stCondLst>
                            <p:childTnLst>
                              <p:par>
                                <p:cTn id="5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2000"/>
                                        <p:tgtEl>
                                          <p:spTgt spid="114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147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147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147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147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147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14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116743" name="Замещающее содержимое 116742"/>
          <p:cNvGraphicFramePr/>
          <p:nvPr>
            <p:ph/>
          </p:nvPr>
        </p:nvGraphicFramePr>
        <p:xfrm>
          <a:off x="5143500" y="0"/>
          <a:ext cx="3405188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" r:id="rId1" imgW="2752725" imgH="5543550" progId="GraphCtrl.Document">
                  <p:embed/>
                </p:oleObj>
              </mc:Choice>
              <mc:Fallback>
                <p:oleObj name="" r:id="rId1" imgW="2752725" imgH="5543550" progId="GraphCtrl.Document">
                  <p:embed/>
                  <p:pic>
                    <p:nvPicPr>
                      <p:cNvPr id="0" name="Изображение 3087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5143500" y="0"/>
                        <a:ext cx="3405188" cy="6858000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6745" name="Изображение 116744" descr="CRCTR14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27875" y="4365625"/>
            <a:ext cx="2016125" cy="24923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16746" name="Прямоугольник 116745"/>
          <p:cNvSpPr/>
          <p:nvPr/>
        </p:nvSpPr>
        <p:spPr>
          <a:xfrm>
            <a:off x="179388" y="260350"/>
            <a:ext cx="6264275" cy="2305050"/>
          </a:xfrm>
          <a:prstGeom prst="rect">
            <a:avLst/>
          </a:prstGeom>
          <a:pattFill prst="cross">
            <a:fgClr>
              <a:schemeClr val="bg1"/>
            </a:fgClr>
            <a:bgClr>
              <a:schemeClr val="accent1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sz="3600" b="1" i="1">
                <a:solidFill>
                  <a:schemeClr val="accent2"/>
                </a:solidFill>
                <a:latin typeface="Times New Roman" panose="02020603050405020304" pitchFamily="18" charset="0"/>
              </a:rPr>
              <a:t>Что можно сказать </a:t>
            </a:r>
            <a:endParaRPr sz="3600" b="1" i="1">
              <a:solidFill>
                <a:schemeClr val="accent2"/>
              </a:solidFill>
              <a:latin typeface="Times New Roman" panose="02020603050405020304" pitchFamily="18" charset="0"/>
            </a:endParaRPr>
          </a:p>
          <a:p>
            <a:pPr algn="ctr"/>
            <a:r>
              <a:rPr sz="3600" b="1" i="1">
                <a:solidFill>
                  <a:schemeClr val="accent2"/>
                </a:solidFill>
                <a:latin typeface="Times New Roman" panose="02020603050405020304" pitchFamily="18" charset="0"/>
              </a:rPr>
              <a:t>про значения аргумента и</a:t>
            </a:r>
            <a:endParaRPr sz="3600" b="1" i="1">
              <a:solidFill>
                <a:schemeClr val="accent2"/>
              </a:solidFill>
              <a:latin typeface="Times New Roman" panose="02020603050405020304" pitchFamily="18" charset="0"/>
            </a:endParaRPr>
          </a:p>
          <a:p>
            <a:pPr algn="ctr"/>
            <a:r>
              <a:rPr sz="3600" b="1" i="1">
                <a:solidFill>
                  <a:schemeClr val="accent2"/>
                </a:solidFill>
                <a:latin typeface="Times New Roman" panose="02020603050405020304" pitchFamily="18" charset="0"/>
              </a:rPr>
              <a:t>соответствующие</a:t>
            </a:r>
            <a:endParaRPr sz="3600" b="1" i="1">
              <a:solidFill>
                <a:schemeClr val="accent2"/>
              </a:solidFill>
              <a:latin typeface="Times New Roman" panose="02020603050405020304" pitchFamily="18" charset="0"/>
            </a:endParaRPr>
          </a:p>
          <a:p>
            <a:pPr algn="ctr"/>
            <a:r>
              <a:rPr sz="3600" b="1" i="1">
                <a:solidFill>
                  <a:schemeClr val="accent2"/>
                </a:solidFill>
                <a:latin typeface="Times New Roman" panose="02020603050405020304" pitchFamily="18" charset="0"/>
              </a:rPr>
              <a:t>значения функций?</a:t>
            </a:r>
            <a:endParaRPr sz="3600" b="1" i="1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6747" name="Полилиния 116746"/>
          <p:cNvSpPr/>
          <p:nvPr/>
        </p:nvSpPr>
        <p:spPr>
          <a:xfrm>
            <a:off x="6470650" y="3489325"/>
            <a:ext cx="14288" cy="407988"/>
          </a:xfrm>
          <a:custGeom>
            <a:avLst/>
            <a:gdLst/>
            <a:ahLst/>
            <a:cxnLst/>
            <a:pathLst>
              <a:path w="9" h="257">
                <a:moveTo>
                  <a:pt x="9" y="0"/>
                </a:moveTo>
                <a:lnTo>
                  <a:pt x="0" y="257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lgDash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16748" name="Полилиния 116747"/>
          <p:cNvSpPr/>
          <p:nvPr/>
        </p:nvSpPr>
        <p:spPr>
          <a:xfrm>
            <a:off x="7245350" y="3136900"/>
            <a:ext cx="14288" cy="379413"/>
          </a:xfrm>
          <a:custGeom>
            <a:avLst/>
            <a:gdLst/>
            <a:ahLst/>
            <a:cxnLst/>
            <a:pathLst>
              <a:path w="9" h="239">
                <a:moveTo>
                  <a:pt x="9" y="0"/>
                </a:moveTo>
                <a:lnTo>
                  <a:pt x="0" y="239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lgDash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16749" name="Овал 116748"/>
          <p:cNvSpPr/>
          <p:nvPr/>
        </p:nvSpPr>
        <p:spPr>
          <a:xfrm>
            <a:off x="6443663" y="3429000"/>
            <a:ext cx="71437" cy="144463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16750" name="Овал 116749"/>
          <p:cNvSpPr/>
          <p:nvPr/>
        </p:nvSpPr>
        <p:spPr>
          <a:xfrm>
            <a:off x="7235825" y="3429000"/>
            <a:ext cx="71438" cy="144463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16752" name="Овал 116751"/>
          <p:cNvSpPr/>
          <p:nvPr/>
        </p:nvSpPr>
        <p:spPr>
          <a:xfrm>
            <a:off x="6804025" y="3860800"/>
            <a:ext cx="144463" cy="71438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16753" name="Полилиния 116752"/>
          <p:cNvSpPr/>
          <p:nvPr/>
        </p:nvSpPr>
        <p:spPr>
          <a:xfrm>
            <a:off x="6516688" y="3933825"/>
            <a:ext cx="352425" cy="1588"/>
          </a:xfrm>
          <a:custGeom>
            <a:avLst/>
            <a:gdLst/>
            <a:ahLst/>
            <a:cxnLst/>
            <a:pathLst>
              <a:path w="222" h="1">
                <a:moveTo>
                  <a:pt x="222" y="0"/>
                </a:moveTo>
                <a:lnTo>
                  <a:pt x="0" y="0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lgDash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16754" name="Полилиния 116753"/>
          <p:cNvSpPr/>
          <p:nvPr/>
        </p:nvSpPr>
        <p:spPr>
          <a:xfrm>
            <a:off x="6877050" y="3141663"/>
            <a:ext cx="352425" cy="1587"/>
          </a:xfrm>
          <a:custGeom>
            <a:avLst/>
            <a:gdLst/>
            <a:ahLst/>
            <a:cxnLst/>
            <a:pathLst>
              <a:path w="222" h="1">
                <a:moveTo>
                  <a:pt x="222" y="0"/>
                </a:moveTo>
                <a:lnTo>
                  <a:pt x="0" y="0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lgDash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16755" name="Овал 116754"/>
          <p:cNvSpPr/>
          <p:nvPr/>
        </p:nvSpPr>
        <p:spPr>
          <a:xfrm>
            <a:off x="6804025" y="3068638"/>
            <a:ext cx="144463" cy="71437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16757" name="Прямоугольник 116756"/>
          <p:cNvSpPr/>
          <p:nvPr/>
        </p:nvSpPr>
        <p:spPr>
          <a:xfrm>
            <a:off x="179388" y="2708275"/>
            <a:ext cx="4321175" cy="1019175"/>
          </a:xfrm>
          <a:prstGeom prst="rect">
            <a:avLst/>
          </a:prstGeom>
          <a:pattFill prst="cross">
            <a:fgClr>
              <a:schemeClr val="bg1"/>
            </a:fgClr>
            <a:bgClr>
              <a:srgbClr val="66FF66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sz="3600" b="1" i="1">
                <a:latin typeface="Times New Roman" panose="02020603050405020304" pitchFamily="18" charset="0"/>
              </a:rPr>
              <a:t>Противоположные</a:t>
            </a:r>
            <a:endParaRPr sz="3600" b="1" i="1">
              <a:latin typeface="Times New Roman" panose="02020603050405020304" pitchFamily="18" charset="0"/>
            </a:endParaRPr>
          </a:p>
          <a:p>
            <a:pPr algn="ctr"/>
            <a:r>
              <a:rPr sz="3600" b="1" i="1">
                <a:latin typeface="Times New Roman" panose="02020603050405020304" pitchFamily="18" charset="0"/>
              </a:rPr>
              <a:t>числа.</a:t>
            </a:r>
            <a:endParaRPr sz="3600" b="1" i="1">
              <a:latin typeface="Times New Roman" panose="02020603050405020304" pitchFamily="18" charset="0"/>
            </a:endParaRPr>
          </a:p>
        </p:txBody>
      </p:sp>
      <p:sp>
        <p:nvSpPr>
          <p:cNvPr id="116759" name="Овал 116758"/>
          <p:cNvSpPr/>
          <p:nvPr/>
        </p:nvSpPr>
        <p:spPr>
          <a:xfrm>
            <a:off x="6011863" y="3429000"/>
            <a:ext cx="71437" cy="144463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16760" name="Овал 116759"/>
          <p:cNvSpPr/>
          <p:nvPr/>
        </p:nvSpPr>
        <p:spPr>
          <a:xfrm>
            <a:off x="7596188" y="3429000"/>
            <a:ext cx="71437" cy="144463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16761" name="Полилиния 116760"/>
          <p:cNvSpPr/>
          <p:nvPr/>
        </p:nvSpPr>
        <p:spPr>
          <a:xfrm>
            <a:off x="7624763" y="407988"/>
            <a:ext cx="1587" cy="3151187"/>
          </a:xfrm>
          <a:custGeom>
            <a:avLst/>
            <a:gdLst/>
            <a:ahLst/>
            <a:cxnLst/>
            <a:pathLst>
              <a:path w="1" h="1985">
                <a:moveTo>
                  <a:pt x="0" y="0"/>
                </a:moveTo>
                <a:lnTo>
                  <a:pt x="0" y="1985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lgDash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16762" name="Полилиния 116761"/>
          <p:cNvSpPr/>
          <p:nvPr/>
        </p:nvSpPr>
        <p:spPr>
          <a:xfrm>
            <a:off x="6084888" y="3503613"/>
            <a:ext cx="4762" cy="3354387"/>
          </a:xfrm>
          <a:custGeom>
            <a:avLst/>
            <a:gdLst/>
            <a:ahLst/>
            <a:cxnLst/>
            <a:pathLst>
              <a:path w="3" h="2113">
                <a:moveTo>
                  <a:pt x="3" y="0"/>
                </a:moveTo>
                <a:lnTo>
                  <a:pt x="0" y="2113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lgDash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16763" name="Полилиния 116762"/>
          <p:cNvSpPr/>
          <p:nvPr/>
        </p:nvSpPr>
        <p:spPr>
          <a:xfrm>
            <a:off x="6084888" y="6669088"/>
            <a:ext cx="801687" cy="1587"/>
          </a:xfrm>
          <a:custGeom>
            <a:avLst/>
            <a:gdLst/>
            <a:ahLst/>
            <a:cxnLst/>
            <a:pathLst>
              <a:path w="505" h="1">
                <a:moveTo>
                  <a:pt x="505" y="0"/>
                </a:moveTo>
                <a:lnTo>
                  <a:pt x="0" y="0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lgDash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16764" name="Полилиния 116763"/>
          <p:cNvSpPr/>
          <p:nvPr/>
        </p:nvSpPr>
        <p:spPr>
          <a:xfrm>
            <a:off x="6804025" y="404813"/>
            <a:ext cx="787400" cy="14287"/>
          </a:xfrm>
          <a:custGeom>
            <a:avLst/>
            <a:gdLst/>
            <a:ahLst/>
            <a:cxnLst/>
            <a:pathLst>
              <a:path w="496" h="9">
                <a:moveTo>
                  <a:pt x="496" y="0"/>
                </a:moveTo>
                <a:lnTo>
                  <a:pt x="0" y="9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lgDash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16765" name="Овал 116764"/>
          <p:cNvSpPr/>
          <p:nvPr/>
        </p:nvSpPr>
        <p:spPr>
          <a:xfrm>
            <a:off x="6804025" y="6597650"/>
            <a:ext cx="144463" cy="71438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16766" name="Овал 116765"/>
          <p:cNvSpPr/>
          <p:nvPr/>
        </p:nvSpPr>
        <p:spPr>
          <a:xfrm>
            <a:off x="6804025" y="333375"/>
            <a:ext cx="144463" cy="71438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16767" name="Прямоугольник 116766"/>
          <p:cNvSpPr/>
          <p:nvPr/>
        </p:nvSpPr>
        <p:spPr>
          <a:xfrm>
            <a:off x="250825" y="3860800"/>
            <a:ext cx="5111750" cy="2808288"/>
          </a:xfrm>
          <a:prstGeom prst="rect">
            <a:avLst/>
          </a:prstGeom>
          <a:pattFill prst="cross">
            <a:fgClr>
              <a:schemeClr val="bg1"/>
            </a:fgClr>
            <a:bgClr>
              <a:srgbClr val="FFFF66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sz="3600" b="1" i="1">
                <a:solidFill>
                  <a:srgbClr val="663300"/>
                </a:solidFill>
                <a:latin typeface="Times New Roman" panose="02020603050405020304" pitchFamily="18" charset="0"/>
              </a:rPr>
              <a:t>Противоположным</a:t>
            </a:r>
            <a:endParaRPr sz="3600" b="1" i="1">
              <a:solidFill>
                <a:srgbClr val="663300"/>
              </a:solidFill>
              <a:latin typeface="Times New Roman" panose="02020603050405020304" pitchFamily="18" charset="0"/>
            </a:endParaRPr>
          </a:p>
          <a:p>
            <a:pPr algn="ctr"/>
            <a:r>
              <a:rPr sz="3600" b="1" i="1">
                <a:solidFill>
                  <a:srgbClr val="663300"/>
                </a:solidFill>
                <a:latin typeface="Times New Roman" panose="02020603050405020304" pitchFamily="18" charset="0"/>
              </a:rPr>
              <a:t>значениям х </a:t>
            </a:r>
            <a:endParaRPr sz="3600" b="1" i="1">
              <a:solidFill>
                <a:srgbClr val="663300"/>
              </a:solidFill>
              <a:latin typeface="Times New Roman" panose="02020603050405020304" pitchFamily="18" charset="0"/>
            </a:endParaRPr>
          </a:p>
          <a:p>
            <a:pPr algn="ctr"/>
            <a:r>
              <a:rPr sz="3600" b="1" i="1">
                <a:solidFill>
                  <a:srgbClr val="663300"/>
                </a:solidFill>
                <a:latin typeface="Times New Roman" panose="02020603050405020304" pitchFamily="18" charset="0"/>
              </a:rPr>
              <a:t>соответствуют</a:t>
            </a:r>
            <a:endParaRPr sz="3600" b="1" i="1">
              <a:solidFill>
                <a:srgbClr val="663300"/>
              </a:solidFill>
              <a:latin typeface="Times New Roman" panose="02020603050405020304" pitchFamily="18" charset="0"/>
            </a:endParaRPr>
          </a:p>
          <a:p>
            <a:pPr algn="ctr"/>
            <a:r>
              <a:rPr sz="3600" b="1" i="1">
                <a:solidFill>
                  <a:srgbClr val="663300"/>
                </a:solidFill>
                <a:latin typeface="Times New Roman" panose="02020603050405020304" pitchFamily="18" charset="0"/>
              </a:rPr>
              <a:t>противоположные</a:t>
            </a:r>
            <a:endParaRPr sz="3600" b="1" i="1">
              <a:solidFill>
                <a:srgbClr val="663300"/>
              </a:solidFill>
              <a:latin typeface="Times New Roman" panose="02020603050405020304" pitchFamily="18" charset="0"/>
            </a:endParaRPr>
          </a:p>
          <a:p>
            <a:pPr algn="ctr"/>
            <a:r>
              <a:rPr sz="3600" b="1" i="1">
                <a:solidFill>
                  <a:srgbClr val="663300"/>
                </a:solidFill>
                <a:latin typeface="Times New Roman" panose="02020603050405020304" pitchFamily="18" charset="0"/>
              </a:rPr>
              <a:t>значения у.</a:t>
            </a:r>
            <a:endParaRPr sz="3600" b="1" i="1">
              <a:solidFill>
                <a:srgbClr val="6633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67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67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16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167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67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6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67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67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6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167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67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16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67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67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116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1000"/>
                                        <p:tgtEl>
                                          <p:spTgt spid="116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116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000"/>
                            </p:stCondLst>
                            <p:childTnLst>
                              <p:par>
                                <p:cTn id="44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167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167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16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1000"/>
                                        <p:tgtEl>
                                          <p:spTgt spid="116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1000"/>
                                        <p:tgtEl>
                                          <p:spTgt spid="116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00"/>
                            </p:stCondLst>
                            <p:childTnLst>
                              <p:par>
                                <p:cTn id="5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167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167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16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7" dur="1000" fill="hold"/>
                                        <p:tgtEl>
                                          <p:spTgt spid="116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"/>
                            </p:stCondLst>
                            <p:childTnLst>
                              <p:par>
                                <p:cTn id="6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167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167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16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167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167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16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5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2" dur="1000" fill="hold"/>
                                        <p:tgtEl>
                                          <p:spTgt spid="116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00"/>
                            </p:stCondLst>
                            <p:childTnLst>
                              <p:par>
                                <p:cTn id="8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1000"/>
                                        <p:tgtEl>
                                          <p:spTgt spid="116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9" dur="1000"/>
                                        <p:tgtEl>
                                          <p:spTgt spid="116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2000"/>
                            </p:stCondLst>
                            <p:childTnLst>
                              <p:par>
                                <p:cTn id="9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1000"/>
                                        <p:tgtEl>
                                          <p:spTgt spid="116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6" dur="1000"/>
                                        <p:tgtEl>
                                          <p:spTgt spid="116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3000"/>
                            </p:stCondLst>
                            <p:childTnLst>
                              <p:par>
                                <p:cTn id="98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167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1167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116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1167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1167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116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5" presetClass="emph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1" dur="1000" fill="hold"/>
                                        <p:tgtEl>
                                          <p:spTgt spid="116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1167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1167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8" dur="1000"/>
                                        <p:tgtEl>
                                          <p:spTgt spid="116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46" grpId="0" animBg="1"/>
      <p:bldP spid="116757" grpId="0" animBg="1"/>
      <p:bldP spid="116757" grpId="1" animBg="1"/>
      <p:bldP spid="116757" grpId="2" animBg="1"/>
      <p:bldP spid="116757" grpId="3" animBg="1"/>
      <p:bldP spid="11676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119810" name="Замещающее содержимое 119809"/>
          <p:cNvGraphicFramePr/>
          <p:nvPr>
            <p:ph/>
          </p:nvPr>
        </p:nvGraphicFramePr>
        <p:xfrm>
          <a:off x="5143500" y="0"/>
          <a:ext cx="3405188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" r:id="rId1" imgW="2752725" imgH="5543550" progId="GraphCtrl.Document">
                  <p:embed/>
                </p:oleObj>
              </mc:Choice>
              <mc:Fallback>
                <p:oleObj name="" r:id="rId1" imgW="2752725" imgH="5543550" progId="GraphCtrl.Document">
                  <p:embed/>
                  <p:pic>
                    <p:nvPicPr>
                      <p:cNvPr id="0" name="Изображение 3088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5143500" y="0"/>
                        <a:ext cx="3405188" cy="6858000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9811" name="Изображение 119810" descr="CRCTR14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0" y="4365625"/>
            <a:ext cx="2087563" cy="24923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19813" name="Полилиния 119812"/>
          <p:cNvSpPr/>
          <p:nvPr/>
        </p:nvSpPr>
        <p:spPr>
          <a:xfrm>
            <a:off x="6470650" y="3489325"/>
            <a:ext cx="14288" cy="407988"/>
          </a:xfrm>
          <a:custGeom>
            <a:avLst/>
            <a:gdLst/>
            <a:ahLst/>
            <a:cxnLst/>
            <a:pathLst>
              <a:path w="9" h="257">
                <a:moveTo>
                  <a:pt x="9" y="0"/>
                </a:moveTo>
                <a:lnTo>
                  <a:pt x="0" y="257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lgDash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19814" name="Полилиния 119813"/>
          <p:cNvSpPr/>
          <p:nvPr/>
        </p:nvSpPr>
        <p:spPr>
          <a:xfrm>
            <a:off x="7245350" y="3136900"/>
            <a:ext cx="14288" cy="379413"/>
          </a:xfrm>
          <a:custGeom>
            <a:avLst/>
            <a:gdLst/>
            <a:ahLst/>
            <a:cxnLst/>
            <a:pathLst>
              <a:path w="9" h="239">
                <a:moveTo>
                  <a:pt x="9" y="0"/>
                </a:moveTo>
                <a:lnTo>
                  <a:pt x="0" y="239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lgDash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19817" name="Овал 119816"/>
          <p:cNvSpPr/>
          <p:nvPr/>
        </p:nvSpPr>
        <p:spPr>
          <a:xfrm>
            <a:off x="6372225" y="3860800"/>
            <a:ext cx="144463" cy="71438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19818" name="Полилиния 119817"/>
          <p:cNvSpPr/>
          <p:nvPr/>
        </p:nvSpPr>
        <p:spPr>
          <a:xfrm>
            <a:off x="6516688" y="3933825"/>
            <a:ext cx="352425" cy="1588"/>
          </a:xfrm>
          <a:custGeom>
            <a:avLst/>
            <a:gdLst/>
            <a:ahLst/>
            <a:cxnLst/>
            <a:pathLst>
              <a:path w="222" h="1">
                <a:moveTo>
                  <a:pt x="222" y="0"/>
                </a:moveTo>
                <a:lnTo>
                  <a:pt x="0" y="0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lgDash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19819" name="Полилиния 119818"/>
          <p:cNvSpPr/>
          <p:nvPr/>
        </p:nvSpPr>
        <p:spPr>
          <a:xfrm>
            <a:off x="6877050" y="3141663"/>
            <a:ext cx="352425" cy="1587"/>
          </a:xfrm>
          <a:custGeom>
            <a:avLst/>
            <a:gdLst/>
            <a:ahLst/>
            <a:cxnLst/>
            <a:pathLst>
              <a:path w="222" h="1">
                <a:moveTo>
                  <a:pt x="222" y="0"/>
                </a:moveTo>
                <a:lnTo>
                  <a:pt x="0" y="0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lgDash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19820" name="Овал 119819"/>
          <p:cNvSpPr/>
          <p:nvPr/>
        </p:nvSpPr>
        <p:spPr>
          <a:xfrm>
            <a:off x="7164388" y="3068638"/>
            <a:ext cx="144462" cy="71437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19824" name="Полилиния 119823"/>
          <p:cNvSpPr/>
          <p:nvPr/>
        </p:nvSpPr>
        <p:spPr>
          <a:xfrm>
            <a:off x="7624763" y="407988"/>
            <a:ext cx="1587" cy="3151187"/>
          </a:xfrm>
          <a:custGeom>
            <a:avLst/>
            <a:gdLst/>
            <a:ahLst/>
            <a:cxnLst/>
            <a:pathLst>
              <a:path w="1" h="1985">
                <a:moveTo>
                  <a:pt x="0" y="0"/>
                </a:moveTo>
                <a:lnTo>
                  <a:pt x="0" y="1985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lgDash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19825" name="Полилиния 119824"/>
          <p:cNvSpPr/>
          <p:nvPr/>
        </p:nvSpPr>
        <p:spPr>
          <a:xfrm>
            <a:off x="6084888" y="3503613"/>
            <a:ext cx="4762" cy="3354387"/>
          </a:xfrm>
          <a:custGeom>
            <a:avLst/>
            <a:gdLst/>
            <a:ahLst/>
            <a:cxnLst/>
            <a:pathLst>
              <a:path w="3" h="2113">
                <a:moveTo>
                  <a:pt x="3" y="0"/>
                </a:moveTo>
                <a:lnTo>
                  <a:pt x="0" y="2113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lgDash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19826" name="Полилиния 119825"/>
          <p:cNvSpPr/>
          <p:nvPr/>
        </p:nvSpPr>
        <p:spPr>
          <a:xfrm>
            <a:off x="6084888" y="6669088"/>
            <a:ext cx="801687" cy="1587"/>
          </a:xfrm>
          <a:custGeom>
            <a:avLst/>
            <a:gdLst/>
            <a:ahLst/>
            <a:cxnLst/>
            <a:pathLst>
              <a:path w="505" h="1">
                <a:moveTo>
                  <a:pt x="505" y="0"/>
                </a:moveTo>
                <a:lnTo>
                  <a:pt x="0" y="0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lgDash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19827" name="Полилиния 119826"/>
          <p:cNvSpPr/>
          <p:nvPr/>
        </p:nvSpPr>
        <p:spPr>
          <a:xfrm>
            <a:off x="6804025" y="404813"/>
            <a:ext cx="787400" cy="14287"/>
          </a:xfrm>
          <a:custGeom>
            <a:avLst/>
            <a:gdLst/>
            <a:ahLst/>
            <a:cxnLst/>
            <a:pathLst>
              <a:path w="496" h="9">
                <a:moveTo>
                  <a:pt x="496" y="0"/>
                </a:moveTo>
                <a:lnTo>
                  <a:pt x="0" y="9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lgDash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19828" name="Овал 119827"/>
          <p:cNvSpPr/>
          <p:nvPr/>
        </p:nvSpPr>
        <p:spPr>
          <a:xfrm>
            <a:off x="6011863" y="6597650"/>
            <a:ext cx="144462" cy="71438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19829" name="Овал 119828"/>
          <p:cNvSpPr/>
          <p:nvPr/>
        </p:nvSpPr>
        <p:spPr>
          <a:xfrm>
            <a:off x="7596188" y="333375"/>
            <a:ext cx="144462" cy="71438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19831" name="Полилиния 119830"/>
          <p:cNvSpPr/>
          <p:nvPr/>
        </p:nvSpPr>
        <p:spPr>
          <a:xfrm>
            <a:off x="6076950" y="379413"/>
            <a:ext cx="1547813" cy="6275387"/>
          </a:xfrm>
          <a:custGeom>
            <a:avLst/>
            <a:gdLst/>
            <a:ahLst/>
            <a:cxnLst/>
            <a:pathLst>
              <a:path w="975" h="3953">
                <a:moveTo>
                  <a:pt x="975" y="0"/>
                </a:moveTo>
                <a:lnTo>
                  <a:pt x="0" y="3953"/>
                </a:lnTo>
              </a:path>
            </a:pathLst>
          </a:custGeom>
          <a:noFill/>
          <a:ln w="2857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19832" name="Полилиния 119831"/>
          <p:cNvSpPr/>
          <p:nvPr/>
        </p:nvSpPr>
        <p:spPr>
          <a:xfrm>
            <a:off x="6470650" y="3136900"/>
            <a:ext cx="774700" cy="760413"/>
          </a:xfrm>
          <a:custGeom>
            <a:avLst/>
            <a:gdLst/>
            <a:ahLst/>
            <a:cxnLst/>
            <a:pathLst>
              <a:path w="488" h="479">
                <a:moveTo>
                  <a:pt x="488" y="0"/>
                </a:moveTo>
                <a:lnTo>
                  <a:pt x="0" y="479"/>
                </a:lnTo>
              </a:path>
            </a:pathLst>
          </a:custGeom>
          <a:noFill/>
          <a:ln w="2857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19833" name="Овал 119832"/>
          <p:cNvSpPr/>
          <p:nvPr/>
        </p:nvSpPr>
        <p:spPr>
          <a:xfrm>
            <a:off x="6804025" y="3429000"/>
            <a:ext cx="71438" cy="144463"/>
          </a:xfrm>
          <a:prstGeom prst="ellipse">
            <a:avLst/>
          </a:prstGeom>
          <a:solidFill>
            <a:srgbClr val="00FF00"/>
          </a:solidFill>
          <a:ln w="9525" cap="flat" cmpd="sng">
            <a:solidFill>
              <a:srgbClr val="00FF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19834" name="Прямоугольник 119833"/>
          <p:cNvSpPr/>
          <p:nvPr/>
        </p:nvSpPr>
        <p:spPr>
          <a:xfrm>
            <a:off x="250825" y="549275"/>
            <a:ext cx="5111750" cy="1727200"/>
          </a:xfrm>
          <a:prstGeom prst="rect">
            <a:avLst/>
          </a:prstGeom>
          <a:pattFill prst="cross">
            <a:fgClr>
              <a:schemeClr val="bg1"/>
            </a:fgClr>
            <a:bgClr>
              <a:srgbClr val="FFFF66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sz="3600" b="1" i="1">
                <a:solidFill>
                  <a:srgbClr val="663300"/>
                </a:solidFill>
                <a:latin typeface="Times New Roman" panose="02020603050405020304" pitchFamily="18" charset="0"/>
              </a:rPr>
              <a:t>Симметрично</a:t>
            </a:r>
            <a:endParaRPr sz="3600" b="1" i="1">
              <a:solidFill>
                <a:srgbClr val="663300"/>
              </a:solidFill>
              <a:latin typeface="Times New Roman" panose="02020603050405020304" pitchFamily="18" charset="0"/>
            </a:endParaRPr>
          </a:p>
          <a:p>
            <a:pPr algn="ctr"/>
            <a:r>
              <a:rPr sz="3600" b="1" i="1">
                <a:solidFill>
                  <a:srgbClr val="663300"/>
                </a:solidFill>
                <a:latin typeface="Times New Roman" panose="02020603050405020304" pitchFamily="18" charset="0"/>
              </a:rPr>
              <a:t>относительно</a:t>
            </a:r>
            <a:endParaRPr sz="3600" b="1" i="1">
              <a:solidFill>
                <a:srgbClr val="663300"/>
              </a:solidFill>
              <a:latin typeface="Times New Roman" panose="02020603050405020304" pitchFamily="18" charset="0"/>
            </a:endParaRPr>
          </a:p>
          <a:p>
            <a:pPr algn="ctr"/>
            <a:r>
              <a:rPr sz="3600" b="1" i="1">
                <a:solidFill>
                  <a:srgbClr val="663300"/>
                </a:solidFill>
                <a:latin typeface="Times New Roman" panose="02020603050405020304" pitchFamily="18" charset="0"/>
              </a:rPr>
              <a:t>начала координат.</a:t>
            </a:r>
            <a:endParaRPr sz="3600" b="1" i="1">
              <a:solidFill>
                <a:srgbClr val="6633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98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98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19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98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98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19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98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98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19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2000"/>
                                        <p:tgtEl>
                                          <p:spTgt spid="119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98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98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19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98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98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19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2000"/>
                                        <p:tgtEl>
                                          <p:spTgt spid="119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198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198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19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198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198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5" dur="1000"/>
                                        <p:tgtEl>
                                          <p:spTgt spid="119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83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0838" name="Прямоугольник 120837"/>
          <p:cNvSpPr/>
          <p:nvPr/>
        </p:nvSpPr>
        <p:spPr>
          <a:xfrm>
            <a:off x="0" y="9858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aphicFrame>
        <p:nvGraphicFramePr>
          <p:cNvPr id="120837" name="Объект 120836"/>
          <p:cNvGraphicFramePr/>
          <p:nvPr/>
        </p:nvGraphicFramePr>
        <p:xfrm>
          <a:off x="4787900" y="0"/>
          <a:ext cx="3822700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" r:id="rId1" imgW="3105150" imgH="5543550" progId="GraphCtrl.Document">
                  <p:embed/>
                </p:oleObj>
              </mc:Choice>
              <mc:Fallback>
                <p:oleObj name="" r:id="rId1" imgW="3105150" imgH="5543550" progId="GraphCtrl.Document">
                  <p:embed/>
                  <p:pic>
                    <p:nvPicPr>
                      <p:cNvPr id="0" name="Изображение 3089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4787900" y="0"/>
                        <a:ext cx="3822700" cy="68580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0839" name="Полилиния 120838"/>
          <p:cNvSpPr/>
          <p:nvPr/>
        </p:nvSpPr>
        <p:spPr>
          <a:xfrm>
            <a:off x="5219700" y="0"/>
            <a:ext cx="1657350" cy="6858000"/>
          </a:xfrm>
          <a:custGeom>
            <a:avLst/>
            <a:gdLst/>
            <a:ahLst/>
            <a:cxnLst/>
            <a:pathLst>
              <a:path w="2946" h="12471">
                <a:moveTo>
                  <a:pt x="2946" y="0"/>
                </a:moveTo>
                <a:lnTo>
                  <a:pt x="2670" y="2901"/>
                </a:lnTo>
                <a:lnTo>
                  <a:pt x="2505" y="4176"/>
                </a:lnTo>
                <a:lnTo>
                  <a:pt x="2340" y="5136"/>
                </a:lnTo>
                <a:lnTo>
                  <a:pt x="2145" y="5826"/>
                </a:lnTo>
                <a:lnTo>
                  <a:pt x="2040" y="6111"/>
                </a:lnTo>
                <a:lnTo>
                  <a:pt x="1890" y="6321"/>
                </a:lnTo>
                <a:lnTo>
                  <a:pt x="1770" y="6441"/>
                </a:lnTo>
                <a:lnTo>
                  <a:pt x="1635" y="6501"/>
                </a:lnTo>
                <a:lnTo>
                  <a:pt x="1230" y="6531"/>
                </a:lnTo>
                <a:lnTo>
                  <a:pt x="1065" y="6621"/>
                </a:lnTo>
                <a:lnTo>
                  <a:pt x="975" y="6696"/>
                </a:lnTo>
                <a:lnTo>
                  <a:pt x="855" y="6936"/>
                </a:lnTo>
                <a:lnTo>
                  <a:pt x="720" y="7281"/>
                </a:lnTo>
                <a:lnTo>
                  <a:pt x="540" y="7971"/>
                </a:lnTo>
                <a:lnTo>
                  <a:pt x="390" y="8811"/>
                </a:lnTo>
                <a:lnTo>
                  <a:pt x="255" y="10101"/>
                </a:lnTo>
                <a:lnTo>
                  <a:pt x="0" y="12471"/>
                </a:lnTo>
              </a:path>
            </a:pathLst>
          </a:custGeom>
          <a:noFill/>
          <a:ln w="57150" cap="flat" cmpd="sng">
            <a:solidFill>
              <a:srgbClr val="00808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pic>
        <p:nvPicPr>
          <p:cNvPr id="120840" name="Изображение 120839" descr="CRCTR49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250825" y="188913"/>
            <a:ext cx="808038" cy="20161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20841" name="Прямоугольник 120840"/>
          <p:cNvSpPr/>
          <p:nvPr/>
        </p:nvSpPr>
        <p:spPr>
          <a:xfrm>
            <a:off x="1547813" y="0"/>
            <a:ext cx="4103687" cy="2565400"/>
          </a:xfrm>
          <a:prstGeom prst="rect">
            <a:avLst/>
          </a:prstGeom>
          <a:pattFill prst="cross">
            <a:fgClr>
              <a:schemeClr val="bg1"/>
            </a:fgClr>
            <a:bgClr>
              <a:schemeClr val="accent1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sz="3600" b="1" i="1">
                <a:solidFill>
                  <a:schemeClr val="accent2"/>
                </a:solidFill>
                <a:latin typeface="Times New Roman" panose="02020603050405020304" pitchFamily="18" charset="0"/>
              </a:rPr>
              <a:t>Постройте</a:t>
            </a:r>
            <a:endParaRPr sz="3600" b="1" i="1">
              <a:solidFill>
                <a:schemeClr val="accent2"/>
              </a:solidFill>
              <a:latin typeface="Times New Roman" panose="02020603050405020304" pitchFamily="18" charset="0"/>
            </a:endParaRPr>
          </a:p>
          <a:p>
            <a:pPr algn="ctr"/>
            <a:r>
              <a:rPr sz="3600" b="1" i="1">
                <a:solidFill>
                  <a:schemeClr val="accent2"/>
                </a:solidFill>
                <a:latin typeface="Times New Roman" panose="02020603050405020304" pitchFamily="18" charset="0"/>
              </a:rPr>
              <a:t>график функции,</a:t>
            </a:r>
            <a:endParaRPr sz="3600" b="1" i="1">
              <a:solidFill>
                <a:schemeClr val="accent2"/>
              </a:solidFill>
              <a:latin typeface="Times New Roman" panose="02020603050405020304" pitchFamily="18" charset="0"/>
            </a:endParaRPr>
          </a:p>
          <a:p>
            <a:pPr algn="ctr"/>
            <a:r>
              <a:rPr sz="3600" b="1" i="1">
                <a:solidFill>
                  <a:schemeClr val="accent2"/>
                </a:solidFill>
                <a:latin typeface="Times New Roman" panose="02020603050405020304" pitchFamily="18" charset="0"/>
              </a:rPr>
              <a:t>используя правила</a:t>
            </a:r>
            <a:endParaRPr sz="3600" b="1" i="1">
              <a:solidFill>
                <a:schemeClr val="accent2"/>
              </a:solidFill>
              <a:latin typeface="Times New Roman" panose="02020603050405020304" pitchFamily="18" charset="0"/>
            </a:endParaRPr>
          </a:p>
          <a:p>
            <a:pPr algn="ctr"/>
            <a:r>
              <a:rPr sz="3600" b="1" i="1">
                <a:solidFill>
                  <a:schemeClr val="accent2"/>
                </a:solidFill>
                <a:latin typeface="Times New Roman" panose="02020603050405020304" pitchFamily="18" charset="0"/>
              </a:rPr>
              <a:t>перемещения:</a:t>
            </a:r>
            <a:endParaRPr sz="3600" b="1" i="1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0842" name="Овал 120841"/>
          <p:cNvSpPr/>
          <p:nvPr/>
        </p:nvSpPr>
        <p:spPr>
          <a:xfrm>
            <a:off x="1042988" y="333375"/>
            <a:ext cx="914400" cy="914400"/>
          </a:xfrm>
          <a:prstGeom prst="ellipse">
            <a:avLst/>
          </a:prstGeom>
          <a:pattFill prst="openDmnd">
            <a:fgClr>
              <a:schemeClr val="bg1"/>
            </a:fgClr>
            <a:bgClr>
              <a:srgbClr val="ABD9DD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sz="4000" b="1">
                <a:latin typeface="Times New Roman" panose="02020603050405020304" pitchFamily="18" charset="0"/>
              </a:rPr>
              <a:t>1.</a:t>
            </a:r>
            <a:endParaRPr sz="4000" b="1">
              <a:latin typeface="Times New Roman" panose="02020603050405020304" pitchFamily="18" charset="0"/>
            </a:endParaRPr>
          </a:p>
        </p:txBody>
      </p:sp>
      <p:grpSp>
        <p:nvGrpSpPr>
          <p:cNvPr id="120845" name="Группа 120844"/>
          <p:cNvGrpSpPr/>
          <p:nvPr/>
        </p:nvGrpSpPr>
        <p:grpSpPr>
          <a:xfrm>
            <a:off x="827088" y="2852738"/>
            <a:ext cx="3384550" cy="766762"/>
            <a:chOff x="158" y="3520"/>
            <a:chExt cx="2132" cy="483"/>
          </a:xfrm>
        </p:grpSpPr>
        <p:sp>
          <p:nvSpPr>
            <p:cNvPr id="120846" name="Прямоугольник 120845"/>
            <p:cNvSpPr/>
            <p:nvPr/>
          </p:nvSpPr>
          <p:spPr>
            <a:xfrm>
              <a:off x="158" y="3566"/>
              <a:ext cx="2132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chemeClr val="accent1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sz="3600" b="1" i="1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120847" name="Замещающее содержимое 120846"/>
            <p:cNvGraphicFramePr/>
            <p:nvPr>
              <p:ph/>
            </p:nvPr>
          </p:nvGraphicFramePr>
          <p:xfrm>
            <a:off x="459" y="3520"/>
            <a:ext cx="1530" cy="48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2" name="" r:id="rId4" imgW="723900" imgH="228600" progId="Equation.3">
                    <p:embed/>
                  </p:oleObj>
                </mc:Choice>
                <mc:Fallback>
                  <p:oleObj name="" r:id="rId4" imgW="723900" imgH="228600" progId="Equation.3">
                    <p:embed/>
                    <p:pic>
                      <p:nvPicPr>
                        <p:cNvPr id="0" name="Изображение 3091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459" y="3520"/>
                          <a:ext cx="1530" cy="48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120848" name="Изображение 120847" descr="CRCTR14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flipH="1">
            <a:off x="0" y="4365625"/>
            <a:ext cx="2087563" cy="24923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20849" name="Полилиния 120848"/>
          <p:cNvSpPr/>
          <p:nvPr/>
        </p:nvSpPr>
        <p:spPr>
          <a:xfrm>
            <a:off x="6035675" y="3614738"/>
            <a:ext cx="1152525" cy="1587"/>
          </a:xfrm>
          <a:custGeom>
            <a:avLst/>
            <a:gdLst/>
            <a:ahLst/>
            <a:cxnLst/>
            <a:pathLst>
              <a:path w="726" h="1">
                <a:moveTo>
                  <a:pt x="0" y="0"/>
                </a:moveTo>
                <a:lnTo>
                  <a:pt x="726" y="0"/>
                </a:lnTo>
              </a:path>
            </a:pathLst>
          </a:custGeom>
          <a:noFill/>
          <a:ln w="31750" cap="flat" cmpd="sng">
            <a:solidFill>
              <a:srgbClr val="FF0000"/>
            </a:solidFill>
            <a:prstDash val="solid"/>
            <a:headEnd type="none" w="med" len="med"/>
            <a:tailEnd type="triangle" w="med" len="med"/>
          </a:ln>
        </p:spPr>
        <p:txBody>
          <a:bodyPr/>
          <a:p>
            <a:endParaRPr lang="ru-RU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08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08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08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08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08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120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2.73821E-6 L 0.12604 -2.73821E-6 " pathEditMode="relative" ptsTypes="AA">
                                      <p:cBhvr>
                                        <p:cTn id="19" dur="2000" fill="hold"/>
                                        <p:tgtEl>
                                          <p:spTgt spid="1208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120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08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08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0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84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1858" name="Прямоугольник 121857"/>
          <p:cNvSpPr/>
          <p:nvPr/>
        </p:nvSpPr>
        <p:spPr>
          <a:xfrm>
            <a:off x="0" y="9858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aphicFrame>
        <p:nvGraphicFramePr>
          <p:cNvPr id="121859" name="Объект 121858"/>
          <p:cNvGraphicFramePr/>
          <p:nvPr/>
        </p:nvGraphicFramePr>
        <p:xfrm>
          <a:off x="4787900" y="0"/>
          <a:ext cx="3822700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" r:id="rId1" imgW="3105150" imgH="5543550" progId="GraphCtrl.Document">
                  <p:embed/>
                </p:oleObj>
              </mc:Choice>
              <mc:Fallback>
                <p:oleObj name="" r:id="rId1" imgW="3105150" imgH="5543550" progId="GraphCtrl.Document">
                  <p:embed/>
                  <p:pic>
                    <p:nvPicPr>
                      <p:cNvPr id="0" name="Изображение 3092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4787900" y="0"/>
                        <a:ext cx="3822700" cy="68580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1860" name="Полилиния 121859"/>
          <p:cNvSpPr/>
          <p:nvPr/>
        </p:nvSpPr>
        <p:spPr>
          <a:xfrm>
            <a:off x="5219700" y="0"/>
            <a:ext cx="1657350" cy="6858000"/>
          </a:xfrm>
          <a:custGeom>
            <a:avLst/>
            <a:gdLst/>
            <a:ahLst/>
            <a:cxnLst/>
            <a:pathLst>
              <a:path w="2946" h="12471">
                <a:moveTo>
                  <a:pt x="2946" y="0"/>
                </a:moveTo>
                <a:lnTo>
                  <a:pt x="2670" y="2901"/>
                </a:lnTo>
                <a:lnTo>
                  <a:pt x="2505" y="4176"/>
                </a:lnTo>
                <a:lnTo>
                  <a:pt x="2340" y="5136"/>
                </a:lnTo>
                <a:lnTo>
                  <a:pt x="2145" y="5826"/>
                </a:lnTo>
                <a:lnTo>
                  <a:pt x="2040" y="6111"/>
                </a:lnTo>
                <a:lnTo>
                  <a:pt x="1890" y="6321"/>
                </a:lnTo>
                <a:lnTo>
                  <a:pt x="1770" y="6441"/>
                </a:lnTo>
                <a:lnTo>
                  <a:pt x="1635" y="6501"/>
                </a:lnTo>
                <a:lnTo>
                  <a:pt x="1230" y="6531"/>
                </a:lnTo>
                <a:lnTo>
                  <a:pt x="1065" y="6621"/>
                </a:lnTo>
                <a:lnTo>
                  <a:pt x="975" y="6696"/>
                </a:lnTo>
                <a:lnTo>
                  <a:pt x="855" y="6936"/>
                </a:lnTo>
                <a:lnTo>
                  <a:pt x="720" y="7281"/>
                </a:lnTo>
                <a:lnTo>
                  <a:pt x="540" y="7971"/>
                </a:lnTo>
                <a:lnTo>
                  <a:pt x="390" y="8811"/>
                </a:lnTo>
                <a:lnTo>
                  <a:pt x="255" y="10101"/>
                </a:lnTo>
                <a:lnTo>
                  <a:pt x="0" y="12471"/>
                </a:lnTo>
              </a:path>
            </a:pathLst>
          </a:custGeom>
          <a:noFill/>
          <a:ln w="57150" cap="flat" cmpd="sng">
            <a:solidFill>
              <a:srgbClr val="00808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pic>
        <p:nvPicPr>
          <p:cNvPr id="121861" name="Изображение 121860" descr="CRCTR49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250825" y="188913"/>
            <a:ext cx="808038" cy="20161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21862" name="Прямоугольник 121861"/>
          <p:cNvSpPr/>
          <p:nvPr/>
        </p:nvSpPr>
        <p:spPr>
          <a:xfrm>
            <a:off x="1547813" y="0"/>
            <a:ext cx="4103687" cy="2565400"/>
          </a:xfrm>
          <a:prstGeom prst="rect">
            <a:avLst/>
          </a:prstGeom>
          <a:pattFill prst="cross">
            <a:fgClr>
              <a:schemeClr val="bg1"/>
            </a:fgClr>
            <a:bgClr>
              <a:schemeClr val="accent1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sz="3600" b="1" i="1">
                <a:solidFill>
                  <a:schemeClr val="accent2"/>
                </a:solidFill>
                <a:latin typeface="Times New Roman" panose="02020603050405020304" pitchFamily="18" charset="0"/>
              </a:rPr>
              <a:t>Постройте</a:t>
            </a:r>
            <a:endParaRPr sz="3600" b="1" i="1">
              <a:solidFill>
                <a:schemeClr val="accent2"/>
              </a:solidFill>
              <a:latin typeface="Times New Roman" panose="02020603050405020304" pitchFamily="18" charset="0"/>
            </a:endParaRPr>
          </a:p>
          <a:p>
            <a:pPr algn="ctr"/>
            <a:r>
              <a:rPr sz="3600" b="1" i="1">
                <a:solidFill>
                  <a:schemeClr val="accent2"/>
                </a:solidFill>
                <a:latin typeface="Times New Roman" panose="02020603050405020304" pitchFamily="18" charset="0"/>
              </a:rPr>
              <a:t>график функции,</a:t>
            </a:r>
            <a:endParaRPr sz="3600" b="1" i="1">
              <a:solidFill>
                <a:schemeClr val="accent2"/>
              </a:solidFill>
              <a:latin typeface="Times New Roman" panose="02020603050405020304" pitchFamily="18" charset="0"/>
            </a:endParaRPr>
          </a:p>
          <a:p>
            <a:pPr algn="ctr"/>
            <a:r>
              <a:rPr sz="3600" b="1" i="1">
                <a:solidFill>
                  <a:schemeClr val="accent2"/>
                </a:solidFill>
                <a:latin typeface="Times New Roman" panose="02020603050405020304" pitchFamily="18" charset="0"/>
              </a:rPr>
              <a:t>используя правила</a:t>
            </a:r>
            <a:endParaRPr sz="3600" b="1" i="1">
              <a:solidFill>
                <a:schemeClr val="accent2"/>
              </a:solidFill>
              <a:latin typeface="Times New Roman" panose="02020603050405020304" pitchFamily="18" charset="0"/>
            </a:endParaRPr>
          </a:p>
          <a:p>
            <a:pPr algn="ctr"/>
            <a:r>
              <a:rPr sz="3600" b="1" i="1">
                <a:solidFill>
                  <a:schemeClr val="accent2"/>
                </a:solidFill>
                <a:latin typeface="Times New Roman" panose="02020603050405020304" pitchFamily="18" charset="0"/>
              </a:rPr>
              <a:t>перемещения:</a:t>
            </a:r>
            <a:endParaRPr sz="3600" b="1" i="1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1863" name="Овал 121862"/>
          <p:cNvSpPr/>
          <p:nvPr/>
        </p:nvSpPr>
        <p:spPr>
          <a:xfrm>
            <a:off x="1042988" y="333375"/>
            <a:ext cx="914400" cy="914400"/>
          </a:xfrm>
          <a:prstGeom prst="ellipse">
            <a:avLst/>
          </a:prstGeom>
          <a:pattFill prst="openDmnd">
            <a:fgClr>
              <a:schemeClr val="bg1"/>
            </a:fgClr>
            <a:bgClr>
              <a:srgbClr val="ABD9DD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sz="4000" b="1">
                <a:latin typeface="Times New Roman" panose="02020603050405020304" pitchFamily="18" charset="0"/>
              </a:rPr>
              <a:t>2.</a:t>
            </a:r>
            <a:endParaRPr sz="4000" b="1">
              <a:latin typeface="Times New Roman" panose="02020603050405020304" pitchFamily="18" charset="0"/>
            </a:endParaRPr>
          </a:p>
        </p:txBody>
      </p:sp>
      <p:grpSp>
        <p:nvGrpSpPr>
          <p:cNvPr id="121864" name="Группа 121863"/>
          <p:cNvGrpSpPr/>
          <p:nvPr/>
        </p:nvGrpSpPr>
        <p:grpSpPr>
          <a:xfrm>
            <a:off x="827088" y="2852738"/>
            <a:ext cx="3384550" cy="766762"/>
            <a:chOff x="158" y="3520"/>
            <a:chExt cx="2132" cy="483"/>
          </a:xfrm>
        </p:grpSpPr>
        <p:sp>
          <p:nvSpPr>
            <p:cNvPr id="121865" name="Прямоугольник 121864"/>
            <p:cNvSpPr/>
            <p:nvPr/>
          </p:nvSpPr>
          <p:spPr>
            <a:xfrm>
              <a:off x="158" y="3566"/>
              <a:ext cx="2132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chemeClr val="accent1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sz="3600" b="1" i="1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121866" name="Замещающее содержимое 121865"/>
            <p:cNvGraphicFramePr/>
            <p:nvPr>
              <p:ph/>
            </p:nvPr>
          </p:nvGraphicFramePr>
          <p:xfrm>
            <a:off x="566" y="3520"/>
            <a:ext cx="1315" cy="48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4" name="" r:id="rId4" imgW="622300" imgH="228600" progId="Equation.3">
                    <p:embed/>
                  </p:oleObj>
                </mc:Choice>
                <mc:Fallback>
                  <p:oleObj name="" r:id="rId4" imgW="622300" imgH="228600" progId="Equation.3">
                    <p:embed/>
                    <p:pic>
                      <p:nvPicPr>
                        <p:cNvPr id="0" name="Изображение 3093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566" y="3520"/>
                          <a:ext cx="1315" cy="483"/>
                        </a:xfrm>
                        <a:prstGeom prst="rect">
                          <a:avLst/>
                        </a:prstGeom>
                        <a:noFill/>
                        <a:ln w="38100"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121867" name="Изображение 121866" descr="CRCTR14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flipH="1">
            <a:off x="0" y="4365625"/>
            <a:ext cx="2087563" cy="24923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21868" name="Полилиния 121867"/>
          <p:cNvSpPr/>
          <p:nvPr/>
        </p:nvSpPr>
        <p:spPr>
          <a:xfrm>
            <a:off x="6011863" y="3644900"/>
            <a:ext cx="14287" cy="1168400"/>
          </a:xfrm>
          <a:custGeom>
            <a:avLst/>
            <a:gdLst/>
            <a:ahLst/>
            <a:cxnLst/>
            <a:pathLst>
              <a:path w="9" h="736">
                <a:moveTo>
                  <a:pt x="0" y="0"/>
                </a:moveTo>
                <a:lnTo>
                  <a:pt x="9" y="736"/>
                </a:lnTo>
              </a:path>
            </a:pathLst>
          </a:custGeom>
          <a:noFill/>
          <a:ln w="31750" cap="flat" cmpd="sng">
            <a:solidFill>
              <a:srgbClr val="FF0000"/>
            </a:solidFill>
            <a:prstDash val="solid"/>
            <a:headEnd type="none" w="med" len="med"/>
            <a:tailEnd type="triangle" w="med" len="med"/>
          </a:ln>
        </p:spPr>
        <p:txBody>
          <a:bodyPr/>
          <a:p>
            <a:endParaRPr lang="ru-RU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18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18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21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2.73821E-6 L 1.11111E-6 0.17831 " pathEditMode="relative" ptsTypes="AA">
                                      <p:cBhvr>
                                        <p:cTn id="13" dur="2000" fill="hold"/>
                                        <p:tgtEl>
                                          <p:spTgt spid="1218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18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18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21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2000"/>
                                        <p:tgtEl>
                                          <p:spTgt spid="121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1258</Words>
  <Application>WPS Presentation</Application>
  <PresentationFormat>Экран</PresentationFormat>
  <Paragraphs>239</Paragraphs>
  <Slides>19</Slides>
  <Notes>9</Notes>
  <HiddenSlides>0</HiddenSlides>
  <MMClips>0</MMClips>
  <ScaleCrop>false</ScaleCrop>
  <HeadingPairs>
    <vt:vector size="8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62</vt:i4>
      </vt:variant>
      <vt:variant>
        <vt:lpstr>幻灯片标题</vt:lpstr>
      </vt:variant>
      <vt:variant>
        <vt:i4>19</vt:i4>
      </vt:variant>
    </vt:vector>
  </HeadingPairs>
  <TitlesOfParts>
    <vt:vector size="88" baseType="lpstr">
      <vt:lpstr>Arial</vt:lpstr>
      <vt:lpstr>SimSun</vt:lpstr>
      <vt:lpstr>Wingdings</vt:lpstr>
      <vt:lpstr>Times New Roman</vt:lpstr>
      <vt:lpstr>Microsoft YaHei</vt:lpstr>
      <vt:lpstr>Arial Unicode MS</vt:lpstr>
      <vt:lpstr>Оформление по умолчанию</vt:lpstr>
      <vt:lpstr>Equation.3</vt:lpstr>
      <vt:lpstr>Equation.3</vt:lpstr>
      <vt:lpstr>Equation.3</vt:lpstr>
      <vt:lpstr>Equation.3</vt:lpstr>
      <vt:lpstr>GraphCtrl.Document</vt:lpstr>
      <vt:lpstr>GraphCtrl.Document</vt:lpstr>
      <vt:lpstr>GraphCtrl.Document</vt:lpstr>
      <vt:lpstr>Equation.3</vt:lpstr>
      <vt:lpstr>GraphCtrl.Document</vt:lpstr>
      <vt:lpstr>Equation.3</vt:lpstr>
      <vt:lpstr>GraphCtrl.Document</vt:lpstr>
      <vt:lpstr>Equation.3</vt:lpstr>
      <vt:lpstr>Equation.3</vt:lpstr>
      <vt:lpstr>Equation.3</vt:lpstr>
      <vt:lpstr>GraphCtrl.Document</vt:lpstr>
      <vt:lpstr>GraphCtrl.Document</vt:lpstr>
      <vt:lpstr>GraphCtrl.Document</vt:lpstr>
      <vt:lpstr>Equation.3</vt:lpstr>
      <vt:lpstr>GraphCtrl.Document</vt:lpstr>
      <vt:lpstr>GraphCtrl.Document</vt:lpstr>
      <vt:lpstr>GraphCtrl.Document</vt:lpstr>
      <vt:lpstr>Equation.3</vt:lpstr>
      <vt:lpstr>Equation.3</vt:lpstr>
      <vt:lpstr>GraphCtrl.Document</vt:lpstr>
      <vt:lpstr>GraphCtrl.Document</vt:lpstr>
      <vt:lpstr>GraphCtrl.Document</vt:lpstr>
      <vt:lpstr>Equation.3</vt:lpstr>
      <vt:lpstr>Equation.3</vt:lpstr>
      <vt:lpstr>Equation.3</vt:lpstr>
      <vt:lpstr>Equation.3</vt:lpstr>
      <vt:lpstr>Equation.3</vt:lpstr>
      <vt:lpstr>GraphCtrl.Document</vt:lpstr>
      <vt:lpstr>Equation.3</vt:lpstr>
      <vt:lpstr>Equation.3</vt:lpstr>
      <vt:lpstr>Equation.3</vt:lpstr>
      <vt:lpstr>Equation.3</vt:lpstr>
      <vt:lpstr>Equation.3</vt:lpstr>
      <vt:lpstr>Equation.3</vt:lpstr>
      <vt:lpstr>GraphCtrl.Document</vt:lpstr>
      <vt:lpstr>Equation.3</vt:lpstr>
      <vt:lpstr>Equation.3</vt:lpstr>
      <vt:lpstr>Equation.3</vt:lpstr>
      <vt:lpstr>Equation.3</vt:lpstr>
      <vt:lpstr>Equation.3</vt:lpstr>
      <vt:lpstr>Equation.3</vt:lpstr>
      <vt:lpstr>GraphCtrl.Document</vt:lpstr>
      <vt:lpstr>Equation.3</vt:lpstr>
      <vt:lpstr>Equation.3</vt:lpstr>
      <vt:lpstr>Equation.3</vt:lpstr>
      <vt:lpstr>Equation.3</vt:lpstr>
      <vt:lpstr>Equation.3</vt:lpstr>
      <vt:lpstr>GraphCtrl.Document</vt:lpstr>
      <vt:lpstr>Equation.3</vt:lpstr>
      <vt:lpstr>Equation.3</vt:lpstr>
      <vt:lpstr>Equation.3</vt:lpstr>
      <vt:lpstr>GraphCtrl.Document</vt:lpstr>
      <vt:lpstr>Equation.3</vt:lpstr>
      <vt:lpstr>Equation.3</vt:lpstr>
      <vt:lpstr>GraphCtrl.Document</vt:lpstr>
      <vt:lpstr>GraphCtrl.Document</vt:lpstr>
      <vt:lpstr>GraphCtrl.Document</vt:lpstr>
      <vt:lpstr>Equation.3</vt:lpstr>
      <vt:lpstr>    Функция      График функции.</vt:lpstr>
      <vt:lpstr>Примеры, приводящие  к понятию  функции</vt:lpstr>
      <vt:lpstr>График функции   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UCL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Функция. График функции.</dc:title>
  <dc:creator>MAMA</dc:creator>
  <cp:lastModifiedBy>Людмила Мороз</cp:lastModifiedBy>
  <cp:revision>31</cp:revision>
  <dcterms:created xsi:type="dcterms:W3CDTF">2009-10-02T23:02:00Z</dcterms:created>
  <dcterms:modified xsi:type="dcterms:W3CDTF">2025-02-16T16:03:25Z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EF5A739EA84049AAB95A0E7A4BC691FE_13</vt:lpwstr>
  </property>
  <property fmtid="{D5CDD505-2E9C-101B-9397-08002B2CF9AE}" pid="3" name="KSOProductBuildVer">
    <vt:lpwstr>1049-12.2.0.19805</vt:lpwstr>
  </property>
</Properties>
</file>