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18"/>
  </p:handoutMasterIdLst>
  <p:sldIdLst>
    <p:sldId id="256" r:id="rId3"/>
    <p:sldId id="274" r:id="rId4"/>
    <p:sldId id="276" r:id="rId5"/>
    <p:sldId id="288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287" r:id="rId16"/>
    <p:sldId id="25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253DE22-837A-4860-AB81-6EE81483307C}">
          <p14:sldIdLst>
            <p14:sldId id="256"/>
            <p14:sldId id="274"/>
            <p14:sldId id="276"/>
            <p14:sldId id="288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287"/>
            <p14:sldId id="2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1C1"/>
    <a:srgbClr val="008000"/>
    <a:srgbClr val="04041E"/>
    <a:srgbClr val="0D0D71"/>
    <a:srgbClr val="130541"/>
    <a:srgbClr val="230975"/>
    <a:srgbClr val="431153"/>
    <a:srgbClr val="63B35D"/>
    <a:srgbClr val="CCC1D9"/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73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19"/>
    </p:cViewPr>
  </p:sorterViewPr>
  <p:notesViewPr>
    <p:cSldViewPr>
      <p:cViewPr varScale="1">
        <p:scale>
          <a:sx n="67" d="100"/>
          <a:sy n="67" d="100"/>
        </p:scale>
        <p:origin x="-3168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DA1178-CCE7-42DC-98D6-71259D5EC55A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77DB-9F27-498A-9C4E-308FC3D18F44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44963-81E1-4306-AA39-0ADE91555D82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6FC6B-D4CA-42CA-B54C-20C45500170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259060" y="262397"/>
            <a:ext cx="1152128" cy="6144667"/>
          </a:xfrm>
          <a:prstGeom prst="rect">
            <a:avLst/>
          </a:prstGeom>
          <a:solidFill>
            <a:srgbClr val="04041E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736137" y="266281"/>
            <a:ext cx="1152128" cy="6144667"/>
          </a:xfrm>
          <a:prstGeom prst="rect">
            <a:avLst/>
          </a:prstGeom>
          <a:solidFill>
            <a:srgbClr val="130541"/>
          </a:solidFill>
          <a:ln>
            <a:solidFill>
              <a:srgbClr val="13054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511742" y="255502"/>
            <a:ext cx="7633704" cy="614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251520" y="6453336"/>
            <a:ext cx="8636745" cy="2880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bg1"/>
                </a:solidFill>
                <a:latin typeface="Comic Sans MS" panose="030F0702030302020204" pitchFamily="66" charset="0"/>
              </a:rPr>
              <a:t>Каратанова</a:t>
            </a:r>
            <a:r>
              <a:rPr lang="ru-RU" sz="16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М.Н. МБОУ СОШ №256 ГО ЗАТО Фокино Приморский край</a:t>
            </a:r>
            <a:endParaRPr lang="ru-RU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 rot="21149676">
            <a:off x="132255" y="518370"/>
            <a:ext cx="4102375" cy="648072"/>
          </a:xfrm>
          <a:prstGeom prst="rect">
            <a:avLst/>
          </a:prstGeom>
          <a:solidFill>
            <a:srgbClr val="FFC000"/>
          </a:solidFill>
          <a:ln w="7937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УСТНЫЙ</a:t>
            </a:r>
            <a:r>
              <a:rPr lang="ru-RU" sz="2800" b="1" baseline="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 СЧЁТ - 24</a:t>
            </a:r>
            <a:endParaRPr lang="ru-RU" sz="28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 rot="193606">
            <a:off x="767195" y="5013789"/>
            <a:ext cx="7771260" cy="1150702"/>
          </a:xfrm>
          <a:prstGeom prst="rect">
            <a:avLst/>
          </a:prstGeom>
          <a:solidFill>
            <a:schemeClr val="bg1"/>
          </a:solidFill>
          <a:ln w="793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ДЕЛЕНИЕ</a:t>
            </a:r>
            <a:r>
              <a:rPr lang="ru-RU" sz="3000" b="1" baseline="0" dirty="0" smtClean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ДЕСЯТИЧНОЙ ДРОБИ НА РАЗРЯДНУЮ ЕДИНИЦУ 0,1</a:t>
            </a:r>
            <a:endParaRPr lang="ru-RU" sz="3000" b="1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 rot="642767">
            <a:off x="7713399" y="761326"/>
            <a:ext cx="864095" cy="1340532"/>
          </a:xfrm>
          <a:prstGeom prst="rect">
            <a:avLst/>
          </a:prstGeom>
          <a:solidFill>
            <a:srgbClr val="CCC1D9"/>
          </a:solidFill>
          <a:ln w="793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solidFill>
                  <a:srgbClr val="008000"/>
                </a:solidFill>
                <a:latin typeface="Comic Sans MS" panose="030F0702030302020204" pitchFamily="66" charset="0"/>
              </a:rPr>
              <a:t>5</a:t>
            </a:r>
            <a:endParaRPr lang="ru-RU" sz="6000" b="1" dirty="0">
              <a:solidFill>
                <a:srgbClr val="00800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 rot="205294">
            <a:off x="339850" y="1297168"/>
            <a:ext cx="3384375" cy="648072"/>
          </a:xfrm>
          <a:prstGeom prst="rect">
            <a:avLst/>
          </a:prstGeom>
          <a:solidFill>
            <a:schemeClr val="tx2">
              <a:lumMod val="75000"/>
            </a:schemeClr>
          </a:solidFill>
          <a:ln w="793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FC000"/>
                </a:solidFill>
                <a:latin typeface="Comic Sans MS" panose="030F0702030302020204" pitchFamily="66" charset="0"/>
              </a:rPr>
              <a:t>МАТЕМАТИКА</a:t>
            </a:r>
            <a:endParaRPr lang="ru-RU" sz="2800" b="1" dirty="0">
              <a:solidFill>
                <a:srgbClr val="FFC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://ae01.alicdn.com/kf/HTB1lGgAXtfvK1RjSspfq6zzXFXaA.jpg_q50.jp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/>
          <a:stretch>
            <a:fillRect/>
          </a:stretch>
        </p:blipFill>
        <p:spPr bwMode="auto">
          <a:xfrm>
            <a:off x="3203848" y="657785"/>
            <a:ext cx="5770688" cy="4838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Успехов!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9512" y="836712"/>
            <a:ext cx="3816423" cy="4536504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animationsource.org/sites_content/animation_source/img_site/n_3801/933119_ori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34" y="980729"/>
            <a:ext cx="8704966" cy="48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 userDrawn="1"/>
        </p:nvSpPr>
        <p:spPr>
          <a:xfrm>
            <a:off x="395536" y="5687030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843808" y="332656"/>
            <a:ext cx="586937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s://www.animationsource.org/sites_content/animation_source/img_site/n_3801/933119_ori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34" y="980729"/>
            <a:ext cx="8704966" cy="4896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CEFC1-7AF8-47F2-B558-A25CCBCBC388}" type="slidenum">
              <a:rPr lang="ru-RU" smtClean="0"/>
            </a:fld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477160" y="5877272"/>
            <a:ext cx="7487328" cy="864096"/>
          </a:xfrm>
          <a:prstGeom prst="rect">
            <a:avLst/>
          </a:prstGeom>
          <a:solidFill>
            <a:srgbClr val="E9EFF7"/>
          </a:solidFill>
          <a:ln w="603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769751" y="5819343"/>
            <a:ext cx="69021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Продолжение следует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816680" y="476672"/>
            <a:ext cx="4404144" cy="1490661"/>
            <a:chOff x="353674" y="2758570"/>
            <a:chExt cx="4404144" cy="1490661"/>
          </a:xfrm>
        </p:grpSpPr>
        <p:sp>
          <p:nvSpPr>
            <p:cNvPr id="9" name="Прямоугольник 8"/>
            <p:cNvSpPr/>
            <p:nvPr userDrawn="1"/>
          </p:nvSpPr>
          <p:spPr>
            <a:xfrm rot="21053530">
              <a:off x="353674" y="2758570"/>
              <a:ext cx="4404144" cy="1490661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 userDrawn="1"/>
          </p:nvSpPr>
          <p:spPr>
            <a:xfrm rot="21018818">
              <a:off x="732228" y="3042233"/>
              <a:ext cx="3827010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ru-RU" sz="5400" b="1" cap="none" spc="0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МОЛОДЦЫ!</a:t>
              </a:r>
              <a:endParaRPr lang="ru-RU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4505868" y="1052736"/>
            <a:ext cx="3672408" cy="4752528"/>
          </a:xfrm>
          <a:prstGeom prst="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971600" y="1884344"/>
            <a:ext cx="4032448" cy="830997"/>
            <a:chOff x="1187624" y="1842261"/>
            <a:chExt cx="4032448" cy="830997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187624" y="1897720"/>
              <a:ext cx="4032448" cy="720080"/>
            </a:xfrm>
            <a:prstGeom prst="rect">
              <a:avLst/>
            </a:prstGeom>
            <a:solidFill>
              <a:srgbClr val="E9E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85804" y="1842261"/>
              <a:ext cx="3036088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4800" b="1" cap="none" spc="0" dirty="0" smtClean="0">
                  <a:ln w="10541" cmpd="sng">
                    <a:solidFill>
                      <a:schemeClr val="accent1">
                        <a:shade val="88000"/>
                        <a:satMod val="11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1">
                          <a:tint val="40000"/>
                          <a:satMod val="250000"/>
                        </a:schemeClr>
                      </a:gs>
                      <a:gs pos="9000">
                        <a:schemeClr val="accent1">
                          <a:tint val="52000"/>
                          <a:satMod val="300000"/>
                        </a:schemeClr>
                      </a:gs>
                      <a:gs pos="50000">
                        <a:schemeClr val="accent1">
                          <a:shade val="20000"/>
                          <a:satMod val="300000"/>
                        </a:schemeClr>
                      </a:gs>
                      <a:gs pos="79000">
                        <a:schemeClr val="accent1">
                          <a:tint val="52000"/>
                          <a:satMod val="300000"/>
                        </a:schemeClr>
                      </a:gs>
                      <a:gs pos="100000">
                        <a:schemeClr val="accent1">
                          <a:tint val="40000"/>
                          <a:satMod val="250000"/>
                        </a:schemeClr>
                      </a:gs>
                    </a:gsLst>
                    <a:lin ang="5400000"/>
                  </a:gradFill>
                  <a:effectLst/>
                </a:rPr>
                <a:t>Источники</a:t>
              </a:r>
              <a:endParaRPr lang="ru-RU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5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52E79-C306-48F6-B471-09343DD2E125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CEFC1-7AF8-47F2-B558-A25CCBCBC38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.xml"/><Relationship Id="rId8" Type="http://schemas.openxmlformats.org/officeDocument/2006/relationships/image" Target="../media/image10.jpeg"/><Relationship Id="rId7" Type="http://schemas.openxmlformats.org/officeDocument/2006/relationships/image" Target="../media/image9.jpeg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hyperlink" Target="https://www.animationsource.org/sites_content/animation_source/img_site/n_3801/933119_ori.jpg" TargetMode="External"/><Relationship Id="rId1" Type="http://schemas.openxmlformats.org/officeDocument/2006/relationships/hyperlink" Target="http://ae01.alicdn.com/kf/HTB1lGgAXtfvK1RjSspfq6zzXFXaA.jpg_q50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6453505"/>
            <a:ext cx="8808085" cy="3905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897919" y="482042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57264" y="544935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0,9012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61145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62831" y="136731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0,0418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85221" y="580419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9,012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57497" y="480302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901,2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46814" y="439280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0,148 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90,12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1,48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62695" y="136662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14,8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№8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27508" y="480302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0302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0,5433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813808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5,433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493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543,3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886214" y="432371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0,23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51174" y="137985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62695" y="137985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54,33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61632" y="479005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0302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0,1503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06605" y="5795711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1,503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3638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150,3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89150" y="432206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70,05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8347" y="137916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36092" y="136731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15,03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№10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418393" y="1196752"/>
            <a:ext cx="1851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Титульный слайд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618319" y="1586676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  <p:pic>
        <p:nvPicPr>
          <p:cNvPr id="1026" name="Picture 2" descr="https://i.pinimg.com/736x/57/cb/2d/57cb2d511b8a4e8235d4dfa8559ecf3c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224" y="2391456"/>
            <a:ext cx="1706720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i.pinimg.com/736x/42/50/f6/4250f6304a4c2911c27137773b1147ee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563527" y="3140968"/>
            <a:ext cx="1706720" cy="23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i.pinimg.com/736x/64/99/3a/64993a342f2688197dca306844c9e73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99992" y="4077072"/>
            <a:ext cx="1685779" cy="2196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bookree.org/loader/img.php?dir=340c3daddc982eb4c16074cf5905883d&amp;file=1.pn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168792" y="3284984"/>
            <a:ext cx="1720835" cy="2245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cook.minemshop.ru/image/1023444880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123728" y="4335672"/>
            <a:ext cx="1685779" cy="2201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12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10" name="AutoShape 14" descr="https://xn----gtbbearpc0e1cxd.xn--p1ai/wp-content/uploads/2017/11/%D0%93%D0%94%D0%97-%D0%BF%D0%BE-%D0%BC%D0%B0%D1%82%D0%B5%D0%BC%D0%B0%D1%82%D0%B8%D0%BA%D0%B5-5-%D0%BA%D0%BB%D0%B0%D1%81%D1%81-%D0%B0%D0%B2%D1%82%D0%BE%D1%80%D1%8B-%D0%94%D0%BE%D1%80%D0%BE%D1%84%D0%B5%D0%B5%D0%B2-%D0%B8-%D0%A8%D0%B0%D1%80%D1%8B%D0%B3%D0%B8%D0%BD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040" name="Picture 16" descr="https://elib.pnzgu.ru/files/eb/image/7HQtIuQ83hS7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83568" y="3933056"/>
            <a:ext cx="1695294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845540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Здравствуйте.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каждом слайде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представлено два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примера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несколько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ответов.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Ваша задача найти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правильный ответ.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100392" y="6093296"/>
            <a:ext cx="75438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Прямоугольник 39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№1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1944186" y="482817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4490259" y="48269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14537" y="5795713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,2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60232" y="5473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157111" y="432371"/>
            <a:ext cx="21018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0,5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42952" y="13982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71800" y="1394657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6645608" y="5460864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921232" y="482621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85593" y="5804192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4,32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457496" y="4855029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22062" y="425295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0,79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61146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239518" y="1391457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0,432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71800" y="139465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3" grpId="0" animBg="1"/>
      <p:bldP spid="65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975620" y="481667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660232" y="5463001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61145" y="94765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39518" y="1390693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491825" y="5795713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7,05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4513572" y="4835195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73702" y="432372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67,9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6202" y="5795712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70,5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306392" y="439280"/>
            <a:ext cx="1848895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762695" y="139069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0,679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7" grpId="0" animBg="1"/>
      <p:bldP spid="15" grpId="0" animBg="1"/>
      <p:bldP spid="39" grpId="0" animBg="1"/>
      <p:bldP spid="63" grpId="0" animBg="1"/>
      <p:bldP spid="65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61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62695" y="139069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34183" y="482621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262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94873" y="5784028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0,402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6086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0,402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664633" y="43237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5,649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9518" y="138008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5,649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56,49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№4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5" grpId="0" animBg="1"/>
      <p:bldP spid="72" grpId="0" animBg="1"/>
      <p:bldP spid="39" grpId="0" animBg="1"/>
      <p:bldP spid="60" grpId="0" animBg="1"/>
      <p:bldP spid="63" grpId="0" animBg="1"/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56732" y="4836326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262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78093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0,052 :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55186" y="546086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2659" y="43237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27,896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42952" y="139069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2769,6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2,7896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62695" y="139069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278,96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278,96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/>
          <p:cNvSpPr/>
          <p:nvPr/>
        </p:nvSpPr>
        <p:spPr>
          <a:xfrm>
            <a:off x="1897919" y="48145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434183" y="481453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5239518" y="136980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62695" y="136772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7,39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88398" y="5804192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0,202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50515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20,2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26278" y="432371"/>
            <a:ext cx="23326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73,9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0,739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2,02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739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6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39" grpId="0" animBg="1"/>
      <p:bldP spid="61" grpId="0" animBg="1"/>
      <p:bldP spid="63" grpId="0" animBg="1"/>
      <p:bldP spid="6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Управляющая кнопка: в конец 40">
            <a:hlinkClick r:id="" action="ppaction://noaction" highlightClick="1"/>
          </p:cNvPr>
          <p:cNvSpPr/>
          <p:nvPr/>
        </p:nvSpPr>
        <p:spPr>
          <a:xfrm>
            <a:off x="7345348" y="6262024"/>
            <a:ext cx="792088" cy="36004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Прямоугольник 63"/>
          <p:cNvSpPr/>
          <p:nvPr/>
        </p:nvSpPr>
        <p:spPr>
          <a:xfrm>
            <a:off x="4434183" y="4814530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97919" y="4814532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288398" y="5792465"/>
            <a:ext cx="25635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0,001 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45608" y="5449354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450349" y="446202"/>
            <a:ext cx="27943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23,021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0,1 =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5239518" y="1367319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2,3021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561146" y="94737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2302,1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777985" y="1344481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230,21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851920" y="5797673"/>
            <a:ext cx="1872208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258968" y="441524"/>
            <a:ext cx="1885332" cy="646331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230,21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Управляющая кнопка: далее 65">
            <a:hlinkClick r:id="" action="ppaction://hlinkshowjump?jump=nextslide" highlightClick="1"/>
          </p:cNvPr>
          <p:cNvSpPr/>
          <p:nvPr/>
        </p:nvSpPr>
        <p:spPr>
          <a:xfrm>
            <a:off x="8244408" y="6263984"/>
            <a:ext cx="790888" cy="36004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51520" y="188640"/>
            <a:ext cx="936104" cy="5668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№7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72" grpId="0" animBg="1"/>
      <p:bldP spid="39" grpId="0" animBg="1"/>
      <p:bldP spid="60" grpId="0" animBg="1"/>
      <p:bldP spid="61" grpId="0" animBg="1"/>
      <p:bldP spid="63" grpId="0" animBg="1"/>
      <p:bldP spid="6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764</Words>
  <Application>WPS Presentation</Application>
  <PresentationFormat>Экран (4:3)</PresentationFormat>
  <Paragraphs>233</Paragraphs>
  <Slides>14</Slides>
  <Notes>10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3" baseType="lpstr">
      <vt:lpstr>Arial</vt:lpstr>
      <vt:lpstr>SimSun</vt:lpstr>
      <vt:lpstr>Wingdings</vt:lpstr>
      <vt:lpstr>Comic Sans MS</vt:lpstr>
      <vt:lpstr>Times New Roman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KarMaN</dc:creator>
  <cp:lastModifiedBy>Людмила Мороз</cp:lastModifiedBy>
  <cp:revision>441</cp:revision>
  <dcterms:created xsi:type="dcterms:W3CDTF">2020-03-10T07:50:00Z</dcterms:created>
  <dcterms:modified xsi:type="dcterms:W3CDTF">2024-11-01T15:29:56Z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3B01D4755ADB4FA58A8B6016E47201EC_12</vt:lpwstr>
  </property>
  <property fmtid="{D5CDD505-2E9C-101B-9397-08002B2CF9AE}" pid="3" name="KSOProductBuildVer">
    <vt:lpwstr>1049-12.2.0.18607</vt:lpwstr>
  </property>
</Properties>
</file>