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1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25.pn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30.png"/><Relationship Id="rId5" Type="http://schemas.openxmlformats.org/officeDocument/2006/relationships/image" Target="../media/image14.png"/><Relationship Id="rId15" Type="http://schemas.openxmlformats.org/officeDocument/2006/relationships/image" Target="../media/image34.png"/><Relationship Id="rId23" Type="http://schemas.openxmlformats.org/officeDocument/2006/relationships/image" Target="../media/image42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1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/>
              <a:t>§</a:t>
            </a:r>
            <a:r>
              <a:rPr lang="en-US" b="1" smtClean="0"/>
              <a:t>2 </a:t>
            </a:r>
            <a:r>
              <a:rPr lang="ru-RU" b="1" smtClean="0"/>
              <a:t>стр.253  Ортогональные </a:t>
            </a:r>
            <a:r>
              <a:rPr lang="ru-RU" b="1" dirty="0"/>
              <a:t>проекции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088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86163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637876"/>
            <a:ext cx="5127870" cy="3447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17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0782"/>
            <a:ext cx="9001000" cy="110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569" y="1412776"/>
            <a:ext cx="5964853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66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864699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61"/>
          <a:stretch/>
        </p:blipFill>
        <p:spPr bwMode="auto">
          <a:xfrm>
            <a:off x="6015261" y="1196752"/>
            <a:ext cx="3028950" cy="214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96136" y="1290255"/>
            <a:ext cx="1296144" cy="768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04048" y="2012851"/>
            <a:ext cx="1296144" cy="7681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58535"/>
            <a:ext cx="4187542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44" y="4509120"/>
            <a:ext cx="21050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593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0" y="99802"/>
            <a:ext cx="9015606" cy="124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00656"/>
            <a:ext cx="5616624" cy="4049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7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85"/>
          <a:stretch/>
        </p:blipFill>
        <p:spPr bwMode="auto">
          <a:xfrm>
            <a:off x="76392" y="0"/>
            <a:ext cx="9034886" cy="1100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араллелограмм 1"/>
          <p:cNvSpPr/>
          <p:nvPr/>
        </p:nvSpPr>
        <p:spPr>
          <a:xfrm>
            <a:off x="848296" y="2871479"/>
            <a:ext cx="4248472" cy="1368152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465428" y="1265382"/>
            <a:ext cx="3014208" cy="129952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272587" y="2164214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587" y="2164214"/>
                <a:ext cx="38568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582436" y="1080716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436" y="1080716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1475656" y="256490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479636" y="1265382"/>
            <a:ext cx="0" cy="2235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465428" y="3501008"/>
            <a:ext cx="3014208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089974" y="3316342"/>
                <a:ext cx="449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1</a:t>
                </a:r>
                <a:endParaRPr lang="ru-RU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974" y="3316342"/>
                <a:ext cx="449803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945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479636" y="3316342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636" y="3316342"/>
                <a:ext cx="51809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920802" y="2852936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9см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802" y="2852936"/>
                <a:ext cx="62228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4582436" y="1915143"/>
                <a:ext cx="7505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13см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436" y="1915143"/>
                <a:ext cx="75052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483768" y="1450048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5см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450048"/>
                <a:ext cx="62228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>
            <a:off x="1465428" y="2576633"/>
            <a:ext cx="3014208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540646" y="2383195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0646" y="2383195"/>
                <a:ext cx="367408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5508104" y="1680896"/>
                <a:ext cx="21563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ВС=13−9=4см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1680896"/>
                <a:ext cx="215636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5580112" y="2502147"/>
                <a:ext cx="20419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𝐴𝐵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𝐵𝐶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2502147"/>
                <a:ext cx="2041969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5652723" y="3037602"/>
                <a:ext cx="3210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𝐴𝐶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5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o-MO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ro-MO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o-MO" b="0" i="1" smtClean="0">
                          <a:latin typeface="Cambria Math"/>
                        </a:rPr>
                        <m:t>=25−16=9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723" y="3037602"/>
                <a:ext cx="321004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5404294" y="3685674"/>
                <a:ext cx="1845955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𝐴𝐶</m:t>
                      </m:r>
                      <m:r>
                        <a:rPr lang="ro-MO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o-MO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o-MO" b="0" i="1" smtClean="0">
                              <a:latin typeface="Cambria Math"/>
                            </a:rPr>
                            <m:t>9</m:t>
                          </m:r>
                        </m:e>
                      </m:rad>
                      <m:r>
                        <a:rPr lang="ro-MO" b="0" i="1" smtClean="0">
                          <a:latin typeface="Cambria Math"/>
                        </a:rPr>
                        <m:t>=3</m:t>
                      </m:r>
                      <m:r>
                        <a:rPr lang="ro-MO" b="0" i="1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294" y="3685674"/>
                <a:ext cx="1845955" cy="4019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383310" y="4581128"/>
                <a:ext cx="2063770" cy="612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o-MO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</a:rPr>
                        <m:t>&lt;</m:t>
                      </m:r>
                      <m:r>
                        <a:rPr lang="ro-MO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𝐵𝐶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𝐴𝐵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310" y="4581128"/>
                <a:ext cx="2063770" cy="61279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285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1" y="116632"/>
            <a:ext cx="906307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араллелограмм 2"/>
          <p:cNvSpPr/>
          <p:nvPr/>
        </p:nvSpPr>
        <p:spPr>
          <a:xfrm>
            <a:off x="899592" y="2852936"/>
            <a:ext cx="4248472" cy="1368152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1465428" y="1265382"/>
            <a:ext cx="3014208" cy="129952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272587" y="2164214"/>
                <a:ext cx="3856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587" y="2164214"/>
                <a:ext cx="38568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82436" y="1080716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436" y="1080716"/>
                <a:ext cx="39606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1475656" y="2564904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479636" y="1265382"/>
            <a:ext cx="0" cy="2235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465428" y="3501008"/>
            <a:ext cx="3014208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1089974" y="3316342"/>
                <a:ext cx="449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1</a:t>
                </a:r>
                <a:endParaRPr lang="ru-RU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9974" y="3316342"/>
                <a:ext cx="449803" cy="369332"/>
              </a:xfrm>
              <a:prstGeom prst="rect">
                <a:avLst/>
              </a:prstGeom>
              <a:blipFill rotWithShape="1">
                <a:blip r:embed="rId5"/>
                <a:stretch>
                  <a:fillRect t="-8197" r="-945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479636" y="3316342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636" y="3316342"/>
                <a:ext cx="51809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90715" y="2852936"/>
                <a:ext cx="5637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715" y="2852936"/>
                <a:ext cx="563744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916939" y="2172350"/>
                <a:ext cx="56374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6939" y="2172350"/>
                <a:ext cx="563744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3491880" y="1705454"/>
            <a:ext cx="0" cy="1795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11760" y="2172350"/>
            <a:ext cx="0" cy="1364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299039" y="1336122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9039" y="1336122"/>
                <a:ext cx="411523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280483" y="3537012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483" y="3537012"/>
                <a:ext cx="518091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465428" y="2603231"/>
            <a:ext cx="3014208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471401" y="1705454"/>
            <a:ext cx="1008235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4520870" y="2348880"/>
                <a:ext cx="39606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0870" y="2348880"/>
                <a:ext cx="396069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455849" y="1326886"/>
                <a:ext cx="2004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𝐵𝐸</m:t>
                      </m:r>
                      <m:r>
                        <a:rPr lang="en-US" b="0" i="1" smtClean="0">
                          <a:latin typeface="Cambria Math"/>
                        </a:rPr>
                        <m:t>=5−3=2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5849" y="1326886"/>
                <a:ext cx="2004267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520870" y="1532745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0870" y="1532745"/>
                <a:ext cx="440377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5504139" y="2175753"/>
                <a:ext cx="3615220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𝐴𝐵𝐸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~∆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𝐴𝐵𝑀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𝑁𝐵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𝐵𝐸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𝐵𝑀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𝐴𝐸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𝑁𝑀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39" y="2175753"/>
                <a:ext cx="3615220" cy="61093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Прямоугольник 28"/>
              <p:cNvSpPr/>
              <p:nvPr/>
            </p:nvSpPr>
            <p:spPr>
              <a:xfrm>
                <a:off x="5456440" y="3093698"/>
                <a:ext cx="1780872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𝐴𝐵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𝑁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𝐵</m:t>
                          </m:r>
                        </m:den>
                      </m:f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𝐵𝑀</m:t>
                          </m:r>
                        </m:den>
                      </m:f>
                      <m:r>
                        <a:rPr lang="en-US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440" y="3093698"/>
                <a:ext cx="1780872" cy="6127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2839835" y="2236743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835" y="2236743"/>
                <a:ext cx="367985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1907704" y="2296555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2296555"/>
                <a:ext cx="367985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3782903" y="2236743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903" y="2236743"/>
                <a:ext cx="367985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3782902" y="1696218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902" y="1696218"/>
                <a:ext cx="367985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54725" y="1337774"/>
                <a:ext cx="9428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𝑁𝐶</m:t>
                      </m:r>
                      <m:r>
                        <a:rPr lang="en-US" b="0" i="1" smtClean="0">
                          <a:latin typeface="Cambria Math"/>
                        </a:rPr>
                        <m:t>1−?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725" y="1337774"/>
                <a:ext cx="942887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371988" y="4509120"/>
                <a:ext cx="20369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𝑁𝐶</m:t>
                      </m:r>
                      <m:r>
                        <a:rPr lang="en-US" b="0" i="1" smtClean="0">
                          <a:latin typeface="Cambria Math"/>
                        </a:rPr>
                        <m:t>1=</m:t>
                      </m:r>
                      <m:r>
                        <a:rPr lang="en-US" b="0" i="1" smtClean="0">
                          <a:latin typeface="Cambria Math"/>
                        </a:rPr>
                        <m:t>𝐵𝐵</m:t>
                      </m:r>
                      <m:r>
                        <a:rPr lang="en-US" b="0" i="1" smtClean="0">
                          <a:latin typeface="Cambria Math"/>
                        </a:rPr>
                        <m:t>1−</m:t>
                      </m:r>
                      <m:r>
                        <a:rPr lang="en-US" b="0" i="1" smtClean="0">
                          <a:latin typeface="Cambria Math"/>
                        </a:rPr>
                        <m:t>𝐵𝑀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988" y="4509120"/>
                <a:ext cx="2036968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5261180" y="4139788"/>
                <a:ext cx="1818703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𝐵𝑀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180" y="4139788"/>
                <a:ext cx="1818703" cy="6127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397666" y="5013176"/>
                <a:ext cx="4292265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𝑁𝐶</m:t>
                      </m:r>
                      <m:r>
                        <a:rPr lang="en-US" b="0" i="1" smtClean="0">
                          <a:latin typeface="Cambria Math"/>
                        </a:rPr>
                        <m:t>1=5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𝑚</m:t>
                      </m:r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=4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66" y="5013176"/>
                <a:ext cx="4292265" cy="61831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885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"/>
          <a:stretch/>
        </p:blipFill>
        <p:spPr bwMode="auto">
          <a:xfrm>
            <a:off x="87504" y="188640"/>
            <a:ext cx="9025003" cy="23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7452320" y="476672"/>
            <a:ext cx="1224136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96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185</Words>
  <Application>Microsoft Office PowerPoint</Application>
  <PresentationFormat>Экран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§2 стр.253  Ортогональные проекции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Ортогональные проекции </dc:title>
  <dc:creator>Intel-pc</dc:creator>
  <cp:lastModifiedBy>Microsoft Office</cp:lastModifiedBy>
  <cp:revision>6</cp:revision>
  <dcterms:created xsi:type="dcterms:W3CDTF">2021-04-08T16:57:08Z</dcterms:created>
  <dcterms:modified xsi:type="dcterms:W3CDTF">2021-04-09T09:47:37Z</dcterms:modified>
</cp:coreProperties>
</file>