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E4C"/>
    <a:srgbClr val="F9C4B9"/>
    <a:srgbClr val="6B2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361727" y="4331359"/>
            <a:ext cx="5406608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ЫРАЖЕНИЯ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 flipH="1">
            <a:off x="414949" y="1523972"/>
            <a:ext cx="3148938" cy="3908363"/>
            <a:chOff x="5862593" y="1942870"/>
            <a:chExt cx="3046579" cy="3908363"/>
          </a:xfrm>
        </p:grpSpPr>
        <p:sp>
          <p:nvSpPr>
            <p:cNvPr id="19" name="Овал 18"/>
            <p:cNvSpPr/>
            <p:nvPr userDrawn="1"/>
          </p:nvSpPr>
          <p:spPr>
            <a:xfrm>
              <a:off x="6712658" y="3701860"/>
              <a:ext cx="67322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 userDrawn="1"/>
          </p:nvSpPr>
          <p:spPr>
            <a:xfrm rot="19871891">
              <a:off x="7133372" y="3577679"/>
              <a:ext cx="73849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541" y="3437561"/>
              <a:ext cx="33813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Группа 21"/>
            <p:cNvGrpSpPr/>
            <p:nvPr userDrawn="1"/>
          </p:nvGrpSpPr>
          <p:grpSpPr>
            <a:xfrm flipH="1">
              <a:off x="5862593" y="1942870"/>
              <a:ext cx="3046579" cy="3908363"/>
              <a:chOff x="467544" y="2132856"/>
              <a:chExt cx="2633472" cy="3116275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1259632" y="3390385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1043608" y="2492896"/>
                <a:ext cx="1080120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Picture 2" descr="https://avatars.mds.yandex.net/get-pdb/1543345/97840edf-8bff-4712-8b92-9d70a9429834/s1200?webp=fals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132856"/>
                <a:ext cx="2633472" cy="311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5862593" y="1942870"/>
            <a:ext cx="3046579" cy="3908363"/>
            <a:chOff x="5862593" y="1942870"/>
            <a:chExt cx="3046579" cy="3908363"/>
          </a:xfrm>
        </p:grpSpPr>
        <p:sp>
          <p:nvSpPr>
            <p:cNvPr id="20" name="Овал 19"/>
            <p:cNvSpPr/>
            <p:nvPr userDrawn="1"/>
          </p:nvSpPr>
          <p:spPr>
            <a:xfrm>
              <a:off x="6712658" y="3701860"/>
              <a:ext cx="67322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 userDrawn="1"/>
          </p:nvSpPr>
          <p:spPr>
            <a:xfrm rot="19871891">
              <a:off x="7133372" y="3577679"/>
              <a:ext cx="73849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541" y="3437561"/>
              <a:ext cx="33813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Группа 15"/>
            <p:cNvGrpSpPr/>
            <p:nvPr userDrawn="1"/>
          </p:nvGrpSpPr>
          <p:grpSpPr>
            <a:xfrm flipH="1">
              <a:off x="5862593" y="1942870"/>
              <a:ext cx="3046579" cy="3908363"/>
              <a:chOff x="467544" y="2132856"/>
              <a:chExt cx="2633472" cy="3116275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259632" y="3390385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1043608" y="2492896"/>
                <a:ext cx="1080120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Picture 2" descr="https://avatars.mds.yandex.net/get-pdb/1543345/97840edf-8bff-4712-8b92-9d70a9429834/s1200?webp=fals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132856"/>
                <a:ext cx="2633472" cy="311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TextBox 23"/>
          <p:cNvSpPr txBox="1"/>
          <p:nvPr userDrawn="1"/>
        </p:nvSpPr>
        <p:spPr>
          <a:xfrm>
            <a:off x="1994297" y="493219"/>
            <a:ext cx="5184616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ЫРАЖЕНИЯ 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 userDrawn="1"/>
        </p:nvGrpSpPr>
        <p:grpSpPr>
          <a:xfrm flipH="1">
            <a:off x="3841319" y="3512711"/>
            <a:ext cx="1605377" cy="2009750"/>
            <a:chOff x="5842475" y="1942870"/>
            <a:chExt cx="3046579" cy="3908363"/>
          </a:xfrm>
        </p:grpSpPr>
        <p:sp>
          <p:nvSpPr>
            <p:cNvPr id="27" name="Овал 26"/>
            <p:cNvSpPr/>
            <p:nvPr userDrawn="1"/>
          </p:nvSpPr>
          <p:spPr>
            <a:xfrm>
              <a:off x="6712658" y="3701860"/>
              <a:ext cx="67322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 userDrawn="1"/>
          </p:nvSpPr>
          <p:spPr>
            <a:xfrm rot="19871891">
              <a:off x="7133372" y="3577679"/>
              <a:ext cx="73849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541" y="3437561"/>
              <a:ext cx="33813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Группа 29"/>
            <p:cNvGrpSpPr/>
            <p:nvPr userDrawn="1"/>
          </p:nvGrpSpPr>
          <p:grpSpPr>
            <a:xfrm flipH="1">
              <a:off x="5842475" y="1942870"/>
              <a:ext cx="3046579" cy="3908363"/>
              <a:chOff x="484934" y="2132856"/>
              <a:chExt cx="2633472" cy="3116275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259632" y="3390385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043608" y="2492896"/>
                <a:ext cx="1080120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Picture 2" descr="https://avatars.mds.yandex.net/get-pdb/1543345/97840edf-8bff-4712-8b92-9d70a9429834/s1200?webp=fals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34" y="2132856"/>
                <a:ext cx="2633472" cy="311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 flipH="1">
            <a:off x="467544" y="476672"/>
            <a:ext cx="1605377" cy="2009750"/>
            <a:chOff x="5842475" y="1942870"/>
            <a:chExt cx="3046579" cy="3908363"/>
          </a:xfrm>
        </p:grpSpPr>
        <p:sp>
          <p:nvSpPr>
            <p:cNvPr id="17" name="Овал 16"/>
            <p:cNvSpPr/>
            <p:nvPr userDrawn="1"/>
          </p:nvSpPr>
          <p:spPr>
            <a:xfrm>
              <a:off x="6712658" y="3701860"/>
              <a:ext cx="67322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 rot="19871891">
              <a:off x="7133372" y="3577679"/>
              <a:ext cx="73849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541" y="3437561"/>
              <a:ext cx="33813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Группа 19"/>
            <p:cNvGrpSpPr/>
            <p:nvPr userDrawn="1"/>
          </p:nvGrpSpPr>
          <p:grpSpPr>
            <a:xfrm flipH="1">
              <a:off x="5842475" y="1942870"/>
              <a:ext cx="3046579" cy="3908363"/>
              <a:chOff x="484934" y="2132856"/>
              <a:chExt cx="2633472" cy="3116275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259632" y="3390385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1043608" y="2492896"/>
                <a:ext cx="1080120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2" descr="https://avatars.mds.yandex.net/get-pdb/1543345/97840edf-8bff-4712-8b92-9d70a9429834/s1200?webp=fals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34" y="2132856"/>
                <a:ext cx="2633472" cy="311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5862593" y="1942870"/>
            <a:ext cx="3046579" cy="3908363"/>
            <a:chOff x="5862593" y="1942870"/>
            <a:chExt cx="3046579" cy="3908363"/>
          </a:xfrm>
        </p:grpSpPr>
        <p:sp>
          <p:nvSpPr>
            <p:cNvPr id="20" name="Овал 19"/>
            <p:cNvSpPr/>
            <p:nvPr userDrawn="1"/>
          </p:nvSpPr>
          <p:spPr>
            <a:xfrm>
              <a:off x="6712658" y="3701860"/>
              <a:ext cx="67322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 userDrawn="1"/>
          </p:nvSpPr>
          <p:spPr>
            <a:xfrm rot="19871891">
              <a:off x="7133372" y="3577679"/>
              <a:ext cx="73849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541" y="3437561"/>
              <a:ext cx="33813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Группа 15"/>
            <p:cNvGrpSpPr/>
            <p:nvPr userDrawn="1"/>
          </p:nvGrpSpPr>
          <p:grpSpPr>
            <a:xfrm flipH="1">
              <a:off x="5862593" y="1942870"/>
              <a:ext cx="3046579" cy="3908363"/>
              <a:chOff x="467544" y="2132856"/>
              <a:chExt cx="2633472" cy="3116275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259632" y="3390385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1043608" y="2492896"/>
                <a:ext cx="1080120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Picture 2" descr="https://avatars.mds.yandex.net/get-pdb/1543345/97840edf-8bff-4712-8b92-9d70a9429834/s1200?webp=fals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132856"/>
                <a:ext cx="2633472" cy="311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 userDrawn="1"/>
        </p:nvGrpSpPr>
        <p:grpSpPr>
          <a:xfrm flipH="1">
            <a:off x="3841319" y="3512711"/>
            <a:ext cx="1605377" cy="2009750"/>
            <a:chOff x="5842475" y="1942870"/>
            <a:chExt cx="3046579" cy="3908363"/>
          </a:xfrm>
        </p:grpSpPr>
        <p:sp>
          <p:nvSpPr>
            <p:cNvPr id="34" name="Овал 33"/>
            <p:cNvSpPr/>
            <p:nvPr userDrawn="1"/>
          </p:nvSpPr>
          <p:spPr>
            <a:xfrm>
              <a:off x="6712658" y="3701860"/>
              <a:ext cx="67322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 userDrawn="1"/>
          </p:nvSpPr>
          <p:spPr>
            <a:xfrm rot="19871891">
              <a:off x="7133372" y="3577679"/>
              <a:ext cx="73849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541" y="3437561"/>
              <a:ext cx="33813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Группа 36"/>
            <p:cNvGrpSpPr/>
            <p:nvPr userDrawn="1"/>
          </p:nvGrpSpPr>
          <p:grpSpPr>
            <a:xfrm flipH="1">
              <a:off x="5842475" y="1942870"/>
              <a:ext cx="3046579" cy="3908363"/>
              <a:chOff x="484934" y="2132856"/>
              <a:chExt cx="2633472" cy="3116275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259632" y="3390385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1043608" y="2492896"/>
                <a:ext cx="1080120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Picture 2" descr="https://avatars.mds.yandex.net/get-pdb/1543345/97840edf-8bff-4712-8b92-9d70a9429834/s1200?webp=fals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34" y="2132856"/>
                <a:ext cx="2633472" cy="311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flipH="1">
            <a:off x="3841319" y="3512711"/>
            <a:ext cx="1605377" cy="2009750"/>
            <a:chOff x="5842475" y="1942870"/>
            <a:chExt cx="3046579" cy="3908363"/>
          </a:xfrm>
        </p:grpSpPr>
        <p:sp>
          <p:nvSpPr>
            <p:cNvPr id="20" name="Овал 19"/>
            <p:cNvSpPr/>
            <p:nvPr userDrawn="1"/>
          </p:nvSpPr>
          <p:spPr>
            <a:xfrm>
              <a:off x="6712658" y="3701860"/>
              <a:ext cx="67322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 userDrawn="1"/>
          </p:nvSpPr>
          <p:spPr>
            <a:xfrm rot="19871891">
              <a:off x="7133372" y="3577679"/>
              <a:ext cx="73849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541" y="3437561"/>
              <a:ext cx="33813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Группа 22"/>
            <p:cNvGrpSpPr/>
            <p:nvPr userDrawn="1"/>
          </p:nvGrpSpPr>
          <p:grpSpPr>
            <a:xfrm flipH="1">
              <a:off x="5842475" y="1942870"/>
              <a:ext cx="3046579" cy="3908363"/>
              <a:chOff x="484934" y="2132856"/>
              <a:chExt cx="2633472" cy="3116275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259632" y="3390385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043608" y="2492896"/>
                <a:ext cx="1080120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2" descr="https://avatars.mds.yandex.net/get-pdb/1543345/97840edf-8bff-4712-8b92-9d70a9429834/s1200?webp=fals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34" y="2132856"/>
                <a:ext cx="2633472" cy="311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7.wmf"/><Relationship Id="rId1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hyperlink" Target="https://avatars.mds.yandex.net/get-pdb/1543345/97840edf-8bff-4712-8b92-9d70a9429834/s1200?webp=false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w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0.jpeg"/><Relationship Id="rId10" Type="http://schemas.openxmlformats.org/officeDocument/2006/relationships/image" Target="../media/image9.png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8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5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0.jpeg"/><Relationship Id="rId10" Type="http://schemas.openxmlformats.org/officeDocument/2006/relationships/image" Target="../media/image9.png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2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9.wmf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0.jpeg"/><Relationship Id="rId10" Type="http://schemas.openxmlformats.org/officeDocument/2006/relationships/image" Target="../media/image9.png"/><Relationship Id="rId1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5949315"/>
            <a:ext cx="6265545" cy="78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488" y="620688"/>
            <a:ext cx="8136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всех целых чисел, которые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936" y="1556792"/>
            <a:ext cx="2515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 5,3 и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9,4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556792"/>
            <a:ext cx="25158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 4,7 и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8,1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072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0720" y="375128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0720" y="574351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0720" y="272585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4831643" cy="9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числового выражения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15616" y="1556792"/>
          <a:ext cx="2592289" cy="106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Формула" r:id="rId1" imgW="27432000" imgH="10363200" progId="Equation.3">
                  <p:embed/>
                </p:oleObj>
              </mc:Choice>
              <mc:Fallback>
                <p:oleObj name="Формула" r:id="rId1" imgW="27432000" imgH="103632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6792"/>
                        <a:ext cx="2592289" cy="1061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6744" y="47262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-1,25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6744" y="36964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- 0,2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508104" y="1556792"/>
          <a:ext cx="259238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3" imgW="27432000" imgH="10363200" progId="Equation.3">
                  <p:embed/>
                </p:oleObj>
              </mc:Choice>
              <mc:Fallback>
                <p:oleObj name="Формула" r:id="rId3" imgW="27432000" imgH="103632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556792"/>
                        <a:ext cx="259238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24128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7410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- 2,5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71327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-1,25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4831643" cy="9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числового выражения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0831" y="2562679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30300" y="1557338"/>
          <a:ext cx="25638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Формула" r:id="rId1" imgW="27127200" imgH="10363200" progId="Equation.3">
                  <p:embed/>
                </p:oleObj>
              </mc:Choice>
              <mc:Fallback>
                <p:oleObj name="Формула" r:id="rId1" imgW="27127200" imgH="103632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557338"/>
                        <a:ext cx="2563813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656" y="369641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6744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- 0,75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565775" y="1517650"/>
          <a:ext cx="25939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Формула" r:id="rId3" imgW="27432000" imgH="10363200" progId="Equation.3">
                  <p:embed/>
                </p:oleObj>
              </mc:Choice>
              <mc:Fallback>
                <p:oleObj name="Формула" r:id="rId3" imgW="27432000" imgH="103632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1517650"/>
                        <a:ext cx="25939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2072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- 6,25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0720" y="375128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0720" y="574351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0720" y="272585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0039" y="1673239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Девочка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1" y="4557858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9257" y="476672"/>
            <a:ext cx="2566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</a:t>
            </a:r>
            <a:endParaRPr lang="ru-RU" sz="4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806686"/>
            <a:ext cx="3212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числа 140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06686"/>
            <a:ext cx="3212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 от числа 240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7536" y="2724927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7410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7536" y="475369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753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03485"/>
            <a:ext cx="82292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</a:t>
            </a:r>
            <a:endParaRPr lang="ru-RU" sz="4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515279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4644" y="1484784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90376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4, 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346" y="1903763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5, 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940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7408" y="573325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410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7536" y="475369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73385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8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03485"/>
            <a:ext cx="82292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</a:t>
            </a:r>
            <a:endParaRPr lang="ru-RU" sz="4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515279"/>
            <a:ext cx="320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33578" y="1597781"/>
          <a:ext cx="1612007" cy="64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Формула" r:id="rId1" imgW="11887200" imgH="5181600" progId="Equation.3">
                  <p:embed/>
                </p:oleObj>
              </mc:Choice>
              <mc:Fallback>
                <p:oleObj name="Формула" r:id="rId1" imgW="11887200" imgH="5181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578" y="1597781"/>
                        <a:ext cx="1612007" cy="64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444625" y="2046288"/>
          <a:ext cx="2109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Формула" r:id="rId3" imgW="15544800" imgH="4267200" progId="Equation.3">
                  <p:embed/>
                </p:oleObj>
              </mc:Choice>
              <mc:Fallback>
                <p:oleObj name="Формула" r:id="rId3" imgW="15544800" imgH="42672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2046288"/>
                        <a:ext cx="2109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35079" y="1531295"/>
            <a:ext cx="320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065713" y="1576388"/>
          <a:ext cx="15303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Формула" r:id="rId5" imgW="11277600" imgH="5791200" progId="Equation.3">
                  <p:embed/>
                </p:oleObj>
              </mc:Choice>
              <mc:Fallback>
                <p:oleObj name="Формула" r:id="rId5" imgW="11277600" imgH="5791200" progId="Equation.3">
                  <p:embed/>
                  <p:pic>
                    <p:nvPicPr>
                      <p:cNvPr id="0" name="Изображение 10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1576388"/>
                        <a:ext cx="15303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436096" y="2062304"/>
          <a:ext cx="2109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Формула" r:id="rId7" imgW="15544800" imgH="4267200" progId="Equation.3">
                  <p:embed/>
                </p:oleObj>
              </mc:Choice>
              <mc:Fallback>
                <p:oleObj name="Формула" r:id="rId7" imgW="15544800" imgH="4267200" progId="Equation.3">
                  <p:embed/>
                  <p:pic>
                    <p:nvPicPr>
                      <p:cNvPr id="0" name="Изображение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062304"/>
                        <a:ext cx="2109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84216" y="573325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940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4216" y="271327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7410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271327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87992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сплаве</a:t>
            </a:r>
            <a:r>
              <a:rPr lang="en-US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олова массой 30 кг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содержалось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 меди. Каким стало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роцентное содержание меди в сплаве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 добавления 3 кг меди?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9610" y="4736188"/>
            <a:ext cx="2208272" cy="11695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739610" y="4736188"/>
          <a:ext cx="2243951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Формула" r:id="rId1" imgW="17983200" imgH="9448800" progId="Equation.3">
                  <p:embed/>
                </p:oleObj>
              </mc:Choice>
              <mc:Fallback>
                <p:oleObj name="Формула" r:id="rId1" imgW="17983200" imgH="9448800" progId="Equation.3">
                  <p:embed/>
                  <p:pic>
                    <p:nvPicPr>
                      <p:cNvPr id="0" name="Изображение 20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610" y="4736188"/>
                        <a:ext cx="2243951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47881" y="3020944"/>
            <a:ext cx="2208272" cy="11695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739610" y="3009900"/>
          <a:ext cx="221654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Формула" r:id="rId3" imgW="17983200" imgH="9448800" progId="Equation.3">
                  <p:embed/>
                </p:oleObj>
              </mc:Choice>
              <mc:Fallback>
                <p:oleObj name="Формула" r:id="rId3" imgW="17983200" imgH="9448800" progId="Equation.3">
                  <p:embed/>
                  <p:pic>
                    <p:nvPicPr>
                      <p:cNvPr id="0" name="Изображение 20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610" y="3009900"/>
                        <a:ext cx="2216543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187624" y="3049528"/>
            <a:ext cx="2208272" cy="11695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163871" y="3037953"/>
          <a:ext cx="22320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Формула" r:id="rId5" imgW="774065" imgH="393700" progId="Equation.3">
                  <p:embed/>
                </p:oleObj>
              </mc:Choice>
              <mc:Fallback>
                <p:oleObj name="Формула" r:id="rId5" imgW="774065" imgH="393700" progId="Equation.3">
                  <p:embed/>
                  <p:pic>
                    <p:nvPicPr>
                      <p:cNvPr id="0" name="Изображение 20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871" y="3037953"/>
                        <a:ext cx="2232025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163871" y="4752045"/>
          <a:ext cx="22320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Формула" r:id="rId7" imgW="18592800" imgH="9448800" progId="Equation.3">
                  <p:embed/>
                </p:oleObj>
              </mc:Choice>
              <mc:Fallback>
                <p:oleObj name="Формула" r:id="rId7" imgW="18592800" imgH="9448800" progId="Equation.3">
                  <p:embed/>
                  <p:pic>
                    <p:nvPicPr>
                      <p:cNvPr id="0" name="Изображение 20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871" y="4752045"/>
                        <a:ext cx="2232025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2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487992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сплаве</a:t>
            </a:r>
            <a:r>
              <a:rPr lang="en-US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олова массой 40 кг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содержалось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 меди. Каким стало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роцентное содержание меди в сплаве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 добавления </a:t>
            </a:r>
            <a:r>
              <a:rPr lang="en-US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 меди?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8710" y="4736188"/>
            <a:ext cx="2208272" cy="11695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188710" y="4736188"/>
          <a:ext cx="2243951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Формула" r:id="rId1" imgW="17983200" imgH="9448800" progId="Equation.3">
                  <p:embed/>
                </p:oleObj>
              </mc:Choice>
              <mc:Fallback>
                <p:oleObj name="Формула" r:id="rId1" imgW="17983200" imgH="9448800" progId="Equation.3">
                  <p:embed/>
                  <p:pic>
                    <p:nvPicPr>
                      <p:cNvPr id="0" name="Изображение 3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10" y="4736188"/>
                        <a:ext cx="2243951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47881" y="3020944"/>
            <a:ext cx="2208272" cy="11695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739610" y="3009900"/>
          <a:ext cx="221654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Формула" r:id="rId3" imgW="17983200" imgH="9448800" progId="Equation.3">
                  <p:embed/>
                </p:oleObj>
              </mc:Choice>
              <mc:Fallback>
                <p:oleObj name="Формула" r:id="rId3" imgW="17983200" imgH="9448800" progId="Equation.3">
                  <p:embed/>
                  <p:pic>
                    <p:nvPicPr>
                      <p:cNvPr id="0" name="Изображение 3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610" y="3009900"/>
                        <a:ext cx="2216543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87624" y="3049528"/>
            <a:ext cx="2208272" cy="11695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163871" y="3037953"/>
          <a:ext cx="22320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Формула" r:id="rId5" imgW="18592800" imgH="9448800" progId="Equation.3">
                  <p:embed/>
                </p:oleObj>
              </mc:Choice>
              <mc:Fallback>
                <p:oleObj name="Формула" r:id="rId5" imgW="18592800" imgH="9448800" progId="Equation.3">
                  <p:embed/>
                  <p:pic>
                    <p:nvPicPr>
                      <p:cNvPr id="0" name="Изображение 3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871" y="3037953"/>
                        <a:ext cx="2232025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724128" y="4736188"/>
          <a:ext cx="22320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Формула" r:id="rId7" imgW="18592800" imgH="9448800" progId="Equation.3">
                  <p:embed/>
                </p:oleObj>
              </mc:Choice>
              <mc:Fallback>
                <p:oleObj name="Формула" r:id="rId7" imgW="18592800" imgH="9448800" progId="Equation.3">
                  <p:embed/>
                  <p:pic>
                    <p:nvPicPr>
                      <p:cNvPr id="0" name="Изображение 3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736188"/>
                        <a:ext cx="2232025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03485"/>
            <a:ext cx="6872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верную запись</a:t>
            </a:r>
            <a:endParaRPr lang="ru-RU" sz="4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7509" y="1610908"/>
            <a:ext cx="417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отрицательное число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7509" y="2024918"/>
            <a:ext cx="388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неотрицательное ч.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08906"/>
            <a:ext cx="4253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положительное число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22916"/>
            <a:ext cx="388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неотрицательное ч.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4216" y="573325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0,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940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0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4216" y="271327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0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4768" y="5734392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9008" y="2729282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9952" y="472628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9952" y="3725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0,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0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7" y="404664"/>
            <a:ext cx="7839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все значения переменной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оторых имеет смысл выражение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228184" y="1412776"/>
          <a:ext cx="984846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Формула" r:id="rId1" imgW="8534400" imgH="9448800" progId="Equation.3">
                  <p:embed/>
                </p:oleObj>
              </mc:Choice>
              <mc:Fallback>
                <p:oleObj name="Формула" r:id="rId1" imgW="8534400" imgH="94488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412776"/>
                        <a:ext cx="984846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36256" y="1447610"/>
          <a:ext cx="9842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Формула" r:id="rId3" imgW="8534400" imgH="9448800" progId="Equation.3">
                  <p:embed/>
                </p:oleObj>
              </mc:Choice>
              <mc:Fallback>
                <p:oleObj name="Формула" r:id="rId3" imgW="8534400" imgH="9448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256" y="1447610"/>
                        <a:ext cx="98425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75837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любое число, кроме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824" y="373526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любое число, кроме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0321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любое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376" y="472514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любое число, кроме 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3216" y="3753128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любое число, кроме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3216" y="473846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любое число, кроме 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3216" y="2745128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любое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3216" y="5738920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любое число, кроме – 5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1271</Words>
  <Application>WPS Presentation</Application>
  <PresentationFormat>Экран (4:3)</PresentationFormat>
  <Paragraphs>231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13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36</cp:revision>
  <dcterms:created xsi:type="dcterms:W3CDTF">2020-07-09T02:51:00Z</dcterms:created>
  <dcterms:modified xsi:type="dcterms:W3CDTF">2024-11-02T15:12:38Z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9128A36F014547C2B3E79DD2CF6CF36A_12</vt:lpwstr>
  </property>
  <property fmtid="{D5CDD505-2E9C-101B-9397-08002B2CF9AE}" pid="3" name="KSOProductBuildVer">
    <vt:lpwstr>1049-12.2.0.18607</vt:lpwstr>
  </property>
</Properties>
</file>