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9" r:id="rId14"/>
    <p:sldId id="267" r:id="rId15"/>
    <p:sldId id="320" r:id="rId16"/>
    <p:sldId id="321" r:id="rId17"/>
    <p:sldId id="322" r:id="rId18"/>
    <p:sldId id="25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DBE9"/>
    <a:srgbClr val="5283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46" autoAdjust="0"/>
  </p:normalViewPr>
  <p:slideViewPr>
    <p:cSldViewPr>
      <p:cViewPr varScale="1">
        <p:scale>
          <a:sx n="100" d="100"/>
          <a:sy n="100" d="100"/>
        </p:scale>
        <p:origin x="-18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20.wmf"/><Relationship Id="rId8" Type="http://schemas.openxmlformats.org/officeDocument/2006/relationships/image" Target="../media/image19.wmf"/><Relationship Id="rId7" Type="http://schemas.openxmlformats.org/officeDocument/2006/relationships/image" Target="../media/image18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4" Type="http://schemas.openxmlformats.org/officeDocument/2006/relationships/image" Target="../media/image80.wmf"/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1.vml.rels><?xml version="1.0" encoding="UTF-8" standalone="yes"?>
<Relationships xmlns="http://schemas.openxmlformats.org/package/2006/relationships"><Relationship Id="rId4" Type="http://schemas.openxmlformats.org/officeDocument/2006/relationships/image" Target="../media/image85.wmf"/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12.vml.rels><?xml version="1.0" encoding="UTF-8" standalone="yes"?>
<Relationships xmlns="http://schemas.openxmlformats.org/package/2006/relationships"><Relationship Id="rId5" Type="http://schemas.openxmlformats.org/officeDocument/2006/relationships/image" Target="../media/image91.wmf"/><Relationship Id="rId4" Type="http://schemas.openxmlformats.org/officeDocument/2006/relationships/image" Target="../media/image90.wmf"/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13.vml.rels><?xml version="1.0" encoding="UTF-8" standalone="yes"?>
<Relationships xmlns="http://schemas.openxmlformats.org/package/2006/relationships"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4" Type="http://schemas.openxmlformats.org/officeDocument/2006/relationships/image" Target="../media/image95.wmf"/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2.vml.rels><?xml version="1.0" encoding="UTF-8" standalone="yes"?>
<Relationships xmlns="http://schemas.openxmlformats.org/package/2006/relationships"><Relationship Id="rId9" Type="http://schemas.openxmlformats.org/officeDocument/2006/relationships/image" Target="../media/image19.wmf"/><Relationship Id="rId8" Type="http://schemas.openxmlformats.org/officeDocument/2006/relationships/image" Target="../media/image18.wmf"/><Relationship Id="rId7" Type="http://schemas.openxmlformats.org/officeDocument/2006/relationships/image" Target="../media/image17.wmf"/><Relationship Id="rId6" Type="http://schemas.openxmlformats.org/officeDocument/2006/relationships/image" Target="../media/image16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0" Type="http://schemas.openxmlformats.org/officeDocument/2006/relationships/image" Target="../media/image20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9" Type="http://schemas.openxmlformats.org/officeDocument/2006/relationships/image" Target="../media/image18.wmf"/><Relationship Id="rId8" Type="http://schemas.openxmlformats.org/officeDocument/2006/relationships/image" Target="../media/image17.wmf"/><Relationship Id="rId7" Type="http://schemas.openxmlformats.org/officeDocument/2006/relationships/image" Target="../media/image16.wmf"/><Relationship Id="rId6" Type="http://schemas.openxmlformats.org/officeDocument/2006/relationships/image" Target="../media/image33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2" Type="http://schemas.openxmlformats.org/officeDocument/2006/relationships/image" Target="../media/image34.wmf"/><Relationship Id="rId11" Type="http://schemas.openxmlformats.org/officeDocument/2006/relationships/image" Target="../media/image20.wmf"/><Relationship Id="rId10" Type="http://schemas.openxmlformats.org/officeDocument/2006/relationships/image" Target="../media/image19.wmf"/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9" Type="http://schemas.openxmlformats.org/officeDocument/2006/relationships/image" Target="../media/image18.wmf"/><Relationship Id="rId8" Type="http://schemas.openxmlformats.org/officeDocument/2006/relationships/image" Target="../media/image17.wmf"/><Relationship Id="rId7" Type="http://schemas.openxmlformats.org/officeDocument/2006/relationships/image" Target="../media/image16.wmf"/><Relationship Id="rId6" Type="http://schemas.openxmlformats.org/officeDocument/2006/relationships/image" Target="../media/image33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2" Type="http://schemas.openxmlformats.org/officeDocument/2006/relationships/image" Target="../media/image40.wmf"/><Relationship Id="rId11" Type="http://schemas.openxmlformats.org/officeDocument/2006/relationships/image" Target="../media/image20.wmf"/><Relationship Id="rId10" Type="http://schemas.openxmlformats.org/officeDocument/2006/relationships/image" Target="../media/image19.wmf"/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4" Type="http://schemas.openxmlformats.org/officeDocument/2006/relationships/image" Target="../media/image46.wmf"/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7" Type="http://schemas.openxmlformats.org/officeDocument/2006/relationships/image" Target="../media/image53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7" Type="http://schemas.openxmlformats.org/officeDocument/2006/relationships/image" Target="../media/image67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9.vml.rels><?xml version="1.0" encoding="UTF-8" standalone="yes"?>
<Relationships xmlns="http://schemas.openxmlformats.org/package/2006/relationships"><Relationship Id="rId4" Type="http://schemas.openxmlformats.org/officeDocument/2006/relationships/image" Target="../media/image73.wmf"/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6962B-BF58-4387-BE77-0273E85E5939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Все </a:t>
            </a:r>
            <a:r>
              <a:rPr lang="ru-RU" dirty="0" err="1" smtClean="0"/>
              <a:t>дейсьвия</a:t>
            </a:r>
            <a:r>
              <a:rPr lang="ru-RU" dirty="0" smtClean="0"/>
              <a:t> на слайдах по управляющим кнопкам и гиперссылкам. На всех слайдах все действия при</a:t>
            </a:r>
            <a:r>
              <a:rPr lang="ru-RU" baseline="0" dirty="0" smtClean="0"/>
              <a:t> последовательном нажатии на кнопку </a:t>
            </a:r>
            <a:r>
              <a:rPr lang="ru-RU" baseline="0" smtClean="0"/>
              <a:t>«Решение»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Слайд выбора задачи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</a:t>
            </a:r>
            <a:r>
              <a:rPr lang="ru-RU" baseline="0" dirty="0" smtClean="0"/>
              <a:t> подсказки необходимо нажать на девочку. Убрать подсказку – повторное нажатие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</a:t>
            </a:r>
            <a:r>
              <a:rPr lang="ru-RU" baseline="0" dirty="0" smtClean="0"/>
              <a:t> подсказки необходимо нажать на картинку «Предприниматель». Убрать подсказку – повторное нажатие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</a:t>
            </a:r>
            <a:r>
              <a:rPr lang="ru-RU" baseline="0" dirty="0" smtClean="0"/>
              <a:t> подсказки необходимо нажать на картинку «Бухгалтер». Убрать подсказку – повторное нажатие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</a:t>
            </a:r>
            <a:r>
              <a:rPr lang="ru-RU" baseline="0" dirty="0" smtClean="0"/>
              <a:t> подсказки необходимо нажать на картинку «Бухгалтер». Убрать подсказку – повторное нажатие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jpeg"/><Relationship Id="rId4" Type="http://schemas.openxmlformats.org/officeDocument/2006/relationships/image" Target="../media/image7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pn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441580" y="1268760"/>
            <a:ext cx="46085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 – 9 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67544" y="332656"/>
            <a:ext cx="8247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6701656" y="1988840"/>
            <a:ext cx="18053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Часть 10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927105" y="6211669"/>
            <a:ext cx="6216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СОШ №256 ГО ЗАТО г.Фокино Приморский край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 rot="20997731">
            <a:off x="3387709" y="3738810"/>
            <a:ext cx="53615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ПРОЦЕНТНЫЕ</a:t>
            </a:r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РАСЧЁТЫ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-1" y="2492896"/>
            <a:ext cx="3397909" cy="4365104"/>
            <a:chOff x="-1" y="2492896"/>
            <a:chExt cx="3397909" cy="4365104"/>
          </a:xfrm>
        </p:grpSpPr>
        <p:sp>
          <p:nvSpPr>
            <p:cNvPr id="14" name="Равнобедренный треугольник 13"/>
            <p:cNvSpPr/>
            <p:nvPr/>
          </p:nvSpPr>
          <p:spPr>
            <a:xfrm rot="10800000">
              <a:off x="1187624" y="4077072"/>
              <a:ext cx="648072" cy="9144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259632" y="3356992"/>
              <a:ext cx="720080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39552" y="3717032"/>
              <a:ext cx="21602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8" descr="https://sch629u.mskobr.ru/images/picture%202017-18/%D1%83%D1%87%D0%B5%D0%BD%D0%B8%D0%BA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-1" y="2492896"/>
              <a:ext cx="3397909" cy="43651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techflourish.com/images/book-library-clipart-15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2021377"/>
            <a:ext cx="3203848" cy="4836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http://imaginewal.com/imagenes/images/863Bookworm_Book_02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00834" y="4249451"/>
            <a:ext cx="5543166" cy="2608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  <p:grpSp>
        <p:nvGrpSpPr>
          <p:cNvPr id="2" name="Группа 12"/>
          <p:cNvGrpSpPr/>
          <p:nvPr userDrawn="1"/>
        </p:nvGrpSpPr>
        <p:grpSpPr>
          <a:xfrm>
            <a:off x="-1" y="2492896"/>
            <a:ext cx="3397909" cy="4365104"/>
            <a:chOff x="-1" y="2492896"/>
            <a:chExt cx="3397909" cy="4365104"/>
          </a:xfrm>
        </p:grpSpPr>
        <p:sp>
          <p:nvSpPr>
            <p:cNvPr id="14" name="Равнобедренный треугольник 13"/>
            <p:cNvSpPr/>
            <p:nvPr/>
          </p:nvSpPr>
          <p:spPr>
            <a:xfrm rot="10800000">
              <a:off x="1187624" y="4077072"/>
              <a:ext cx="648072" cy="9144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259632" y="3356992"/>
              <a:ext cx="720080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39552" y="3717032"/>
              <a:ext cx="21602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8" descr="https://sch629u.mskobr.ru/images/picture%202017-18/%D1%83%D1%87%D0%B5%D0%BD%D0%B8%D0%BA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-1" y="2492896"/>
              <a:ext cx="3397909" cy="43651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s://i.pinimg.com/236x/1f/1a/9e/1f1a9e2ce3fe6be65acc651df927bfc8--graduation-cupcakes-graduation-day.jpg?b=t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16632"/>
            <a:ext cx="2247900" cy="1476375"/>
          </a:xfrm>
          <a:prstGeom prst="rect">
            <a:avLst/>
          </a:prstGeom>
          <a:noFill/>
        </p:spPr>
      </p:pic>
      <p:pic>
        <p:nvPicPr>
          <p:cNvPr id="11" name="Picture 4" descr="http://imaginewal.com/imagenes/images/863Bookworm_Book_02.pn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00834" y="4249451"/>
            <a:ext cx="5543166" cy="2608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s://i.pinimg.com/236x/1f/1a/9e/1f1a9e2ce3fe6be65acc651df927bfc8--graduation-cupcakes-graduation-day.jpg?b=t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16632"/>
            <a:ext cx="2247900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i.pinimg.com/originals/ab/3c/b0/ab3cb090b4bc43ed16ac88c18fbed530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64160" y="116632"/>
            <a:ext cx="6179840" cy="3530234"/>
          </a:xfrm>
          <a:prstGeom prst="rect">
            <a:avLst/>
          </a:prstGeom>
          <a:noFill/>
        </p:spPr>
      </p:pic>
      <p:pic>
        <p:nvPicPr>
          <p:cNvPr id="12" name="Picture 2" descr="https://i.pinimg.com/236x/1f/1a/9e/1f1a9e2ce3fe6be65acc651df927bfc8--graduation-cupcakes-graduation-day.jpg?b=t"/>
          <p:cNvPicPr>
            <a:picLocks noChangeAspect="1" noChangeArrowheads="1"/>
          </p:cNvPicPr>
          <p:nvPr userDrawn="1"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81625"/>
            <a:ext cx="2247900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9512" y="980728"/>
            <a:ext cx="8784976" cy="5688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i.pinimg.com/originals/ab/3c/b0/ab3cb090b4bc43ed16ac88c18fbed530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64160" y="116632"/>
            <a:ext cx="6179840" cy="3530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9512" y="980728"/>
            <a:ext cx="8784976" cy="5688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i.pinimg.com/originals/ab/3c/b0/ab3cb090b4bc43ed16ac88c18fbed530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64160" y="116632"/>
            <a:ext cx="6179840" cy="3530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https://i.pinimg.com/236x/1f/1a/9e/1f1a9e2ce3fe6be65acc651df927bfc8--graduation-cupcakes-graduation-day.jpg?b=t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16632"/>
            <a:ext cx="2247900" cy="1476375"/>
          </a:xfrm>
          <a:prstGeom prst="rect">
            <a:avLst/>
          </a:prstGeom>
          <a:noFill/>
        </p:spPr>
      </p:pic>
      <p:pic>
        <p:nvPicPr>
          <p:cNvPr id="1026" name="Picture 2" descr="https://techflourish.com/images/book-library-clipart-15.pn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0" y="2021377"/>
            <a:ext cx="3203848" cy="4836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2.bin"/><Relationship Id="rId8" Type="http://schemas.openxmlformats.org/officeDocument/2006/relationships/image" Target="../media/image63.wmf"/><Relationship Id="rId7" Type="http://schemas.openxmlformats.org/officeDocument/2006/relationships/oleObject" Target="../embeddings/oleObject61.bin"/><Relationship Id="rId6" Type="http://schemas.openxmlformats.org/officeDocument/2006/relationships/slide" Target="slide2.xml"/><Relationship Id="rId5" Type="http://schemas.openxmlformats.org/officeDocument/2006/relationships/image" Target="../media/image62.wmf"/><Relationship Id="rId4" Type="http://schemas.openxmlformats.org/officeDocument/2006/relationships/oleObject" Target="../embeddings/oleObject60.bin"/><Relationship Id="rId3" Type="http://schemas.openxmlformats.org/officeDocument/2006/relationships/image" Target="../media/image61.wmf"/><Relationship Id="rId21" Type="http://schemas.openxmlformats.org/officeDocument/2006/relationships/notesSlide" Target="../notesSlides/notesSlide9.xml"/><Relationship Id="rId20" Type="http://schemas.openxmlformats.org/officeDocument/2006/relationships/vmlDrawing" Target="../drawings/vmlDrawing8.vml"/><Relationship Id="rId2" Type="http://schemas.openxmlformats.org/officeDocument/2006/relationships/oleObject" Target="../embeddings/oleObject59.bin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68.wmf"/><Relationship Id="rId17" Type="http://schemas.openxmlformats.org/officeDocument/2006/relationships/oleObject" Target="../embeddings/oleObject66.bin"/><Relationship Id="rId16" Type="http://schemas.openxmlformats.org/officeDocument/2006/relationships/image" Target="../media/image67.wmf"/><Relationship Id="rId15" Type="http://schemas.openxmlformats.org/officeDocument/2006/relationships/oleObject" Target="../embeddings/oleObject65.bin"/><Relationship Id="rId14" Type="http://schemas.openxmlformats.org/officeDocument/2006/relationships/image" Target="../media/image66.wmf"/><Relationship Id="rId13" Type="http://schemas.openxmlformats.org/officeDocument/2006/relationships/oleObject" Target="../embeddings/oleObject64.bin"/><Relationship Id="rId12" Type="http://schemas.openxmlformats.org/officeDocument/2006/relationships/image" Target="../media/image65.wmf"/><Relationship Id="rId11" Type="http://schemas.openxmlformats.org/officeDocument/2006/relationships/oleObject" Target="../embeddings/oleObject63.bin"/><Relationship Id="rId10" Type="http://schemas.openxmlformats.org/officeDocument/2006/relationships/image" Target="../media/image64.wmf"/><Relationship Id="rId1" Type="http://schemas.openxmlformats.org/officeDocument/2006/relationships/image" Target="../media/image60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0.bin"/><Relationship Id="rId8" Type="http://schemas.openxmlformats.org/officeDocument/2006/relationships/image" Target="../media/image72.wmf"/><Relationship Id="rId7" Type="http://schemas.openxmlformats.org/officeDocument/2006/relationships/oleObject" Target="../embeddings/oleObject69.bin"/><Relationship Id="rId6" Type="http://schemas.openxmlformats.org/officeDocument/2006/relationships/image" Target="../media/image71.w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70.wmf"/><Relationship Id="rId3" Type="http://schemas.openxmlformats.org/officeDocument/2006/relationships/oleObject" Target="../embeddings/oleObject67.bin"/><Relationship Id="rId2" Type="http://schemas.openxmlformats.org/officeDocument/2006/relationships/image" Target="../media/image69.jpeg"/><Relationship Id="rId12" Type="http://schemas.openxmlformats.org/officeDocument/2006/relationships/vmlDrawing" Target="../drawings/vmlDrawing9.v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73.wmf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3.bin"/><Relationship Id="rId8" Type="http://schemas.openxmlformats.org/officeDocument/2006/relationships/image" Target="../media/image78.wmf"/><Relationship Id="rId7" Type="http://schemas.openxmlformats.org/officeDocument/2006/relationships/oleObject" Target="../embeddings/oleObject72.bin"/><Relationship Id="rId6" Type="http://schemas.openxmlformats.org/officeDocument/2006/relationships/image" Target="../media/image77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76.jpeg"/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5" Type="http://schemas.openxmlformats.org/officeDocument/2006/relationships/notesSlide" Target="../notesSlides/notesSlide10.xml"/><Relationship Id="rId14" Type="http://schemas.openxmlformats.org/officeDocument/2006/relationships/vmlDrawing" Target="../drawings/vmlDrawing10.vml"/><Relationship Id="rId13" Type="http://schemas.openxmlformats.org/officeDocument/2006/relationships/slideLayout" Target="../slideLayouts/slideLayout6.xml"/><Relationship Id="rId12" Type="http://schemas.openxmlformats.org/officeDocument/2006/relationships/image" Target="../media/image80.wmf"/><Relationship Id="rId11" Type="http://schemas.openxmlformats.org/officeDocument/2006/relationships/oleObject" Target="../embeddings/oleObject74.bin"/><Relationship Id="rId10" Type="http://schemas.openxmlformats.org/officeDocument/2006/relationships/image" Target="../media/image79.wmf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8.bin"/><Relationship Id="rId8" Type="http://schemas.openxmlformats.org/officeDocument/2006/relationships/image" Target="../media/image84.wmf"/><Relationship Id="rId7" Type="http://schemas.openxmlformats.org/officeDocument/2006/relationships/oleObject" Target="../embeddings/oleObject77.bin"/><Relationship Id="rId6" Type="http://schemas.openxmlformats.org/officeDocument/2006/relationships/image" Target="../media/image83.w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82.wmf"/><Relationship Id="rId3" Type="http://schemas.openxmlformats.org/officeDocument/2006/relationships/oleObject" Target="../embeddings/oleObject75.bin"/><Relationship Id="rId2" Type="http://schemas.openxmlformats.org/officeDocument/2006/relationships/slide" Target="slide2.xml"/><Relationship Id="rId12" Type="http://schemas.openxmlformats.org/officeDocument/2006/relationships/vmlDrawing" Target="../drawings/vmlDrawing11.vml"/><Relationship Id="rId11" Type="http://schemas.openxmlformats.org/officeDocument/2006/relationships/slideLayout" Target="../slideLayouts/slideLayout6.xml"/><Relationship Id="rId10" Type="http://schemas.openxmlformats.org/officeDocument/2006/relationships/image" Target="../media/image85.wmf"/><Relationship Id="rId1" Type="http://schemas.openxmlformats.org/officeDocument/2006/relationships/image" Target="../media/image81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2.bin"/><Relationship Id="rId8" Type="http://schemas.openxmlformats.org/officeDocument/2006/relationships/image" Target="../media/image89.wmf"/><Relationship Id="rId7" Type="http://schemas.openxmlformats.org/officeDocument/2006/relationships/oleObject" Target="../embeddings/oleObject81.bin"/><Relationship Id="rId6" Type="http://schemas.openxmlformats.org/officeDocument/2006/relationships/image" Target="../media/image88.w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87.wmf"/><Relationship Id="rId3" Type="http://schemas.openxmlformats.org/officeDocument/2006/relationships/oleObject" Target="../embeddings/oleObject79.bin"/><Relationship Id="rId2" Type="http://schemas.openxmlformats.org/officeDocument/2006/relationships/slide" Target="slide2.xml"/><Relationship Id="rId14" Type="http://schemas.openxmlformats.org/officeDocument/2006/relationships/vmlDrawing" Target="../drawings/vmlDrawing12.vml"/><Relationship Id="rId13" Type="http://schemas.openxmlformats.org/officeDocument/2006/relationships/slideLayout" Target="../slideLayouts/slideLayout6.xml"/><Relationship Id="rId12" Type="http://schemas.openxmlformats.org/officeDocument/2006/relationships/image" Target="../media/image91.wmf"/><Relationship Id="rId11" Type="http://schemas.openxmlformats.org/officeDocument/2006/relationships/oleObject" Target="../embeddings/oleObject83.bin"/><Relationship Id="rId10" Type="http://schemas.openxmlformats.org/officeDocument/2006/relationships/image" Target="../media/image90.wmf"/><Relationship Id="rId1" Type="http://schemas.openxmlformats.org/officeDocument/2006/relationships/image" Target="../media/image86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95.wmf"/><Relationship Id="rId8" Type="http://schemas.openxmlformats.org/officeDocument/2006/relationships/oleObject" Target="../embeddings/oleObject87.bin"/><Relationship Id="rId7" Type="http://schemas.openxmlformats.org/officeDocument/2006/relationships/image" Target="../media/image94.wmf"/><Relationship Id="rId6" Type="http://schemas.openxmlformats.org/officeDocument/2006/relationships/oleObject" Target="../embeddings/oleObject86.bin"/><Relationship Id="rId5" Type="http://schemas.openxmlformats.org/officeDocument/2006/relationships/image" Target="../media/image93.wmf"/><Relationship Id="rId4" Type="http://schemas.openxmlformats.org/officeDocument/2006/relationships/oleObject" Target="../embeddings/oleObject85.bin"/><Relationship Id="rId3" Type="http://schemas.openxmlformats.org/officeDocument/2006/relationships/image" Target="../media/image92.wmf"/><Relationship Id="rId2" Type="http://schemas.openxmlformats.org/officeDocument/2006/relationships/oleObject" Target="../embeddings/oleObject84.bin"/><Relationship Id="rId16" Type="http://schemas.openxmlformats.org/officeDocument/2006/relationships/vmlDrawing" Target="../drawings/vmlDrawing13.vml"/><Relationship Id="rId15" Type="http://schemas.openxmlformats.org/officeDocument/2006/relationships/slideLayout" Target="../slideLayouts/slideLayout6.xml"/><Relationship Id="rId14" Type="http://schemas.openxmlformats.org/officeDocument/2006/relationships/image" Target="../media/image98.wmf"/><Relationship Id="rId13" Type="http://schemas.openxmlformats.org/officeDocument/2006/relationships/oleObject" Target="../embeddings/oleObject89.bin"/><Relationship Id="rId12" Type="http://schemas.openxmlformats.org/officeDocument/2006/relationships/image" Target="../media/image97.wmf"/><Relationship Id="rId11" Type="http://schemas.openxmlformats.org/officeDocument/2006/relationships/oleObject" Target="../embeddings/oleObject88.bin"/><Relationship Id="rId10" Type="http://schemas.openxmlformats.org/officeDocument/2006/relationships/image" Target="../media/image96.jpeg"/><Relationship Id="rId1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hyperlink" Target="https://static.turbosquid.com/Preview/2014/07/10__11_04_03/1.jpgb5cd64b9-4ffb-4694-805a-41de708aa830Original.jpg" TargetMode="External"/><Relationship Id="rId8" Type="http://schemas.openxmlformats.org/officeDocument/2006/relationships/hyperlink" Target="https://static.vecteezy.com/system/resources/previews/000/413/967/original/clothes-hanging-vector.jpg" TargetMode="External"/><Relationship Id="rId7" Type="http://schemas.openxmlformats.org/officeDocument/2006/relationships/image" Target="../media/image99.jpeg"/><Relationship Id="rId6" Type="http://schemas.openxmlformats.org/officeDocument/2006/relationships/hyperlink" Target="https://techflourish.com/images/book-library-clipart-15.png" TargetMode="External"/><Relationship Id="rId5" Type="http://schemas.openxmlformats.org/officeDocument/2006/relationships/hyperlink" Target="https://i.pinimg.com/originals/ab/3c/b0/ab3cb090b4bc43ed16ac88c18fbed530.png" TargetMode="External"/><Relationship Id="rId4" Type="http://schemas.openxmlformats.org/officeDocument/2006/relationships/hyperlink" Target="http://imaginewal.com/imagenes/images/863Bookworm_Book_02.png" TargetMode="External"/><Relationship Id="rId3" Type="http://schemas.openxmlformats.org/officeDocument/2006/relationships/hyperlink" Target="https://i.pinimg.com/236x/1f/1a/9e/1f1a9e2ce3fe6be65acc651df927bfc8--graduation-cupcakes-graduation-day.jpg?b=t" TargetMode="External"/><Relationship Id="rId20" Type="http://schemas.openxmlformats.org/officeDocument/2006/relationships/slideLayout" Target="../slideLayouts/slideLayout11.xml"/><Relationship Id="rId2" Type="http://schemas.openxmlformats.org/officeDocument/2006/relationships/hyperlink" Target="https://sch629u.mskobr.ru/images/picture%202017-18/%D1%83%D1%87%D0%B5%D0%BD%D0%B8%D0%BA.jpg" TargetMode="External"/><Relationship Id="rId19" Type="http://schemas.openxmlformats.org/officeDocument/2006/relationships/hyperlink" Target="http://snip1.ru/house/wp-content/uploads/2015/12/14.jpg" TargetMode="External"/><Relationship Id="rId18" Type="http://schemas.openxmlformats.org/officeDocument/2006/relationships/hyperlink" Target="http://www.nevelsk-otd-obr.ru/KONKURSGORODOV/0001-001-.png" TargetMode="External"/><Relationship Id="rId17" Type="http://schemas.openxmlformats.org/officeDocument/2006/relationships/hyperlink" Target="https://d2gg9evh47fn9z.cloudfront.net/800px_COLOURBOX34265262.jpg" TargetMode="External"/><Relationship Id="rId16" Type="http://schemas.openxmlformats.org/officeDocument/2006/relationships/hyperlink" Target="https://image.freepik.com/free-vector/_1308-20345.jpg" TargetMode="External"/><Relationship Id="rId15" Type="http://schemas.openxmlformats.org/officeDocument/2006/relationships/hyperlink" Target="https://pandia.ru/text/83/175/images/img5_9.jpg" TargetMode="External"/><Relationship Id="rId14" Type="http://schemas.openxmlformats.org/officeDocument/2006/relationships/hyperlink" Target="https://i.ya-webdesign.com/images/professor-clipart-2-teacher-7.jpg" TargetMode="External"/><Relationship Id="rId13" Type="http://schemas.openxmlformats.org/officeDocument/2006/relationships/hyperlink" Target="https://img2.wbstatic.net/big/new/4930000/4937776-1.jpg" TargetMode="External"/><Relationship Id="rId12" Type="http://schemas.openxmlformats.org/officeDocument/2006/relationships/hyperlink" Target="https://pp.userapi.com/c844617/v844617515/1d9da4/j7Q82gQD_4U.jpg" TargetMode="External"/><Relationship Id="rId11" Type="http://schemas.openxmlformats.org/officeDocument/2006/relationships/hyperlink" Target="https://tr.luciafontaines.com/images/novosti-i-obshestvo/znachenie-frazeologizma-besitsya-s-zhiru.jpg" TargetMode="External"/><Relationship Id="rId10" Type="http://schemas.openxmlformats.org/officeDocument/2006/relationships/hyperlink" Target="http://wiki.udmteach.ru/images/2/24/Matematika_45_02113112.jpg" TargetMode="External"/><Relationship Id="rId1" Type="http://schemas.openxmlformats.org/officeDocument/2006/relationships/hyperlink" Target="https://im0-tub-ru.yandex.net/i?id=a79d7521c3eb7091d42c88106a271ad4&amp;n=13&amp;exp=1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2.xml"/><Relationship Id="rId7" Type="http://schemas.openxmlformats.org/officeDocument/2006/relationships/slide" Target="slide6.xml"/><Relationship Id="rId6" Type="http://schemas.openxmlformats.org/officeDocument/2006/relationships/slide" Target="slide5.xml"/><Relationship Id="rId5" Type="http://schemas.openxmlformats.org/officeDocument/2006/relationships/slide" Target="slide16.xml"/><Relationship Id="rId4" Type="http://schemas.openxmlformats.org/officeDocument/2006/relationships/slide" Target="slide8.xml"/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wmf"/><Relationship Id="rId8" Type="http://schemas.openxmlformats.org/officeDocument/2006/relationships/oleObject" Target="../embeddings/oleObject3.bin"/><Relationship Id="rId7" Type="http://schemas.openxmlformats.org/officeDocument/2006/relationships/image" Target="../media/image13.wmf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Relationship Id="rId3" Type="http://schemas.openxmlformats.org/officeDocument/2006/relationships/slide" Target="slide2.xml"/><Relationship Id="rId24" Type="http://schemas.openxmlformats.org/officeDocument/2006/relationships/notesSlide" Target="../notesSlides/notesSlide3.xml"/><Relationship Id="rId23" Type="http://schemas.openxmlformats.org/officeDocument/2006/relationships/vmlDrawing" Target="../drawings/vmlDrawing1.vml"/><Relationship Id="rId22" Type="http://schemas.openxmlformats.org/officeDocument/2006/relationships/slideLayout" Target="../slideLayouts/slideLayout6.xml"/><Relationship Id="rId21" Type="http://schemas.openxmlformats.org/officeDocument/2006/relationships/image" Target="../media/image20.wmf"/><Relationship Id="rId20" Type="http://schemas.openxmlformats.org/officeDocument/2006/relationships/oleObject" Target="../embeddings/oleObject9.bin"/><Relationship Id="rId2" Type="http://schemas.openxmlformats.org/officeDocument/2006/relationships/image" Target="../media/image11.jpeg"/><Relationship Id="rId19" Type="http://schemas.openxmlformats.org/officeDocument/2006/relationships/image" Target="../media/image19.wmf"/><Relationship Id="rId18" Type="http://schemas.openxmlformats.org/officeDocument/2006/relationships/oleObject" Target="../embeddings/oleObject8.bin"/><Relationship Id="rId17" Type="http://schemas.openxmlformats.org/officeDocument/2006/relationships/image" Target="../media/image18.wmf"/><Relationship Id="rId16" Type="http://schemas.openxmlformats.org/officeDocument/2006/relationships/oleObject" Target="../embeddings/oleObject7.bin"/><Relationship Id="rId15" Type="http://schemas.openxmlformats.org/officeDocument/2006/relationships/image" Target="../media/image17.wmf"/><Relationship Id="rId14" Type="http://schemas.openxmlformats.org/officeDocument/2006/relationships/oleObject" Target="../embeddings/oleObject6.bin"/><Relationship Id="rId13" Type="http://schemas.openxmlformats.org/officeDocument/2006/relationships/image" Target="../media/image16.wmf"/><Relationship Id="rId12" Type="http://schemas.openxmlformats.org/officeDocument/2006/relationships/oleObject" Target="../embeddings/oleObject5.bin"/><Relationship Id="rId11" Type="http://schemas.openxmlformats.org/officeDocument/2006/relationships/image" Target="../media/image15.wmf"/><Relationship Id="rId10" Type="http://schemas.openxmlformats.org/officeDocument/2006/relationships/oleObject" Target="../embeddings/oleObject4.bin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jpeg"/><Relationship Id="rId8" Type="http://schemas.openxmlformats.org/officeDocument/2006/relationships/image" Target="../media/image23.wmf"/><Relationship Id="rId7" Type="http://schemas.openxmlformats.org/officeDocument/2006/relationships/oleObject" Target="../embeddings/oleObject12.bin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1.wmf"/><Relationship Id="rId3" Type="http://schemas.openxmlformats.org/officeDocument/2006/relationships/oleObject" Target="../embeddings/oleObject10.bin"/><Relationship Id="rId26" Type="http://schemas.openxmlformats.org/officeDocument/2006/relationships/notesSlide" Target="../notesSlides/notesSlide4.xml"/><Relationship Id="rId25" Type="http://schemas.openxmlformats.org/officeDocument/2006/relationships/vmlDrawing" Target="../drawings/vmlDrawing2.vml"/><Relationship Id="rId24" Type="http://schemas.openxmlformats.org/officeDocument/2006/relationships/slideLayout" Target="../slideLayouts/slideLayout6.xml"/><Relationship Id="rId23" Type="http://schemas.openxmlformats.org/officeDocument/2006/relationships/image" Target="../media/image20.wmf"/><Relationship Id="rId22" Type="http://schemas.openxmlformats.org/officeDocument/2006/relationships/oleObject" Target="../embeddings/oleObject19.bin"/><Relationship Id="rId21" Type="http://schemas.openxmlformats.org/officeDocument/2006/relationships/image" Target="../media/image19.wmf"/><Relationship Id="rId20" Type="http://schemas.openxmlformats.org/officeDocument/2006/relationships/oleObject" Target="../embeddings/oleObject18.bin"/><Relationship Id="rId2" Type="http://schemas.openxmlformats.org/officeDocument/2006/relationships/slide" Target="slide2.xml"/><Relationship Id="rId19" Type="http://schemas.openxmlformats.org/officeDocument/2006/relationships/image" Target="../media/image18.wmf"/><Relationship Id="rId18" Type="http://schemas.openxmlformats.org/officeDocument/2006/relationships/oleObject" Target="../embeddings/oleObject17.bin"/><Relationship Id="rId17" Type="http://schemas.openxmlformats.org/officeDocument/2006/relationships/image" Target="../media/image17.wmf"/><Relationship Id="rId16" Type="http://schemas.openxmlformats.org/officeDocument/2006/relationships/oleObject" Target="../embeddings/oleObject16.bin"/><Relationship Id="rId15" Type="http://schemas.openxmlformats.org/officeDocument/2006/relationships/image" Target="../media/image16.wmf"/><Relationship Id="rId14" Type="http://schemas.openxmlformats.org/officeDocument/2006/relationships/oleObject" Target="../embeddings/oleObject15.bin"/><Relationship Id="rId13" Type="http://schemas.openxmlformats.org/officeDocument/2006/relationships/image" Target="../media/image26.wmf"/><Relationship Id="rId12" Type="http://schemas.openxmlformats.org/officeDocument/2006/relationships/oleObject" Target="../embeddings/oleObject14.bin"/><Relationship Id="rId11" Type="http://schemas.openxmlformats.org/officeDocument/2006/relationships/image" Target="../media/image25.wmf"/><Relationship Id="rId10" Type="http://schemas.openxmlformats.org/officeDocument/2006/relationships/oleObject" Target="../embeddings/oleObject13.bin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3.bin"/><Relationship Id="rId8" Type="http://schemas.openxmlformats.org/officeDocument/2006/relationships/image" Target="../media/image29.wmf"/><Relationship Id="rId7" Type="http://schemas.openxmlformats.org/officeDocument/2006/relationships/oleObject" Target="../embeddings/oleObject22.bin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7.wmf"/><Relationship Id="rId30" Type="http://schemas.openxmlformats.org/officeDocument/2006/relationships/notesSlide" Target="../notesSlides/notesSlide5.xml"/><Relationship Id="rId3" Type="http://schemas.openxmlformats.org/officeDocument/2006/relationships/oleObject" Target="../embeddings/oleObject20.bin"/><Relationship Id="rId29" Type="http://schemas.openxmlformats.org/officeDocument/2006/relationships/vmlDrawing" Target="../drawings/vmlDrawing3.vml"/><Relationship Id="rId28" Type="http://schemas.openxmlformats.org/officeDocument/2006/relationships/slideLayout" Target="../slideLayouts/slideLayout7.xml"/><Relationship Id="rId27" Type="http://schemas.openxmlformats.org/officeDocument/2006/relationships/image" Target="../media/image34.wmf"/><Relationship Id="rId26" Type="http://schemas.openxmlformats.org/officeDocument/2006/relationships/oleObject" Target="../embeddings/oleObject31.bin"/><Relationship Id="rId25" Type="http://schemas.openxmlformats.org/officeDocument/2006/relationships/image" Target="../media/image20.wmf"/><Relationship Id="rId24" Type="http://schemas.openxmlformats.org/officeDocument/2006/relationships/oleObject" Target="../embeddings/oleObject30.bin"/><Relationship Id="rId23" Type="http://schemas.openxmlformats.org/officeDocument/2006/relationships/image" Target="../media/image19.wmf"/><Relationship Id="rId22" Type="http://schemas.openxmlformats.org/officeDocument/2006/relationships/oleObject" Target="../embeddings/oleObject29.bin"/><Relationship Id="rId21" Type="http://schemas.openxmlformats.org/officeDocument/2006/relationships/image" Target="../media/image18.wmf"/><Relationship Id="rId20" Type="http://schemas.openxmlformats.org/officeDocument/2006/relationships/oleObject" Target="../embeddings/oleObject28.bin"/><Relationship Id="rId2" Type="http://schemas.openxmlformats.org/officeDocument/2006/relationships/slide" Target="slide2.xml"/><Relationship Id="rId19" Type="http://schemas.openxmlformats.org/officeDocument/2006/relationships/image" Target="../media/image17.wmf"/><Relationship Id="rId18" Type="http://schemas.openxmlformats.org/officeDocument/2006/relationships/oleObject" Target="../embeddings/oleObject27.bin"/><Relationship Id="rId17" Type="http://schemas.openxmlformats.org/officeDocument/2006/relationships/image" Target="../media/image16.wmf"/><Relationship Id="rId16" Type="http://schemas.openxmlformats.org/officeDocument/2006/relationships/oleObject" Target="../embeddings/oleObject26.bin"/><Relationship Id="rId15" Type="http://schemas.openxmlformats.org/officeDocument/2006/relationships/image" Target="../media/image33.wmf"/><Relationship Id="rId14" Type="http://schemas.openxmlformats.org/officeDocument/2006/relationships/oleObject" Target="../embeddings/oleObject25.bin"/><Relationship Id="rId13" Type="http://schemas.openxmlformats.org/officeDocument/2006/relationships/image" Target="../media/image32.jpeg"/><Relationship Id="rId12" Type="http://schemas.openxmlformats.org/officeDocument/2006/relationships/image" Target="../media/image31.wmf"/><Relationship Id="rId11" Type="http://schemas.openxmlformats.org/officeDocument/2006/relationships/oleObject" Target="../embeddings/oleObject24.bin"/><Relationship Id="rId10" Type="http://schemas.openxmlformats.org/officeDocument/2006/relationships/image" Target="../media/image30.wmf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5.bin"/><Relationship Id="rId8" Type="http://schemas.openxmlformats.org/officeDocument/2006/relationships/image" Target="../media/image37.wmf"/><Relationship Id="rId7" Type="http://schemas.openxmlformats.org/officeDocument/2006/relationships/oleObject" Target="../embeddings/oleObject34.bin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5.wmf"/><Relationship Id="rId30" Type="http://schemas.openxmlformats.org/officeDocument/2006/relationships/notesSlide" Target="../notesSlides/notesSlide6.xml"/><Relationship Id="rId3" Type="http://schemas.openxmlformats.org/officeDocument/2006/relationships/oleObject" Target="../embeddings/oleObject32.bin"/><Relationship Id="rId29" Type="http://schemas.openxmlformats.org/officeDocument/2006/relationships/vmlDrawing" Target="../drawings/vmlDrawing4.vml"/><Relationship Id="rId28" Type="http://schemas.openxmlformats.org/officeDocument/2006/relationships/slideLayout" Target="../slideLayouts/slideLayout7.xml"/><Relationship Id="rId27" Type="http://schemas.openxmlformats.org/officeDocument/2006/relationships/image" Target="../media/image41.jpeg"/><Relationship Id="rId26" Type="http://schemas.openxmlformats.org/officeDocument/2006/relationships/image" Target="../media/image40.wmf"/><Relationship Id="rId25" Type="http://schemas.openxmlformats.org/officeDocument/2006/relationships/oleObject" Target="../embeddings/oleObject43.bin"/><Relationship Id="rId24" Type="http://schemas.openxmlformats.org/officeDocument/2006/relationships/image" Target="../media/image20.wmf"/><Relationship Id="rId23" Type="http://schemas.openxmlformats.org/officeDocument/2006/relationships/oleObject" Target="../embeddings/oleObject42.bin"/><Relationship Id="rId22" Type="http://schemas.openxmlformats.org/officeDocument/2006/relationships/image" Target="../media/image19.wmf"/><Relationship Id="rId21" Type="http://schemas.openxmlformats.org/officeDocument/2006/relationships/oleObject" Target="../embeddings/oleObject41.bin"/><Relationship Id="rId20" Type="http://schemas.openxmlformats.org/officeDocument/2006/relationships/image" Target="../media/image18.wmf"/><Relationship Id="rId2" Type="http://schemas.openxmlformats.org/officeDocument/2006/relationships/slide" Target="slide2.xml"/><Relationship Id="rId19" Type="http://schemas.openxmlformats.org/officeDocument/2006/relationships/oleObject" Target="../embeddings/oleObject40.bin"/><Relationship Id="rId18" Type="http://schemas.openxmlformats.org/officeDocument/2006/relationships/image" Target="../media/image17.wmf"/><Relationship Id="rId17" Type="http://schemas.openxmlformats.org/officeDocument/2006/relationships/oleObject" Target="../embeddings/oleObject39.bin"/><Relationship Id="rId16" Type="http://schemas.openxmlformats.org/officeDocument/2006/relationships/image" Target="../media/image16.wmf"/><Relationship Id="rId15" Type="http://schemas.openxmlformats.org/officeDocument/2006/relationships/oleObject" Target="../embeddings/oleObject38.bin"/><Relationship Id="rId14" Type="http://schemas.openxmlformats.org/officeDocument/2006/relationships/image" Target="../media/image33.wmf"/><Relationship Id="rId13" Type="http://schemas.openxmlformats.org/officeDocument/2006/relationships/oleObject" Target="../embeddings/oleObject37.bin"/><Relationship Id="rId12" Type="http://schemas.openxmlformats.org/officeDocument/2006/relationships/image" Target="../media/image39.wmf"/><Relationship Id="rId11" Type="http://schemas.openxmlformats.org/officeDocument/2006/relationships/oleObject" Target="../embeddings/oleObject36.bin"/><Relationship Id="rId10" Type="http://schemas.openxmlformats.org/officeDocument/2006/relationships/image" Target="../media/image38.wmf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7.bin"/><Relationship Id="rId8" Type="http://schemas.openxmlformats.org/officeDocument/2006/relationships/image" Target="../media/image45.wmf"/><Relationship Id="rId7" Type="http://schemas.openxmlformats.org/officeDocument/2006/relationships/oleObject" Target="../embeddings/oleObject46.bin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43.wmf"/><Relationship Id="rId3" Type="http://schemas.openxmlformats.org/officeDocument/2006/relationships/oleObject" Target="../embeddings/oleObject44.bin"/><Relationship Id="rId2" Type="http://schemas.openxmlformats.org/officeDocument/2006/relationships/slide" Target="slide2.xml"/><Relationship Id="rId13" Type="http://schemas.openxmlformats.org/officeDocument/2006/relationships/notesSlide" Target="../notesSlides/notesSlide7.xml"/><Relationship Id="rId12" Type="http://schemas.openxmlformats.org/officeDocument/2006/relationships/vmlDrawing" Target="../drawings/vmlDrawing5.v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46.wmf"/><Relationship Id="rId1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wmf"/><Relationship Id="rId8" Type="http://schemas.openxmlformats.org/officeDocument/2006/relationships/oleObject" Target="../embeddings/oleObject51.bin"/><Relationship Id="rId7" Type="http://schemas.openxmlformats.org/officeDocument/2006/relationships/image" Target="../media/image49.wmf"/><Relationship Id="rId6" Type="http://schemas.openxmlformats.org/officeDocument/2006/relationships/oleObject" Target="../embeddings/oleObject50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49.bin"/><Relationship Id="rId3" Type="http://schemas.openxmlformats.org/officeDocument/2006/relationships/image" Target="../media/image47.wmf"/><Relationship Id="rId20" Type="http://schemas.openxmlformats.org/officeDocument/2006/relationships/vmlDrawing" Target="../drawings/vmlDrawing6.vml"/><Relationship Id="rId2" Type="http://schemas.openxmlformats.org/officeDocument/2006/relationships/oleObject" Target="../embeddings/oleObject48.bin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55.jpeg"/><Relationship Id="rId17" Type="http://schemas.openxmlformats.org/officeDocument/2006/relationships/image" Target="../media/image54.wmf"/><Relationship Id="rId16" Type="http://schemas.openxmlformats.org/officeDocument/2006/relationships/oleObject" Target="../embeddings/oleObject55.bin"/><Relationship Id="rId15" Type="http://schemas.openxmlformats.org/officeDocument/2006/relationships/image" Target="../media/image53.wmf"/><Relationship Id="rId14" Type="http://schemas.openxmlformats.org/officeDocument/2006/relationships/oleObject" Target="../embeddings/oleObject54.bin"/><Relationship Id="rId13" Type="http://schemas.openxmlformats.org/officeDocument/2006/relationships/image" Target="../media/image52.wmf"/><Relationship Id="rId12" Type="http://schemas.openxmlformats.org/officeDocument/2006/relationships/oleObject" Target="../embeddings/oleObject53.bin"/><Relationship Id="rId11" Type="http://schemas.openxmlformats.org/officeDocument/2006/relationships/image" Target="../media/image51.wmf"/><Relationship Id="rId10" Type="http://schemas.openxmlformats.org/officeDocument/2006/relationships/oleObject" Target="../embeddings/oleObject52.bin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59.wmf"/><Relationship Id="rId7" Type="http://schemas.openxmlformats.org/officeDocument/2006/relationships/oleObject" Target="../embeddings/oleObject58.bin"/><Relationship Id="rId6" Type="http://schemas.openxmlformats.org/officeDocument/2006/relationships/image" Target="../media/image58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57.wmf"/><Relationship Id="rId3" Type="http://schemas.openxmlformats.org/officeDocument/2006/relationships/oleObject" Target="../embeddings/oleObject56.bin"/><Relationship Id="rId2" Type="http://schemas.openxmlformats.org/officeDocument/2006/relationships/slide" Target="slide2.xml"/><Relationship Id="rId11" Type="http://schemas.openxmlformats.org/officeDocument/2006/relationships/notesSlide" Target="../notesSlides/notesSlide8.xml"/><Relationship Id="rId10" Type="http://schemas.openxmlformats.org/officeDocument/2006/relationships/vmlDrawing" Target="../drawings/vmlDrawing7.vml"/><Relationship Id="rId1" Type="http://schemas.openxmlformats.org/officeDocument/2006/relationships/image" Target="../media/image5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1650" y="6290945"/>
            <a:ext cx="5990590" cy="530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8"/>
            <a:ext cx="7776864" cy="18002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444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Водно-солевой раствор содержал 3 кг соли, концентрация которой была меньше 20 %. К этому раствору добавили 6 кг соли, после чего концентрация соли увеличилась на 15 %.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была первоначальная масса раствора?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720080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3234" name="Picture 2" descr="https://image.freepik.com/free-vector/_1308-20345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916832"/>
            <a:ext cx="3122641" cy="2424287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63888" y="2204864"/>
          <a:ext cx="5328592" cy="2468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32248"/>
                <a:gridCol w="1656184"/>
                <a:gridCol w="144016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Первонач. масса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соли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Раствор </a:t>
                      </a:r>
                      <a:endParaRPr lang="ru-RU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содержанием соли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4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8028384" y="2996952"/>
          <a:ext cx="351202" cy="836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Формула" r:id="rId2" imgW="3657600" imgH="9448800" progId="Equation.3">
                  <p:embed/>
                </p:oleObj>
              </mc:Choice>
              <mc:Fallback>
                <p:oleObj name="Формула" r:id="rId2" imgW="3657600" imgH="9448800" progId="Equation.3">
                  <p:embed/>
                  <p:pic>
                    <p:nvPicPr>
                      <p:cNvPr id="0" name="Изображение 819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028384" y="2996952"/>
                        <a:ext cx="351202" cy="83631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7740352" y="3861048"/>
          <a:ext cx="817562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Формула" r:id="rId4" imgW="8534400" imgH="9448800" progId="Equation.3">
                  <p:embed/>
                </p:oleObj>
              </mc:Choice>
              <mc:Fallback>
                <p:oleObj name="Формула" r:id="rId4" imgW="8534400" imgH="9448800" progId="Equation.3">
                  <p:embed/>
                  <p:pic>
                    <p:nvPicPr>
                      <p:cNvPr id="0" name="Изображение 8193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40352" y="3861048"/>
                        <a:ext cx="817562" cy="8366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668344" y="3068960"/>
            <a:ext cx="1008112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56176" y="3068960"/>
            <a:ext cx="1008112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668344" y="3933056"/>
            <a:ext cx="1008112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56176" y="3933056"/>
            <a:ext cx="1008112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омой 12">
            <a:hlinkClick r:id="rId6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5292080" y="6237312"/>
            <a:ext cx="1656184" cy="360040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6308" name="Object 4"/>
          <p:cNvGraphicFramePr>
            <a:graphicFrameLocks noChangeAspect="1"/>
          </p:cNvGraphicFramePr>
          <p:nvPr/>
        </p:nvGraphicFramePr>
        <p:xfrm>
          <a:off x="323528" y="4365104"/>
          <a:ext cx="2862263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Формула" r:id="rId7" imgW="23774400" imgH="9448800" progId="Equation.3">
                  <p:embed/>
                </p:oleObj>
              </mc:Choice>
              <mc:Fallback>
                <p:oleObj name="Формула" r:id="rId7" imgW="23774400" imgH="9448800" progId="Equation.3">
                  <p:embed/>
                  <p:pic>
                    <p:nvPicPr>
                      <p:cNvPr id="0" name="Изображение 8194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3528" y="4365104"/>
                        <a:ext cx="2862263" cy="1050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09" name="Object 5"/>
          <p:cNvGraphicFramePr>
            <a:graphicFrameLocks noChangeAspect="1"/>
          </p:cNvGraphicFramePr>
          <p:nvPr/>
        </p:nvGraphicFramePr>
        <p:xfrm>
          <a:off x="544513" y="5516563"/>
          <a:ext cx="2420937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Формула" r:id="rId9" imgW="20116800" imgH="9448800" progId="Equation.3">
                  <p:embed/>
                </p:oleObj>
              </mc:Choice>
              <mc:Fallback>
                <p:oleObj name="Формула" r:id="rId9" imgW="20116800" imgH="9448800" progId="Equation.3">
                  <p:embed/>
                  <p:pic>
                    <p:nvPicPr>
                      <p:cNvPr id="0" name="Изображение 8195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4513" y="5516563"/>
                        <a:ext cx="2420937" cy="1050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10" name="Object 6"/>
          <p:cNvGraphicFramePr>
            <a:graphicFrameLocks noChangeAspect="1"/>
          </p:cNvGraphicFramePr>
          <p:nvPr/>
        </p:nvGraphicFramePr>
        <p:xfrm>
          <a:off x="4932040" y="4581128"/>
          <a:ext cx="326548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Формула" r:id="rId11" imgW="27127200" imgH="4876800" progId="Equation.3">
                  <p:embed/>
                </p:oleObj>
              </mc:Choice>
              <mc:Fallback>
                <p:oleObj name="Формула" r:id="rId11" imgW="27127200" imgH="4876800" progId="Equation.3">
                  <p:embed/>
                  <p:pic>
                    <p:nvPicPr>
                      <p:cNvPr id="0" name="Изображение 8196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32040" y="4581128"/>
                        <a:ext cx="3265487" cy="5413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11" name="Object 7"/>
          <p:cNvGraphicFramePr>
            <a:graphicFrameLocks noChangeAspect="1"/>
          </p:cNvGraphicFramePr>
          <p:nvPr/>
        </p:nvGraphicFramePr>
        <p:xfrm>
          <a:off x="4860032" y="5013176"/>
          <a:ext cx="11398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Формула" r:id="rId13" imgW="9448800" imgH="5181600" progId="Equation.3">
                  <p:embed/>
                </p:oleObj>
              </mc:Choice>
              <mc:Fallback>
                <p:oleObj name="Формула" r:id="rId13" imgW="9448800" imgH="5181600" progId="Equation.3">
                  <p:embed/>
                  <p:pic>
                    <p:nvPicPr>
                      <p:cNvPr id="0" name="Изображение 8197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860032" y="5013176"/>
                        <a:ext cx="1139825" cy="5762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12" name="Object 8"/>
          <p:cNvGraphicFramePr>
            <a:graphicFrameLocks noChangeAspect="1"/>
          </p:cNvGraphicFramePr>
          <p:nvPr/>
        </p:nvGraphicFramePr>
        <p:xfrm>
          <a:off x="6804248" y="5013176"/>
          <a:ext cx="13954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Формула" r:id="rId15" imgW="11582400" imgH="5181600" progId="Equation.3">
                  <p:embed/>
                </p:oleObj>
              </mc:Choice>
              <mc:Fallback>
                <p:oleObj name="Формула" r:id="rId15" imgW="11582400" imgH="5181600" progId="Equation.3">
                  <p:embed/>
                  <p:pic>
                    <p:nvPicPr>
                      <p:cNvPr id="0" name="Изображение 8198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804248" y="5013176"/>
                        <a:ext cx="1395413" cy="5762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13" name="Object 9"/>
          <p:cNvGraphicFramePr>
            <a:graphicFrameLocks noChangeAspect="1"/>
          </p:cNvGraphicFramePr>
          <p:nvPr/>
        </p:nvGraphicFramePr>
        <p:xfrm>
          <a:off x="3995936" y="5589240"/>
          <a:ext cx="48688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Формула" r:id="rId17" imgW="42672000" imgH="4876800" progId="Equation.3">
                  <p:embed/>
                </p:oleObj>
              </mc:Choice>
              <mc:Fallback>
                <p:oleObj name="Формула" r:id="rId17" imgW="42672000" imgH="4876800" progId="Equation.3">
                  <p:embed/>
                  <p:pic>
                    <p:nvPicPr>
                      <p:cNvPr id="0" name="Изображение 8199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995936" y="5589240"/>
                        <a:ext cx="4868863" cy="542925"/>
                      </a:xfrm>
                      <a:prstGeom prst="rect">
                        <a:avLst/>
                      </a:prstGeom>
                      <a:solidFill>
                        <a:srgbClr val="BBEBEA"/>
                      </a:solidFill>
                      <a:ln w="38100" cap="flat" cmpd="sng">
                        <a:solidFill>
                          <a:srgbClr val="00808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6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2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2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2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226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26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260648"/>
            <a:ext cx="7776864" cy="14401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444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килограммов 30-процентного и сколько килограммов 40-процентного сплавов меди надо взять, чтобы получить 50 кг 36-процентного сплава?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0648"/>
            <a:ext cx="720080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1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5292080" y="6237312"/>
            <a:ext cx="1656184" cy="360040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483768" y="1844824"/>
          <a:ext cx="6408713" cy="2194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32249"/>
                <a:gridCol w="1973519"/>
                <a:gridCol w="2202945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Медь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Масса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меди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Сплав 30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 · </a:t>
                      </a:r>
                      <a:r>
                        <a:rPr lang="ru-RU" sz="24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Сплав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ru-RU" sz="2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24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ru-RU" sz="2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 · (50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2400" b="1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Сплав 36%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0,36 · 50 = 18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788024" y="2780928"/>
            <a:ext cx="1872208" cy="28803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3212976"/>
            <a:ext cx="1872208" cy="28803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804248" y="2780928"/>
            <a:ext cx="1944216" cy="28803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804248" y="3212976"/>
            <a:ext cx="1944216" cy="28803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804248" y="3645024"/>
            <a:ext cx="1944216" cy="28803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788024" y="3645024"/>
            <a:ext cx="1872208" cy="28803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4" descr="https://d2gg9evh47fn9z.cloudfront.net/800px_COLOURBOX3426526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79512" y="1536406"/>
            <a:ext cx="2260678" cy="2900706"/>
          </a:xfrm>
          <a:prstGeom prst="rect">
            <a:avLst/>
          </a:prstGeom>
          <a:noFill/>
        </p:spPr>
      </p:pic>
      <p:graphicFrame>
        <p:nvGraphicFramePr>
          <p:cNvPr id="232450" name="Object 2"/>
          <p:cNvGraphicFramePr>
            <a:graphicFrameLocks noChangeAspect="1"/>
          </p:cNvGraphicFramePr>
          <p:nvPr/>
        </p:nvGraphicFramePr>
        <p:xfrm>
          <a:off x="2339752" y="4221088"/>
          <a:ext cx="39624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Формула" r:id="rId3" imgW="32918400" imgH="5181600" progId="Equation.3">
                  <p:embed/>
                </p:oleObj>
              </mc:Choice>
              <mc:Fallback>
                <p:oleObj name="Формула" r:id="rId3" imgW="32918400" imgH="5181600" progId="Equation.3">
                  <p:embed/>
                  <p:pic>
                    <p:nvPicPr>
                      <p:cNvPr id="0" name="Изображение 9216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9752" y="4221088"/>
                        <a:ext cx="3962400" cy="5762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1" name="Object 3"/>
          <p:cNvGraphicFramePr>
            <a:graphicFrameLocks noChangeAspect="1"/>
          </p:cNvGraphicFramePr>
          <p:nvPr/>
        </p:nvGraphicFramePr>
        <p:xfrm>
          <a:off x="2411760" y="4797152"/>
          <a:ext cx="124936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Формула" r:id="rId5" imgW="10363200" imgH="4267200" progId="Equation.3">
                  <p:embed/>
                </p:oleObj>
              </mc:Choice>
              <mc:Fallback>
                <p:oleObj name="Формула" r:id="rId5" imgW="10363200" imgH="4267200" progId="Equation.3">
                  <p:embed/>
                  <p:pic>
                    <p:nvPicPr>
                      <p:cNvPr id="0" name="Изображение 9217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11760" y="4797152"/>
                        <a:ext cx="1249363" cy="4746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2" name="Object 4"/>
          <p:cNvGraphicFramePr>
            <a:graphicFrameLocks noChangeAspect="1"/>
          </p:cNvGraphicFramePr>
          <p:nvPr/>
        </p:nvGraphicFramePr>
        <p:xfrm>
          <a:off x="4284663" y="4902200"/>
          <a:ext cx="4589462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Формула" r:id="rId7" imgW="38100000" imgH="4267200" progId="Equation.3">
                  <p:embed/>
                </p:oleObj>
              </mc:Choice>
              <mc:Fallback>
                <p:oleObj name="Формула" r:id="rId7" imgW="38100000" imgH="4267200" progId="Equation.3">
                  <p:embed/>
                  <p:pic>
                    <p:nvPicPr>
                      <p:cNvPr id="0" name="Изображение 9218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84663" y="4902200"/>
                        <a:ext cx="4589462" cy="474663"/>
                      </a:xfrm>
                      <a:prstGeom prst="rect">
                        <a:avLst/>
                      </a:prstGeom>
                      <a:solidFill>
                        <a:srgbClr val="BBEBEA"/>
                      </a:solidFill>
                      <a:ln w="38100" cap="flat" cmpd="sng">
                        <a:solidFill>
                          <a:srgbClr val="00808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3" name="Object 5"/>
          <p:cNvGraphicFramePr>
            <a:graphicFrameLocks noChangeAspect="1"/>
          </p:cNvGraphicFramePr>
          <p:nvPr/>
        </p:nvGraphicFramePr>
        <p:xfrm>
          <a:off x="2339752" y="5517232"/>
          <a:ext cx="6535737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Формула" r:id="rId9" imgW="54254400" imgH="5181600" progId="Equation.3">
                  <p:embed/>
                </p:oleObj>
              </mc:Choice>
              <mc:Fallback>
                <p:oleObj name="Формула" r:id="rId9" imgW="54254400" imgH="5181600" progId="Equation.3">
                  <p:embed/>
                  <p:pic>
                    <p:nvPicPr>
                      <p:cNvPr id="0" name="Изображение 9219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39752" y="5517232"/>
                        <a:ext cx="6535737" cy="576262"/>
                      </a:xfrm>
                      <a:prstGeom prst="rect">
                        <a:avLst/>
                      </a:prstGeom>
                      <a:solidFill>
                        <a:srgbClr val="BBEBEA"/>
                      </a:solidFill>
                      <a:ln w="38100" cap="flat" cmpd="sng">
                        <a:solidFill>
                          <a:srgbClr val="00808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32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3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3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395536" y="836712"/>
            <a:ext cx="7416824" cy="115212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Цена некоторого товара сначала снизилась на 10 %,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повысилась на 10 %. На сколько процентов изменилась первоначальная цена?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rgbClr val="E1DBE9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Управляющая кнопка: далее 60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домой 61">
            <a:hlinkClick r:id="rId1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870" name="Picture 6" descr="https://static.vecteezy.com/system/resources/previews/000/413/967/original/clothes-hanging-vector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132856"/>
            <a:ext cx="6480720" cy="2376264"/>
          </a:xfrm>
          <a:prstGeom prst="rect">
            <a:avLst/>
          </a:prstGeom>
          <a:noFill/>
        </p:spPr>
      </p:pic>
      <p:pic>
        <p:nvPicPr>
          <p:cNvPr id="36874" name="Picture 10" descr="https://avatars.mds.yandex.net/get-pdb/472427/f65b688d-be5e-41f5-b40e-0efb0f1f0ef1/s1200?webp=fals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92280" y="3573016"/>
            <a:ext cx="1368152" cy="658623"/>
          </a:xfrm>
          <a:prstGeom prst="rect">
            <a:avLst/>
          </a:prstGeom>
          <a:noFill/>
        </p:spPr>
      </p:pic>
      <p:pic>
        <p:nvPicPr>
          <p:cNvPr id="36876" name="Picture 12" descr="https://d2gg9evh47fn9z.cloudfront.net/800px_COLOURBOX698091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2060848"/>
            <a:ext cx="2304256" cy="1656184"/>
          </a:xfrm>
          <a:prstGeom prst="rect">
            <a:avLst/>
          </a:prstGeom>
          <a:noFill/>
        </p:spPr>
      </p:pic>
      <p:sp>
        <p:nvSpPr>
          <p:cNvPr id="66" name="Управляющая кнопка: настраиваемая 65">
            <a:hlinkClick r:id="" action="ppaction://noaction" highlightClick="1"/>
          </p:cNvPr>
          <p:cNvSpPr/>
          <p:nvPr/>
        </p:nvSpPr>
        <p:spPr>
          <a:xfrm>
            <a:off x="7236296" y="5733256"/>
            <a:ext cx="1656184" cy="360040"/>
          </a:xfrm>
          <a:prstGeom prst="actionButtonBlank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 rot="464397">
            <a:off x="423001" y="3785857"/>
            <a:ext cx="1054488" cy="479184"/>
          </a:xfrm>
          <a:prstGeom prst="rect">
            <a:avLst/>
          </a:prstGeom>
          <a:solidFill>
            <a:schemeClr val="bg1"/>
          </a:solidFill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 rot="464397">
            <a:off x="421495" y="3808099"/>
            <a:ext cx="1384781" cy="479184"/>
          </a:xfrm>
          <a:prstGeom prst="rect">
            <a:avLst/>
          </a:prstGeom>
          <a:solidFill>
            <a:schemeClr val="bg1"/>
          </a:solidFill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236296" y="3717032"/>
            <a:ext cx="72008" cy="36004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0" name="Object 5"/>
          <p:cNvGraphicFramePr>
            <a:graphicFrameLocks noChangeAspect="1"/>
          </p:cNvGraphicFramePr>
          <p:nvPr/>
        </p:nvGraphicFramePr>
        <p:xfrm>
          <a:off x="467544" y="4581128"/>
          <a:ext cx="62452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Формула" r:id="rId5" imgW="56083200" imgH="4876800" progId="Equation.3">
                  <p:embed/>
                </p:oleObj>
              </mc:Choice>
              <mc:Fallback>
                <p:oleObj name="Формула" r:id="rId5" imgW="56083200" imgH="4876800" progId="Equation.3">
                  <p:embed/>
                  <p:pic>
                    <p:nvPicPr>
                      <p:cNvPr id="0" name="Изображение 1024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544" y="4581128"/>
                        <a:ext cx="6245225" cy="542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Прямоугольник 70"/>
          <p:cNvSpPr/>
          <p:nvPr/>
        </p:nvSpPr>
        <p:spPr>
          <a:xfrm rot="464397">
            <a:off x="348996" y="3815361"/>
            <a:ext cx="1492632" cy="479184"/>
          </a:xfrm>
          <a:prstGeom prst="rect">
            <a:avLst/>
          </a:prstGeom>
          <a:solidFill>
            <a:schemeClr val="bg1"/>
          </a:solidFill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0,99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880" name="Object 16"/>
          <p:cNvGraphicFramePr>
            <a:graphicFrameLocks noChangeAspect="1"/>
          </p:cNvGraphicFramePr>
          <p:nvPr/>
        </p:nvGraphicFramePr>
        <p:xfrm>
          <a:off x="467544" y="5085184"/>
          <a:ext cx="28860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Формула" r:id="rId7" imgW="25908000" imgH="4876800" progId="Equation.3">
                  <p:embed/>
                </p:oleObj>
              </mc:Choice>
              <mc:Fallback>
                <p:oleObj name="Формула" r:id="rId7" imgW="25908000" imgH="4876800" progId="Equation.3">
                  <p:embed/>
                  <p:pic>
                    <p:nvPicPr>
                      <p:cNvPr id="0" name="Изображение 10241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7544" y="5085184"/>
                        <a:ext cx="2886075" cy="542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1" name="Object 17"/>
          <p:cNvGraphicFramePr>
            <a:graphicFrameLocks noChangeAspect="1"/>
          </p:cNvGraphicFramePr>
          <p:nvPr/>
        </p:nvGraphicFramePr>
        <p:xfrm>
          <a:off x="501650" y="5589588"/>
          <a:ext cx="28178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Формула" r:id="rId9" imgW="25298400" imgH="4876800" progId="Equation.3">
                  <p:embed/>
                </p:oleObj>
              </mc:Choice>
              <mc:Fallback>
                <p:oleObj name="Формула" r:id="rId9" imgW="25298400" imgH="4876800" progId="Equation.3">
                  <p:embed/>
                  <p:pic>
                    <p:nvPicPr>
                      <p:cNvPr id="0" name="Изображение 10242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1650" y="5589588"/>
                        <a:ext cx="2817813" cy="542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2" name="Object 18"/>
          <p:cNvGraphicFramePr>
            <a:graphicFrameLocks noChangeAspect="1"/>
          </p:cNvGraphicFramePr>
          <p:nvPr/>
        </p:nvGraphicFramePr>
        <p:xfrm>
          <a:off x="3779912" y="5733256"/>
          <a:ext cx="31908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Формула" r:id="rId11" imgW="28651200" imgH="4876800" progId="Equation.3">
                  <p:embed/>
                </p:oleObj>
              </mc:Choice>
              <mc:Fallback>
                <p:oleObj name="Формула" r:id="rId11" imgW="28651200" imgH="4876800" progId="Equation.3">
                  <p:embed/>
                  <p:pic>
                    <p:nvPicPr>
                      <p:cNvPr id="0" name="Изображение 10243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779912" y="5733256"/>
                        <a:ext cx="3190875" cy="542925"/>
                      </a:xfrm>
                      <a:prstGeom prst="rect">
                        <a:avLst/>
                      </a:prstGeom>
                      <a:solidFill>
                        <a:srgbClr val="E0D1FF"/>
                      </a:solidFill>
                      <a:ln w="38100" cap="flat" cmpd="sng">
                        <a:solidFill>
                          <a:srgbClr val="660066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8" grpId="0" animBg="1"/>
      <p:bldP spid="68" grpId="1" animBg="1"/>
      <p:bldP spid="69" grpId="0" animBg="1"/>
      <p:bldP spid="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8352928" cy="115212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 в некотором городе проживало 60 000 жителей, а в 2019 году — 66 150 жителей. На сколько процентов ежегодно увеличивалось население этого города?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rgbClr val="E1DBE9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3474" name="Picture 2" descr="http://www.nevelsk-otd-obr.ru/KONKURSGORODOV/0001-001-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7504" y="4149080"/>
            <a:ext cx="5652384" cy="2540544"/>
          </a:xfrm>
          <a:prstGeom prst="rect">
            <a:avLst/>
          </a:prstGeom>
          <a:noFill/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7236296" y="5733256"/>
            <a:ext cx="1656184" cy="360040"/>
          </a:xfrm>
          <a:prstGeom prst="actionButtonBlank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323528" y="2204864"/>
          <a:ext cx="4793828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Формула" r:id="rId3" imgW="37795200" imgH="11277600" progId="Equation.3">
                  <p:embed/>
                </p:oleObj>
              </mc:Choice>
              <mc:Fallback>
                <p:oleObj name="Формула" r:id="rId3" imgW="37795200" imgH="11277600" progId="Equation.3">
                  <p:embed/>
                  <p:pic>
                    <p:nvPicPr>
                      <p:cNvPr id="0" name="Изображение 1126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2204864"/>
                        <a:ext cx="4793828" cy="12557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6"/>
          <p:cNvGraphicFramePr>
            <a:graphicFrameLocks noChangeAspect="1"/>
          </p:cNvGraphicFramePr>
          <p:nvPr/>
        </p:nvGraphicFramePr>
        <p:xfrm>
          <a:off x="5220072" y="2276872"/>
          <a:ext cx="2614612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Формула" r:id="rId5" imgW="23469600" imgH="9448800" progId="Equation.3">
                  <p:embed/>
                </p:oleObj>
              </mc:Choice>
              <mc:Fallback>
                <p:oleObj name="Формула" r:id="rId5" imgW="23469600" imgH="9448800" progId="Equation.3">
                  <p:embed/>
                  <p:pic>
                    <p:nvPicPr>
                      <p:cNvPr id="0" name="Изображение 11265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20072" y="2276872"/>
                        <a:ext cx="2614612" cy="10525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7"/>
          <p:cNvGraphicFramePr>
            <a:graphicFrameLocks noChangeAspect="1"/>
          </p:cNvGraphicFramePr>
          <p:nvPr/>
        </p:nvGraphicFramePr>
        <p:xfrm>
          <a:off x="2411760" y="3356992"/>
          <a:ext cx="2036762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Формула" r:id="rId7" imgW="18288000" imgH="9448800" progId="Equation.3">
                  <p:embed/>
                </p:oleObj>
              </mc:Choice>
              <mc:Fallback>
                <p:oleObj name="Формула" r:id="rId7" imgW="18288000" imgH="9448800" progId="Equation.3">
                  <p:embed/>
                  <p:pic>
                    <p:nvPicPr>
                      <p:cNvPr id="0" name="Изображение 11266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11760" y="3356992"/>
                        <a:ext cx="2036762" cy="10525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8"/>
          <p:cNvGraphicFramePr>
            <a:graphicFrameLocks noChangeAspect="1"/>
          </p:cNvGraphicFramePr>
          <p:nvPr/>
        </p:nvGraphicFramePr>
        <p:xfrm>
          <a:off x="5220072" y="4365104"/>
          <a:ext cx="33274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Формула" r:id="rId9" imgW="29870400" imgH="4876800" progId="Equation.3">
                  <p:embed/>
                </p:oleObj>
              </mc:Choice>
              <mc:Fallback>
                <p:oleObj name="Формула" r:id="rId9" imgW="29870400" imgH="4876800" progId="Equation.3">
                  <p:embed/>
                  <p:pic>
                    <p:nvPicPr>
                      <p:cNvPr id="0" name="Изображение 11267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20072" y="4365104"/>
                        <a:ext cx="3327400" cy="542925"/>
                      </a:xfrm>
                      <a:prstGeom prst="rect">
                        <a:avLst/>
                      </a:prstGeom>
                      <a:solidFill>
                        <a:srgbClr val="E0D1FF"/>
                      </a:solidFill>
                      <a:ln w="38100" cap="flat" cmpd="sng">
                        <a:solidFill>
                          <a:srgbClr val="660066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8424936" cy="187220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года завод дважды увеличивал еженедельный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продукции на одно и то же количество процентов. На сколько процентов увеличивался каждый раз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продукции, если в начале года завод выпускал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1200 изделий в неделю, а в конце года — 1587 изделий?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rgbClr val="E1DBE9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4498" name="Picture 2" descr="http://snip1.ru/house/wp-content/uploads/2015/12/14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51520" y="4221088"/>
            <a:ext cx="5021638" cy="2400343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7236296" y="5733256"/>
            <a:ext cx="1656184" cy="360040"/>
          </a:xfrm>
          <a:prstGeom prst="actionButtonBlank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912813" y="2708275"/>
          <a:ext cx="3903662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Формула" r:id="rId3" imgW="30784800" imgH="11277600" progId="Equation.3">
                  <p:embed/>
                </p:oleObj>
              </mc:Choice>
              <mc:Fallback>
                <p:oleObj name="Формула" r:id="rId3" imgW="30784800" imgH="11277600" progId="Equation.3">
                  <p:embed/>
                  <p:pic>
                    <p:nvPicPr>
                      <p:cNvPr id="0" name="Изображение 1228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2813" y="2708275"/>
                        <a:ext cx="3903662" cy="12557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6"/>
          <p:cNvGraphicFramePr>
            <a:graphicFrameLocks noChangeAspect="1"/>
          </p:cNvGraphicFramePr>
          <p:nvPr/>
        </p:nvGraphicFramePr>
        <p:xfrm>
          <a:off x="5300663" y="2852738"/>
          <a:ext cx="2308225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Формула" r:id="rId5" imgW="20726400" imgH="9448800" progId="Equation.3">
                  <p:embed/>
                </p:oleObj>
              </mc:Choice>
              <mc:Fallback>
                <p:oleObj name="Формула" r:id="rId5" imgW="20726400" imgH="9448800" progId="Equation.3">
                  <p:embed/>
                  <p:pic>
                    <p:nvPicPr>
                      <p:cNvPr id="0" name="Изображение 12289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00663" y="2852738"/>
                        <a:ext cx="2308225" cy="10525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7"/>
          <p:cNvGraphicFramePr>
            <a:graphicFrameLocks noChangeAspect="1"/>
          </p:cNvGraphicFramePr>
          <p:nvPr/>
        </p:nvGraphicFramePr>
        <p:xfrm>
          <a:off x="2915816" y="3789040"/>
          <a:ext cx="2171700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Формула" r:id="rId7" imgW="19507200" imgH="9448800" progId="Equation.3">
                  <p:embed/>
                </p:oleObj>
              </mc:Choice>
              <mc:Fallback>
                <p:oleObj name="Формула" r:id="rId7" imgW="19507200" imgH="9448800" progId="Equation.3">
                  <p:embed/>
                  <p:pic>
                    <p:nvPicPr>
                      <p:cNvPr id="0" name="Изображение 12290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15816" y="3789040"/>
                        <a:ext cx="2171700" cy="10525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8"/>
          <p:cNvGraphicFramePr>
            <a:graphicFrameLocks noChangeAspect="1"/>
          </p:cNvGraphicFramePr>
          <p:nvPr/>
        </p:nvGraphicFramePr>
        <p:xfrm>
          <a:off x="3851920" y="5085184"/>
          <a:ext cx="502443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Формула" r:id="rId9" imgW="45110400" imgH="4876800" progId="Equation.3">
                  <p:embed/>
                </p:oleObj>
              </mc:Choice>
              <mc:Fallback>
                <p:oleObj name="Формула" r:id="rId9" imgW="45110400" imgH="4876800" progId="Equation.3">
                  <p:embed/>
                  <p:pic>
                    <p:nvPicPr>
                      <p:cNvPr id="0" name="Изображение 12291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51920" y="5085184"/>
                        <a:ext cx="5024437" cy="542925"/>
                      </a:xfrm>
                      <a:prstGeom prst="rect">
                        <a:avLst/>
                      </a:prstGeom>
                      <a:solidFill>
                        <a:srgbClr val="E0D1FF"/>
                      </a:solidFill>
                      <a:ln w="38100" cap="flat" cmpd="sng">
                        <a:solidFill>
                          <a:srgbClr val="660066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03" name="Object 7"/>
          <p:cNvGraphicFramePr>
            <a:graphicFrameLocks noChangeAspect="1"/>
          </p:cNvGraphicFramePr>
          <p:nvPr/>
        </p:nvGraphicFramePr>
        <p:xfrm>
          <a:off x="5580112" y="4077072"/>
          <a:ext cx="28511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Формула" r:id="rId11" imgW="25603200" imgH="4876800" progId="Equation.3">
                  <p:embed/>
                </p:oleObj>
              </mc:Choice>
              <mc:Fallback>
                <p:oleObj name="Формула" r:id="rId11" imgW="25603200" imgH="4876800" progId="Equation.3">
                  <p:embed/>
                  <p:pic>
                    <p:nvPicPr>
                      <p:cNvPr id="0" name="Изображение 12292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80112" y="4077072"/>
                        <a:ext cx="2851150" cy="542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4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8352928" cy="115212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Скорость автомобиля сначала снизилась на 20 %,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повысилась на 20 %. На сколько процентов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изменилась первоначальная скорость автомобиля?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rgbClr val="E1DBE9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1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7236296" y="5733256"/>
            <a:ext cx="1656184" cy="360040"/>
          </a:xfrm>
          <a:prstGeom prst="actionButtonBlank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323528" y="2348880"/>
          <a:ext cx="65024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Формула" r:id="rId2" imgW="57607200" imgH="4876800" progId="Equation.3">
                  <p:embed/>
                </p:oleObj>
              </mc:Choice>
              <mc:Fallback>
                <p:oleObj name="Формула" r:id="rId2" imgW="57607200" imgH="4876800" progId="Equation.3">
                  <p:embed/>
                  <p:pic>
                    <p:nvPicPr>
                      <p:cNvPr id="0" name="Изображение 1331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3528" y="2348880"/>
                        <a:ext cx="6502400" cy="542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6"/>
          <p:cNvGraphicFramePr>
            <a:graphicFrameLocks noChangeAspect="1"/>
          </p:cNvGraphicFramePr>
          <p:nvPr/>
        </p:nvGraphicFramePr>
        <p:xfrm>
          <a:off x="236538" y="2781300"/>
          <a:ext cx="597693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Формула" r:id="rId4" imgW="53644800" imgH="4876800" progId="Equation.3">
                  <p:embed/>
                </p:oleObj>
              </mc:Choice>
              <mc:Fallback>
                <p:oleObj name="Формула" r:id="rId4" imgW="53644800" imgH="4876800" progId="Equation.3">
                  <p:embed/>
                  <p:pic>
                    <p:nvPicPr>
                      <p:cNvPr id="0" name="Изображение 13313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6538" y="2781300"/>
                        <a:ext cx="5976937" cy="542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7"/>
          <p:cNvGraphicFramePr>
            <a:graphicFrameLocks noChangeAspect="1"/>
          </p:cNvGraphicFramePr>
          <p:nvPr/>
        </p:nvGraphicFramePr>
        <p:xfrm>
          <a:off x="4099372" y="3716734"/>
          <a:ext cx="24098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Формула" r:id="rId6" imgW="21640800" imgH="4876800" progId="Equation.3">
                  <p:embed/>
                </p:oleObj>
              </mc:Choice>
              <mc:Fallback>
                <p:oleObj name="Формула" r:id="rId6" imgW="21640800" imgH="4876800" progId="Equation.3">
                  <p:embed/>
                  <p:pic>
                    <p:nvPicPr>
                      <p:cNvPr id="0" name="Изображение 13314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99372" y="3716734"/>
                        <a:ext cx="2409825" cy="542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8"/>
          <p:cNvGraphicFramePr>
            <a:graphicFrameLocks noChangeAspect="1"/>
          </p:cNvGraphicFramePr>
          <p:nvPr/>
        </p:nvGraphicFramePr>
        <p:xfrm>
          <a:off x="3779912" y="5733256"/>
          <a:ext cx="2919412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Формула" r:id="rId8" imgW="26212800" imgH="4267200" progId="Equation.3">
                  <p:embed/>
                </p:oleObj>
              </mc:Choice>
              <mc:Fallback>
                <p:oleObj name="Формула" r:id="rId8" imgW="26212800" imgH="4267200" progId="Equation.3">
                  <p:embed/>
                  <p:pic>
                    <p:nvPicPr>
                      <p:cNvPr id="0" name="Изображение 13315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79912" y="5733256"/>
                        <a:ext cx="2919412" cy="474663"/>
                      </a:xfrm>
                      <a:prstGeom prst="rect">
                        <a:avLst/>
                      </a:prstGeom>
                      <a:solidFill>
                        <a:srgbClr val="E0D1FF"/>
                      </a:solidFill>
                      <a:ln w="38100" cap="flat" cmpd="sng">
                        <a:solidFill>
                          <a:srgbClr val="660066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Группа 22"/>
          <p:cNvGrpSpPr/>
          <p:nvPr/>
        </p:nvGrpSpPr>
        <p:grpSpPr>
          <a:xfrm>
            <a:off x="179512" y="4005064"/>
            <a:ext cx="4567244" cy="2668797"/>
            <a:chOff x="179512" y="4005064"/>
            <a:chExt cx="4567244" cy="2668797"/>
          </a:xfrm>
        </p:grpSpPr>
        <p:pic>
          <p:nvPicPr>
            <p:cNvPr id="235527" name="Picture 7" descr="https://israeldoska.com/oc-content/uploads/111/6166.jpg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79512" y="4149080"/>
              <a:ext cx="4567244" cy="2524781"/>
            </a:xfrm>
            <a:prstGeom prst="rect">
              <a:avLst/>
            </a:prstGeom>
            <a:noFill/>
          </p:spPr>
        </p:pic>
        <p:sp>
          <p:nvSpPr>
            <p:cNvPr id="15" name="Скругленный прямоугольник 14"/>
            <p:cNvSpPr/>
            <p:nvPr/>
          </p:nvSpPr>
          <p:spPr>
            <a:xfrm>
              <a:off x="179512" y="4005064"/>
              <a:ext cx="648072" cy="3600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235528" name="Object 8"/>
          <p:cNvGraphicFramePr>
            <a:graphicFrameLocks noChangeAspect="1"/>
          </p:cNvGraphicFramePr>
          <p:nvPr/>
        </p:nvGraphicFramePr>
        <p:xfrm>
          <a:off x="354956" y="3212678"/>
          <a:ext cx="753903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Формула" r:id="rId11" imgW="67665600" imgH="4876800" progId="Equation.3">
                  <p:embed/>
                </p:oleObj>
              </mc:Choice>
              <mc:Fallback>
                <p:oleObj name="Формула" r:id="rId11" imgW="67665600" imgH="4876800" progId="Equation.3">
                  <p:embed/>
                  <p:pic>
                    <p:nvPicPr>
                      <p:cNvPr id="0" name="Изображение 13316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4956" y="3212678"/>
                        <a:ext cx="7539038" cy="542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29" name="Object 9"/>
          <p:cNvGraphicFramePr>
            <a:graphicFrameLocks noChangeAspect="1"/>
          </p:cNvGraphicFramePr>
          <p:nvPr/>
        </p:nvGraphicFramePr>
        <p:xfrm>
          <a:off x="3860478" y="4220542"/>
          <a:ext cx="28860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Формула" r:id="rId13" imgW="25908000" imgH="4876800" progId="Equation.3">
                  <p:embed/>
                </p:oleObj>
              </mc:Choice>
              <mc:Fallback>
                <p:oleObj name="Формула" r:id="rId13" imgW="25908000" imgH="4876800" progId="Equation.3">
                  <p:embed/>
                  <p:pic>
                    <p:nvPicPr>
                      <p:cNvPr id="0" name="Изображение 13317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60478" y="4220542"/>
                        <a:ext cx="2886075" cy="542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35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35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3928" y="1988840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Титульный слайд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23928" y="2276872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Магистр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23928" y="2564904"/>
            <a:ext cx="227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/>
              </a:rPr>
              <a:t>Шапочка выпускника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23928" y="2852936"/>
            <a:ext cx="239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/>
              </a:rPr>
              <a:t>Школьные учебники-1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23928" y="3140968"/>
            <a:ext cx="239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/>
              </a:rPr>
              <a:t>Школьные учебники-2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429000"/>
            <a:ext cx="250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/>
              </a:rPr>
              <a:t>Школьные учебники - 3</a:t>
            </a:r>
            <a:endParaRPr lang="ru-RU" dirty="0"/>
          </a:p>
        </p:txBody>
      </p:sp>
      <p:pic>
        <p:nvPicPr>
          <p:cNvPr id="5122" name="Picture 2" descr="https://cdn.euroki.org/system/books/covers/000/005/229/mid/cover.jpg?154230635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1337371">
            <a:off x="838857" y="1296470"/>
            <a:ext cx="2772655" cy="417529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888662" y="692696"/>
            <a:ext cx="4823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hlinkshowjump?jump=endshow" highlightClick="1"/>
          </p:cNvPr>
          <p:cNvSpPr/>
          <p:nvPr/>
        </p:nvSpPr>
        <p:spPr>
          <a:xfrm>
            <a:off x="8532440" y="260648"/>
            <a:ext cx="432048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accent1">
                    <a:lumMod val="50000"/>
                  </a:schemeClr>
                </a:solidFill>
              </a:rPr>
              <a:t>Ο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3928" y="3717032"/>
            <a:ext cx="2149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8"/>
              </a:rPr>
              <a:t>Одежда на вешалке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923928" y="4005064"/>
            <a:ext cx="140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9"/>
              </a:rPr>
              <a:t>Банк здание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923928" y="4293096"/>
            <a:ext cx="179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0"/>
              </a:rPr>
              <a:t>Девочка и счёты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923928" y="4581128"/>
            <a:ext cx="1997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1"/>
              </a:rPr>
              <a:t>Предприниматель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732240" y="2060848"/>
            <a:ext cx="1142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2"/>
              </a:rPr>
              <a:t>Бухгалтер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732240" y="2348880"/>
            <a:ext cx="132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3"/>
              </a:rPr>
              <a:t>Бухгалтер-2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732240" y="2636912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4"/>
              </a:rPr>
              <a:t>Химик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732240" y="2924944"/>
            <a:ext cx="2128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5"/>
              </a:rPr>
              <a:t>Экспериментаторы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732240" y="3212976"/>
            <a:ext cx="2262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6"/>
              </a:rPr>
              <a:t>Экспериментаторы-2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596336" y="2636912"/>
            <a:ext cx="919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7"/>
              </a:rPr>
              <a:t>Шахтёр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732240" y="3501008"/>
            <a:ext cx="746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8"/>
              </a:rPr>
              <a:t>Город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7668344" y="3501008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9"/>
              </a:rPr>
              <a:t>Завод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35896" y="2924944"/>
            <a:ext cx="5256584" cy="100811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смеси и сплавы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1052736"/>
            <a:ext cx="5256584" cy="10081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Банковские  операции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1" action="ppaction://hlinksldjump" highlightClick="1"/>
          </p:cNvPr>
          <p:cNvSpPr/>
          <p:nvPr/>
        </p:nvSpPr>
        <p:spPr>
          <a:xfrm>
            <a:off x="3635896" y="4077072"/>
            <a:ext cx="936104" cy="576064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>
          <a:xfrm>
            <a:off x="4716016" y="4077072"/>
            <a:ext cx="936104" cy="576064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3" action="ppaction://hlinksldjump" highlightClick="1"/>
          </p:cNvPr>
          <p:cNvSpPr/>
          <p:nvPr/>
        </p:nvSpPr>
        <p:spPr>
          <a:xfrm>
            <a:off x="5796136" y="4077072"/>
            <a:ext cx="936104" cy="576064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страиваемая 14">
            <a:hlinkClick r:id="rId4" action="ppaction://hlinksldjump" highlightClick="1"/>
          </p:cNvPr>
          <p:cNvSpPr/>
          <p:nvPr/>
        </p:nvSpPr>
        <p:spPr>
          <a:xfrm>
            <a:off x="4139952" y="2204864"/>
            <a:ext cx="936104" cy="576064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rId5" action="ppaction://hlinksldjump" highlightClick="1"/>
          </p:cNvPr>
          <p:cNvSpPr/>
          <p:nvPr/>
        </p:nvSpPr>
        <p:spPr>
          <a:xfrm>
            <a:off x="5220072" y="2204864"/>
            <a:ext cx="936104" cy="576064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6300192" y="2204864"/>
            <a:ext cx="936104" cy="576064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7380312" y="2204864"/>
            <a:ext cx="936104" cy="576064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сведения 19">
            <a:hlinkClick r:id="" action="ppaction://hlinkshowjump?jump=lastslide" highlightClick="1"/>
          </p:cNvPr>
          <p:cNvSpPr/>
          <p:nvPr/>
        </p:nvSpPr>
        <p:spPr>
          <a:xfrm>
            <a:off x="8460432" y="188640"/>
            <a:ext cx="432048" cy="36004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hlinkshowjump?jump=endshow" highlightClick="1"/>
          </p:cNvPr>
          <p:cNvSpPr/>
          <p:nvPr/>
        </p:nvSpPr>
        <p:spPr>
          <a:xfrm>
            <a:off x="7956376" y="188640"/>
            <a:ext cx="432048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accent1">
                    <a:lumMod val="50000"/>
                  </a:schemeClr>
                </a:solidFill>
              </a:rPr>
              <a:t>Ο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Управляющая кнопка: настраиваемая 25">
            <a:hlinkClick r:id="rId6" action="ppaction://hlinksldjump" highlightClick="1"/>
          </p:cNvPr>
          <p:cNvSpPr/>
          <p:nvPr/>
        </p:nvSpPr>
        <p:spPr>
          <a:xfrm>
            <a:off x="6876256" y="4077072"/>
            <a:ext cx="936104" cy="576064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настраиваемая 26">
            <a:hlinkClick r:id="rId7" action="ppaction://hlinksldjump" highlightClick="1"/>
          </p:cNvPr>
          <p:cNvSpPr/>
          <p:nvPr/>
        </p:nvSpPr>
        <p:spPr>
          <a:xfrm>
            <a:off x="7956376" y="4077072"/>
            <a:ext cx="936104" cy="576064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35896" y="4797152"/>
            <a:ext cx="5256584" cy="100811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Другое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Управляющая кнопка: настраиваемая 22">
            <a:hlinkClick r:id="rId4" action="ppaction://hlinksldjump" highlightClick="1"/>
          </p:cNvPr>
          <p:cNvSpPr/>
          <p:nvPr/>
        </p:nvSpPr>
        <p:spPr>
          <a:xfrm>
            <a:off x="4139952" y="5949280"/>
            <a:ext cx="936104" cy="576064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Управляющая кнопка: настраиваемая 23">
            <a:hlinkClick r:id="rId5" action="ppaction://hlinksldjump" highlightClick="1"/>
          </p:cNvPr>
          <p:cNvSpPr/>
          <p:nvPr/>
        </p:nvSpPr>
        <p:spPr>
          <a:xfrm>
            <a:off x="5220072" y="5949280"/>
            <a:ext cx="936104" cy="576064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</p:cNvPr>
          <p:cNvSpPr/>
          <p:nvPr/>
        </p:nvSpPr>
        <p:spPr>
          <a:xfrm>
            <a:off x="6300192" y="5949280"/>
            <a:ext cx="936104" cy="576064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7380312" y="5949280"/>
            <a:ext cx="936104" cy="576064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7416824" cy="115212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Вкладчик положил в банк 40 000 рублей 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8 % годовых.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денег будет на его счёте через 2 года?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850" name="Picture 2" descr="https://static.turbosquid.com/Preview/2014/07/10__11_04_03/1.jpgb5cd64b9-4ffb-4694-805a-41de708aa830Original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276872"/>
            <a:ext cx="3700259" cy="4336191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2483768" y="5013176"/>
            <a:ext cx="1399284" cy="1656184"/>
            <a:chOff x="3851920" y="4437112"/>
            <a:chExt cx="1399284" cy="1656184"/>
          </a:xfrm>
        </p:grpSpPr>
        <p:sp>
          <p:nvSpPr>
            <p:cNvPr id="6" name="Овал 5"/>
            <p:cNvSpPr/>
            <p:nvPr/>
          </p:nvSpPr>
          <p:spPr>
            <a:xfrm>
              <a:off x="4067944" y="4581128"/>
              <a:ext cx="648072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6852" name="Picture 4" descr="http://wiki.udmteach.ru/images/2/24/Matematika_45_02113112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1920" y="4437112"/>
              <a:ext cx="1399284" cy="1656184"/>
            </a:xfrm>
            <a:prstGeom prst="rect">
              <a:avLst/>
            </a:prstGeom>
            <a:noFill/>
          </p:spPr>
        </p:pic>
      </p:grp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7236296" y="5733256"/>
            <a:ext cx="1656184" cy="360040"/>
          </a:xfrm>
          <a:prstGeom prst="actionButtonBlank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5"/>
          <p:cNvGraphicFramePr>
            <a:graphicFrameLocks noChangeAspect="1"/>
          </p:cNvGraphicFramePr>
          <p:nvPr/>
        </p:nvGraphicFramePr>
        <p:xfrm>
          <a:off x="4139952" y="2492896"/>
          <a:ext cx="3597275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Формула" r:id="rId4" imgW="32308800" imgH="11277600" progId="Equation.3">
                  <p:embed/>
                </p:oleObj>
              </mc:Choice>
              <mc:Fallback>
                <p:oleObj name="Формула" r:id="rId4" imgW="32308800" imgH="11277600" progId="Equation.3">
                  <p:embed/>
                  <p:pic>
                    <p:nvPicPr>
                      <p:cNvPr id="0" name="Изображение 1024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39952" y="2492896"/>
                        <a:ext cx="3597275" cy="12557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59" name="Object 11"/>
          <p:cNvGraphicFramePr>
            <a:graphicFrameLocks noChangeAspect="1"/>
          </p:cNvGraphicFramePr>
          <p:nvPr/>
        </p:nvGraphicFramePr>
        <p:xfrm>
          <a:off x="3131840" y="3789040"/>
          <a:ext cx="40386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Формула" r:id="rId6" imgW="36271200" imgH="5791200" progId="Equation.3">
                  <p:embed/>
                </p:oleObj>
              </mc:Choice>
              <mc:Fallback>
                <p:oleObj name="Формула" r:id="rId6" imgW="36271200" imgH="5791200" progId="Equation.3">
                  <p:embed/>
                  <p:pic>
                    <p:nvPicPr>
                      <p:cNvPr id="0" name="Изображение 1025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31840" y="3789040"/>
                        <a:ext cx="4038600" cy="6445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60" name="Object 12"/>
          <p:cNvGraphicFramePr>
            <a:graphicFrameLocks noChangeAspect="1"/>
          </p:cNvGraphicFramePr>
          <p:nvPr/>
        </p:nvGraphicFramePr>
        <p:xfrm>
          <a:off x="7164288" y="3861048"/>
          <a:ext cx="166211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Формула" r:id="rId8" imgW="14935200" imgH="5181600" progId="Equation.3">
                  <p:embed/>
                </p:oleObj>
              </mc:Choice>
              <mc:Fallback>
                <p:oleObj name="Формула" r:id="rId8" imgW="14935200" imgH="5181600" progId="Equation.3">
                  <p:embed/>
                  <p:pic>
                    <p:nvPicPr>
                      <p:cNvPr id="0" name="Изображение 1026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64288" y="3861048"/>
                        <a:ext cx="1662113" cy="577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62" name="Object 14"/>
          <p:cNvGraphicFramePr>
            <a:graphicFrameLocks noChangeAspect="1"/>
          </p:cNvGraphicFramePr>
          <p:nvPr/>
        </p:nvGraphicFramePr>
        <p:xfrm>
          <a:off x="4067944" y="5733256"/>
          <a:ext cx="16287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Формула" r:id="rId10" imgW="14630400" imgH="4876800" progId="Equation.3">
                  <p:embed/>
                </p:oleObj>
              </mc:Choice>
              <mc:Fallback>
                <p:oleObj name="Формула" r:id="rId10" imgW="14630400" imgH="4876800" progId="Equation.3">
                  <p:embed/>
                  <p:pic>
                    <p:nvPicPr>
                      <p:cNvPr id="0" name="Изображение 1027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67944" y="5733256"/>
                        <a:ext cx="1628775" cy="542925"/>
                      </a:xfrm>
                      <a:prstGeom prst="rect">
                        <a:avLst/>
                      </a:prstGeom>
                      <a:solidFill>
                        <a:srgbClr val="D0E0F8"/>
                      </a:solidFill>
                      <a:ln w="38100" cap="flat" cmpd="sng">
                        <a:solidFill>
                          <a:srgbClr val="00008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Группа 17"/>
          <p:cNvGrpSpPr/>
          <p:nvPr/>
        </p:nvGrpSpPr>
        <p:grpSpPr>
          <a:xfrm>
            <a:off x="251520" y="1412776"/>
            <a:ext cx="3960440" cy="2772888"/>
            <a:chOff x="467544" y="1700808"/>
            <a:chExt cx="3960440" cy="2772888"/>
          </a:xfrm>
        </p:grpSpPr>
        <p:sp>
          <p:nvSpPr>
            <p:cNvPr id="12" name="Прямоугольная выноска 11"/>
            <p:cNvSpPr/>
            <p:nvPr/>
          </p:nvSpPr>
          <p:spPr>
            <a:xfrm>
              <a:off x="467544" y="1700808"/>
              <a:ext cx="3960440" cy="2772888"/>
            </a:xfrm>
            <a:prstGeom prst="wedgeRectCallout">
              <a:avLst>
                <a:gd name="adj1" fmla="val 22242"/>
                <a:gd name="adj2" fmla="val 73018"/>
              </a:avLst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06853" name="Object 5"/>
            <p:cNvGraphicFramePr>
              <a:graphicFrameLocks noChangeAspect="1"/>
            </p:cNvGraphicFramePr>
            <p:nvPr/>
          </p:nvGraphicFramePr>
          <p:xfrm>
            <a:off x="899592" y="1700808"/>
            <a:ext cx="3089275" cy="1255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Формула" r:id="rId12" imgW="27736800" imgH="11277600" progId="Equation.3">
                    <p:embed/>
                  </p:oleObj>
                </mc:Choice>
                <mc:Fallback>
                  <p:oleObj name="Формула" r:id="rId12" imgW="27736800" imgH="11277600" progId="Equation.3">
                    <p:embed/>
                    <p:pic>
                      <p:nvPicPr>
                        <p:cNvPr id="0" name="Изображение 102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899592" y="1700808"/>
                          <a:ext cx="3089275" cy="12557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854" name="Object 6"/>
            <p:cNvGraphicFramePr>
              <a:graphicFrameLocks noChangeAspect="1"/>
            </p:cNvGraphicFramePr>
            <p:nvPr/>
          </p:nvGraphicFramePr>
          <p:xfrm>
            <a:off x="539552" y="2780928"/>
            <a:ext cx="3672408" cy="611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Формула" r:id="rId14" imgW="32918400" imgH="5486400" progId="Equation.3">
                    <p:embed/>
                  </p:oleObj>
                </mc:Choice>
                <mc:Fallback>
                  <p:oleObj name="Формула" r:id="rId14" imgW="32918400" imgH="5486400" progId="Equation.3">
                    <p:embed/>
                    <p:pic>
                      <p:nvPicPr>
                        <p:cNvPr id="0" name="Изображение 102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39552" y="2780928"/>
                          <a:ext cx="3672408" cy="6111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855" name="Object 7"/>
            <p:cNvGraphicFramePr>
              <a:graphicFrameLocks noChangeAspect="1"/>
            </p:cNvGraphicFramePr>
            <p:nvPr/>
          </p:nvGraphicFramePr>
          <p:xfrm>
            <a:off x="2555776" y="3212976"/>
            <a:ext cx="1660525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Формула" r:id="rId16" imgW="14325600" imgH="3352800" progId="Equation.3">
                    <p:embed/>
                  </p:oleObj>
                </mc:Choice>
                <mc:Fallback>
                  <p:oleObj name="Формула" r:id="rId16" imgW="14325600" imgH="3352800" progId="Equation.3">
                    <p:embed/>
                    <p:pic>
                      <p:nvPicPr>
                        <p:cNvPr id="0" name="Изображение 103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2555776" y="3212976"/>
                          <a:ext cx="1660525" cy="3730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856" name="Object 8"/>
            <p:cNvGraphicFramePr>
              <a:graphicFrameLocks noChangeAspect="1"/>
            </p:cNvGraphicFramePr>
            <p:nvPr/>
          </p:nvGraphicFramePr>
          <p:xfrm>
            <a:off x="539552" y="3501008"/>
            <a:ext cx="2686050" cy="542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Формула" r:id="rId18" imgW="23164800" imgH="4876800" progId="Equation.3">
                    <p:embed/>
                  </p:oleObj>
                </mc:Choice>
                <mc:Fallback>
                  <p:oleObj name="Формула" r:id="rId18" imgW="23164800" imgH="4876800" progId="Equation.3">
                    <p:embed/>
                    <p:pic>
                      <p:nvPicPr>
                        <p:cNvPr id="0" name="Изображение 103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539552" y="3501008"/>
                          <a:ext cx="2686050" cy="5429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857" name="Object 9"/>
            <p:cNvGraphicFramePr>
              <a:graphicFrameLocks noChangeAspect="1"/>
            </p:cNvGraphicFramePr>
            <p:nvPr/>
          </p:nvGraphicFramePr>
          <p:xfrm>
            <a:off x="611560" y="3933056"/>
            <a:ext cx="3603625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name="Формула" r:id="rId20" imgW="31089600" imgH="3352800" progId="Equation.3">
                    <p:embed/>
                  </p:oleObj>
                </mc:Choice>
                <mc:Fallback>
                  <p:oleObj name="Формула" r:id="rId20" imgW="31089600" imgH="3352800" progId="Equation.3">
                    <p:embed/>
                    <p:pic>
                      <p:nvPicPr>
                        <p:cNvPr id="0" name="Изображение 103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611560" y="3933056"/>
                          <a:ext cx="3603625" cy="3730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06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06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06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7848872" cy="158417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Предприниматель взял в банке кредит в размере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300 000 р. под некоторый процент годовых. Через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года он вернул в банк 432 000 р. Какова процентная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кредита в этом банке?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850" name="Picture 2" descr="https://static.turbosquid.com/Preview/2014/07/10__11_04_03/1.jpgb5cd64b9-4ffb-4694-805a-41de708aa830Original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276872"/>
            <a:ext cx="3700259" cy="4336191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7236296" y="5733256"/>
            <a:ext cx="1656184" cy="360040"/>
          </a:xfrm>
          <a:prstGeom prst="actionButtonBlank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5"/>
          <p:cNvGraphicFramePr>
            <a:graphicFrameLocks noChangeAspect="1"/>
          </p:cNvGraphicFramePr>
          <p:nvPr/>
        </p:nvGraphicFramePr>
        <p:xfrm>
          <a:off x="4067944" y="1988840"/>
          <a:ext cx="3597275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Формула" r:id="rId3" imgW="32308800" imgH="11277600" progId="Equation.3">
                  <p:embed/>
                </p:oleObj>
              </mc:Choice>
              <mc:Fallback>
                <p:oleObj name="Формула" r:id="rId3" imgW="32308800" imgH="11277600" progId="Equation.3">
                  <p:embed/>
                  <p:pic>
                    <p:nvPicPr>
                      <p:cNvPr id="0" name="Изображение 204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67944" y="1988840"/>
                        <a:ext cx="3597275" cy="12557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59" name="Object 11"/>
          <p:cNvGraphicFramePr>
            <a:graphicFrameLocks noChangeAspect="1"/>
          </p:cNvGraphicFramePr>
          <p:nvPr/>
        </p:nvGraphicFramePr>
        <p:xfrm>
          <a:off x="3419872" y="2996952"/>
          <a:ext cx="4771702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Формула" r:id="rId5" imgW="39624000" imgH="11277600" progId="Equation.3">
                  <p:embed/>
                </p:oleObj>
              </mc:Choice>
              <mc:Fallback>
                <p:oleObj name="Формула" r:id="rId5" imgW="39624000" imgH="11277600" progId="Equation.3">
                  <p:embed/>
                  <p:pic>
                    <p:nvPicPr>
                      <p:cNvPr id="0" name="Изображение 2049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19872" y="2996952"/>
                        <a:ext cx="4771702" cy="12541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62" name="Object 14"/>
          <p:cNvGraphicFramePr>
            <a:graphicFrameLocks noChangeAspect="1"/>
          </p:cNvGraphicFramePr>
          <p:nvPr/>
        </p:nvGraphicFramePr>
        <p:xfrm>
          <a:off x="3995936" y="5805264"/>
          <a:ext cx="108585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Формула" r:id="rId7" imgW="9753600" imgH="4267200" progId="Equation.3">
                  <p:embed/>
                </p:oleObj>
              </mc:Choice>
              <mc:Fallback>
                <p:oleObj name="Формула" r:id="rId7" imgW="9753600" imgH="4267200" progId="Equation.3">
                  <p:embed/>
                  <p:pic>
                    <p:nvPicPr>
                      <p:cNvPr id="0" name="Изображение 2050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95936" y="5805264"/>
                        <a:ext cx="1085850" cy="474663"/>
                      </a:xfrm>
                      <a:prstGeom prst="rect">
                        <a:avLst/>
                      </a:prstGeom>
                      <a:solidFill>
                        <a:srgbClr val="D0E0F8"/>
                      </a:solidFill>
                      <a:ln w="38100" cap="flat" cmpd="sng">
                        <a:solidFill>
                          <a:srgbClr val="00008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7884" name="Picture 12" descr="https://tr.luciafontaine.com/images/novosti-i-obshestvo/znachenie-frazeologizma-besitsya-s-zhiru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267744" y="4221088"/>
            <a:ext cx="1675523" cy="2304256"/>
          </a:xfrm>
          <a:prstGeom prst="rect">
            <a:avLst/>
          </a:prstGeom>
          <a:noFill/>
        </p:spPr>
      </p:pic>
      <p:graphicFrame>
        <p:nvGraphicFramePr>
          <p:cNvPr id="207885" name="Object 13"/>
          <p:cNvGraphicFramePr>
            <a:graphicFrameLocks noChangeAspect="1"/>
          </p:cNvGraphicFramePr>
          <p:nvPr/>
        </p:nvGraphicFramePr>
        <p:xfrm>
          <a:off x="4355976" y="4149080"/>
          <a:ext cx="1541462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Формула" r:id="rId10" imgW="12801600" imgH="9448800" progId="Equation.3">
                  <p:embed/>
                </p:oleObj>
              </mc:Choice>
              <mc:Fallback>
                <p:oleObj name="Формула" r:id="rId10" imgW="12801600" imgH="9448800" progId="Equation.3">
                  <p:embed/>
                  <p:pic>
                    <p:nvPicPr>
                      <p:cNvPr id="0" name="Изображение 2051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55976" y="4149080"/>
                        <a:ext cx="1541462" cy="10493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86" name="Object 14"/>
          <p:cNvGraphicFramePr>
            <a:graphicFrameLocks noChangeAspect="1"/>
          </p:cNvGraphicFramePr>
          <p:nvPr/>
        </p:nvGraphicFramePr>
        <p:xfrm>
          <a:off x="6010275" y="4403725"/>
          <a:ext cx="183515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Формула" r:id="rId12" imgW="15240000" imgH="4876800" progId="Equation.3">
                  <p:embed/>
                </p:oleObj>
              </mc:Choice>
              <mc:Fallback>
                <p:oleObj name="Формула" r:id="rId12" imgW="15240000" imgH="4876800" progId="Equation.3">
                  <p:embed/>
                  <p:pic>
                    <p:nvPicPr>
                      <p:cNvPr id="0" name="Изображение 2052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010275" y="4403725"/>
                        <a:ext cx="1835150" cy="5413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Группа 17"/>
          <p:cNvGrpSpPr/>
          <p:nvPr/>
        </p:nvGrpSpPr>
        <p:grpSpPr>
          <a:xfrm>
            <a:off x="251520" y="980728"/>
            <a:ext cx="3960440" cy="2772888"/>
            <a:chOff x="467544" y="1700808"/>
            <a:chExt cx="3960440" cy="2772888"/>
          </a:xfrm>
        </p:grpSpPr>
        <p:sp>
          <p:nvSpPr>
            <p:cNvPr id="12" name="Прямоугольная выноска 11"/>
            <p:cNvSpPr/>
            <p:nvPr/>
          </p:nvSpPr>
          <p:spPr>
            <a:xfrm>
              <a:off x="467544" y="1700808"/>
              <a:ext cx="3960440" cy="2772888"/>
            </a:xfrm>
            <a:prstGeom prst="wedgeRectCallout">
              <a:avLst>
                <a:gd name="adj1" fmla="val 22242"/>
                <a:gd name="adj2" fmla="val 73018"/>
              </a:avLst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06853" name="Object 5"/>
            <p:cNvGraphicFramePr>
              <a:graphicFrameLocks noChangeAspect="1"/>
            </p:cNvGraphicFramePr>
            <p:nvPr/>
          </p:nvGraphicFramePr>
          <p:xfrm>
            <a:off x="899592" y="1700808"/>
            <a:ext cx="3089275" cy="1255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" name="Формула" r:id="rId14" imgW="27736800" imgH="11277600" progId="Equation.3">
                    <p:embed/>
                  </p:oleObj>
                </mc:Choice>
                <mc:Fallback>
                  <p:oleObj name="Формула" r:id="rId14" imgW="27736800" imgH="11277600" progId="Equation.3">
                    <p:embed/>
                    <p:pic>
                      <p:nvPicPr>
                        <p:cNvPr id="0" name="Изображение 205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899592" y="1700808"/>
                          <a:ext cx="3089275" cy="12557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854" name="Object 6"/>
            <p:cNvGraphicFramePr>
              <a:graphicFrameLocks noChangeAspect="1"/>
            </p:cNvGraphicFramePr>
            <p:nvPr/>
          </p:nvGraphicFramePr>
          <p:xfrm>
            <a:off x="539552" y="2780928"/>
            <a:ext cx="3672408" cy="611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" name="Формула" r:id="rId16" imgW="32918400" imgH="5486400" progId="Equation.3">
                    <p:embed/>
                  </p:oleObj>
                </mc:Choice>
                <mc:Fallback>
                  <p:oleObj name="Формула" r:id="rId16" imgW="32918400" imgH="5486400" progId="Equation.3">
                    <p:embed/>
                    <p:pic>
                      <p:nvPicPr>
                        <p:cNvPr id="0" name="Изображение 205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539552" y="2780928"/>
                          <a:ext cx="3672408" cy="6111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855" name="Object 7"/>
            <p:cNvGraphicFramePr>
              <a:graphicFrameLocks noChangeAspect="1"/>
            </p:cNvGraphicFramePr>
            <p:nvPr/>
          </p:nvGraphicFramePr>
          <p:xfrm>
            <a:off x="2555776" y="3212976"/>
            <a:ext cx="1660525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" name="Формула" r:id="rId18" imgW="14325600" imgH="3352800" progId="Equation.3">
                    <p:embed/>
                  </p:oleObj>
                </mc:Choice>
                <mc:Fallback>
                  <p:oleObj name="Формула" r:id="rId18" imgW="14325600" imgH="3352800" progId="Equation.3">
                    <p:embed/>
                    <p:pic>
                      <p:nvPicPr>
                        <p:cNvPr id="0" name="Изображение 205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2555776" y="3212976"/>
                          <a:ext cx="1660525" cy="3730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856" name="Object 8"/>
            <p:cNvGraphicFramePr>
              <a:graphicFrameLocks noChangeAspect="1"/>
            </p:cNvGraphicFramePr>
            <p:nvPr/>
          </p:nvGraphicFramePr>
          <p:xfrm>
            <a:off x="539552" y="3501008"/>
            <a:ext cx="2686050" cy="542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" name="Формула" r:id="rId20" imgW="23164800" imgH="4876800" progId="Equation.3">
                    <p:embed/>
                  </p:oleObj>
                </mc:Choice>
                <mc:Fallback>
                  <p:oleObj name="Формула" r:id="rId20" imgW="23164800" imgH="4876800" progId="Equation.3">
                    <p:embed/>
                    <p:pic>
                      <p:nvPicPr>
                        <p:cNvPr id="0" name="Изображение 205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539552" y="3501008"/>
                          <a:ext cx="2686050" cy="5429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857" name="Object 9"/>
            <p:cNvGraphicFramePr>
              <a:graphicFrameLocks noChangeAspect="1"/>
            </p:cNvGraphicFramePr>
            <p:nvPr/>
          </p:nvGraphicFramePr>
          <p:xfrm>
            <a:off x="611560" y="3933056"/>
            <a:ext cx="3603625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" name="Формула" r:id="rId22" imgW="31089600" imgH="3352800" progId="Equation.3">
                    <p:embed/>
                  </p:oleObj>
                </mc:Choice>
                <mc:Fallback>
                  <p:oleObj name="Формула" r:id="rId22" imgW="31089600" imgH="3352800" progId="Equation.3">
                    <p:embed/>
                    <p:pic>
                      <p:nvPicPr>
                        <p:cNvPr id="0" name="Изображение 205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611560" y="3933056"/>
                          <a:ext cx="3603625" cy="3730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06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06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07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07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78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8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568952" cy="194421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Вкладчик положил в банк 60 000 р. За первый год ему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начислили деньги по установленной процентной ставке, а в следующем году банковский процент был увеличен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 2 %. В конце второго года на счёте оказалось 66 144 р. Сколько % составляла банковская ставка в первый год?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850" name="Picture 2" descr="https://static.turbosquid.com/Preview/2014/07/10__11_04_03/1.jpgb5cd64b9-4ffb-4694-805a-41de708aa830Original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276872"/>
            <a:ext cx="3700259" cy="4336191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7236296" y="5733256"/>
            <a:ext cx="1656184" cy="360040"/>
          </a:xfrm>
          <a:prstGeom prst="actionButtonBlank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5"/>
          <p:cNvGraphicFramePr>
            <a:graphicFrameLocks noChangeAspect="1"/>
          </p:cNvGraphicFramePr>
          <p:nvPr/>
        </p:nvGraphicFramePr>
        <p:xfrm>
          <a:off x="2627784" y="2276872"/>
          <a:ext cx="6210300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Формула" r:id="rId3" imgW="55778400" imgH="10363200" progId="Equation.3">
                  <p:embed/>
                </p:oleObj>
              </mc:Choice>
              <mc:Fallback>
                <p:oleObj name="Формула" r:id="rId3" imgW="55778400" imgH="10363200" progId="Equation.3">
                  <p:embed/>
                  <p:pic>
                    <p:nvPicPr>
                      <p:cNvPr id="0" name="Изображение 307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7784" y="2276872"/>
                        <a:ext cx="6210300" cy="11541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59" name="Object 11"/>
          <p:cNvGraphicFramePr>
            <a:graphicFrameLocks noChangeAspect="1"/>
          </p:cNvGraphicFramePr>
          <p:nvPr/>
        </p:nvGraphicFramePr>
        <p:xfrm>
          <a:off x="2699792" y="3356992"/>
          <a:ext cx="62769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Формула" r:id="rId5" imgW="52120800" imgH="10363200" progId="Equation.3">
                  <p:embed/>
                </p:oleObj>
              </mc:Choice>
              <mc:Fallback>
                <p:oleObj name="Формула" r:id="rId5" imgW="52120800" imgH="10363200" progId="Equation.3">
                  <p:embed/>
                  <p:pic>
                    <p:nvPicPr>
                      <p:cNvPr id="0" name="Изображение 3073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99792" y="3356992"/>
                        <a:ext cx="6276975" cy="11525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62" name="Object 14"/>
          <p:cNvGraphicFramePr>
            <a:graphicFrameLocks noChangeAspect="1"/>
          </p:cNvGraphicFramePr>
          <p:nvPr/>
        </p:nvGraphicFramePr>
        <p:xfrm>
          <a:off x="3923928" y="6093296"/>
          <a:ext cx="88265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Формула" r:id="rId7" imgW="7924800" imgH="4267200" progId="Equation.3">
                  <p:embed/>
                </p:oleObj>
              </mc:Choice>
              <mc:Fallback>
                <p:oleObj name="Формула" r:id="rId7" imgW="7924800" imgH="4267200" progId="Equation.3">
                  <p:embed/>
                  <p:pic>
                    <p:nvPicPr>
                      <p:cNvPr id="0" name="Изображение 3074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23928" y="6093296"/>
                        <a:ext cx="882650" cy="474662"/>
                      </a:xfrm>
                      <a:prstGeom prst="rect">
                        <a:avLst/>
                      </a:prstGeom>
                      <a:solidFill>
                        <a:srgbClr val="D0E0F8"/>
                      </a:solidFill>
                      <a:ln w="38100" cap="flat" cmpd="sng">
                        <a:solidFill>
                          <a:srgbClr val="00008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85" name="Object 13"/>
          <p:cNvGraphicFramePr>
            <a:graphicFrameLocks noChangeAspect="1"/>
          </p:cNvGraphicFramePr>
          <p:nvPr/>
        </p:nvGraphicFramePr>
        <p:xfrm>
          <a:off x="3923928" y="4653136"/>
          <a:ext cx="36337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Формула" r:id="rId9" imgW="30175200" imgH="5486400" progId="Equation.3">
                  <p:embed/>
                </p:oleObj>
              </mc:Choice>
              <mc:Fallback>
                <p:oleObj name="Формула" r:id="rId9" imgW="30175200" imgH="5486400" progId="Equation.3">
                  <p:embed/>
                  <p:pic>
                    <p:nvPicPr>
                      <p:cNvPr id="0" name="Изображение 3075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23928" y="4653136"/>
                        <a:ext cx="3633788" cy="609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86" name="Object 14"/>
          <p:cNvGraphicFramePr>
            <a:graphicFrameLocks noChangeAspect="1"/>
          </p:cNvGraphicFramePr>
          <p:nvPr/>
        </p:nvGraphicFramePr>
        <p:xfrm>
          <a:off x="3923928" y="5229200"/>
          <a:ext cx="38163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Формула" r:id="rId11" imgW="31699200" imgH="5181600" progId="Equation.3">
                  <p:embed/>
                </p:oleObj>
              </mc:Choice>
              <mc:Fallback>
                <p:oleObj name="Формула" r:id="rId11" imgW="31699200" imgH="5181600" progId="Equation.3">
                  <p:embed/>
                  <p:pic>
                    <p:nvPicPr>
                      <p:cNvPr id="0" name="Изображение 3076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23928" y="5229200"/>
                        <a:ext cx="3816350" cy="5746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0959" name="Picture 15" descr="https://pp.userapi.com/c844617/v844617515/1d9da4/j7Q82gQD_4U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411760" y="4437112"/>
            <a:ext cx="1482793" cy="2167111"/>
          </a:xfrm>
          <a:prstGeom prst="rect">
            <a:avLst/>
          </a:prstGeom>
          <a:noFill/>
        </p:spPr>
      </p:pic>
      <p:sp>
        <p:nvSpPr>
          <p:cNvPr id="23" name="Овал 22"/>
          <p:cNvSpPr/>
          <p:nvPr/>
        </p:nvSpPr>
        <p:spPr>
          <a:xfrm>
            <a:off x="2771800" y="2276872"/>
            <a:ext cx="360040" cy="360040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Object 9"/>
          <p:cNvGraphicFramePr>
            <a:graphicFrameLocks noChangeAspect="1"/>
          </p:cNvGraphicFramePr>
          <p:nvPr/>
        </p:nvGraphicFramePr>
        <p:xfrm>
          <a:off x="6156176" y="2996952"/>
          <a:ext cx="25781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Формула" r:id="rId14" imgW="22250400" imgH="4876800" progId="Equation.3">
                  <p:embed/>
                </p:oleObj>
              </mc:Choice>
              <mc:Fallback>
                <p:oleObj name="Формула" r:id="rId14" imgW="22250400" imgH="4876800" progId="Equation.3">
                  <p:embed/>
                  <p:pic>
                    <p:nvPicPr>
                      <p:cNvPr id="0" name="Изображение 3077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156176" y="2996952"/>
                        <a:ext cx="2578100" cy="542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Овал 24"/>
          <p:cNvSpPr/>
          <p:nvPr/>
        </p:nvSpPr>
        <p:spPr>
          <a:xfrm>
            <a:off x="2699792" y="3212976"/>
            <a:ext cx="360040" cy="360040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7"/>
          <p:cNvGrpSpPr/>
          <p:nvPr/>
        </p:nvGrpSpPr>
        <p:grpSpPr>
          <a:xfrm>
            <a:off x="251520" y="980728"/>
            <a:ext cx="3960440" cy="2772888"/>
            <a:chOff x="467544" y="1700808"/>
            <a:chExt cx="3960440" cy="2772888"/>
          </a:xfrm>
        </p:grpSpPr>
        <p:sp>
          <p:nvSpPr>
            <p:cNvPr id="12" name="Прямоугольная выноска 11"/>
            <p:cNvSpPr/>
            <p:nvPr/>
          </p:nvSpPr>
          <p:spPr>
            <a:xfrm>
              <a:off x="467544" y="1700808"/>
              <a:ext cx="3960440" cy="2772888"/>
            </a:xfrm>
            <a:prstGeom prst="wedgeRectCallout">
              <a:avLst>
                <a:gd name="adj1" fmla="val 22242"/>
                <a:gd name="adj2" fmla="val 73018"/>
              </a:avLst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06853" name="Object 5"/>
            <p:cNvGraphicFramePr>
              <a:graphicFrameLocks noChangeAspect="1"/>
            </p:cNvGraphicFramePr>
            <p:nvPr/>
          </p:nvGraphicFramePr>
          <p:xfrm>
            <a:off x="899592" y="1700808"/>
            <a:ext cx="3089275" cy="1255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Формула" r:id="rId16" imgW="27736800" imgH="11277600" progId="Equation.3">
                    <p:embed/>
                  </p:oleObj>
                </mc:Choice>
                <mc:Fallback>
                  <p:oleObj name="Формула" r:id="rId16" imgW="27736800" imgH="11277600" progId="Equation.3">
                    <p:embed/>
                    <p:pic>
                      <p:nvPicPr>
                        <p:cNvPr id="0" name="Изображение 307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899592" y="1700808"/>
                          <a:ext cx="3089275" cy="12557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854" name="Object 6"/>
            <p:cNvGraphicFramePr>
              <a:graphicFrameLocks noChangeAspect="1"/>
            </p:cNvGraphicFramePr>
            <p:nvPr/>
          </p:nvGraphicFramePr>
          <p:xfrm>
            <a:off x="539552" y="2780928"/>
            <a:ext cx="3744416" cy="611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" name="Формула" r:id="rId18" imgW="32918400" imgH="5486400" progId="Equation.3">
                    <p:embed/>
                  </p:oleObj>
                </mc:Choice>
                <mc:Fallback>
                  <p:oleObj name="Формула" r:id="rId18" imgW="32918400" imgH="5486400" progId="Equation.3">
                    <p:embed/>
                    <p:pic>
                      <p:nvPicPr>
                        <p:cNvPr id="0" name="Изображение 307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539552" y="2780928"/>
                          <a:ext cx="3744416" cy="6111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855" name="Object 7"/>
            <p:cNvGraphicFramePr>
              <a:graphicFrameLocks noChangeAspect="1"/>
            </p:cNvGraphicFramePr>
            <p:nvPr/>
          </p:nvGraphicFramePr>
          <p:xfrm>
            <a:off x="2555776" y="3212976"/>
            <a:ext cx="1660525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Формула" r:id="rId20" imgW="14325600" imgH="3352800" progId="Equation.3">
                    <p:embed/>
                  </p:oleObj>
                </mc:Choice>
                <mc:Fallback>
                  <p:oleObj name="Формула" r:id="rId20" imgW="14325600" imgH="3352800" progId="Equation.3">
                    <p:embed/>
                    <p:pic>
                      <p:nvPicPr>
                        <p:cNvPr id="0" name="Изображение 308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2555776" y="3212976"/>
                          <a:ext cx="1660525" cy="3730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856" name="Object 8"/>
            <p:cNvGraphicFramePr>
              <a:graphicFrameLocks noChangeAspect="1"/>
            </p:cNvGraphicFramePr>
            <p:nvPr/>
          </p:nvGraphicFramePr>
          <p:xfrm>
            <a:off x="539552" y="3501008"/>
            <a:ext cx="2686050" cy="542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name="Формула" r:id="rId22" imgW="23164800" imgH="4876800" progId="Equation.3">
                    <p:embed/>
                  </p:oleObj>
                </mc:Choice>
                <mc:Fallback>
                  <p:oleObj name="Формула" r:id="rId22" imgW="23164800" imgH="4876800" progId="Equation.3">
                    <p:embed/>
                    <p:pic>
                      <p:nvPicPr>
                        <p:cNvPr id="0" name="Изображение 308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539552" y="3501008"/>
                          <a:ext cx="2686050" cy="5429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857" name="Object 9"/>
            <p:cNvGraphicFramePr>
              <a:graphicFrameLocks noChangeAspect="1"/>
            </p:cNvGraphicFramePr>
            <p:nvPr/>
          </p:nvGraphicFramePr>
          <p:xfrm>
            <a:off x="611560" y="3933056"/>
            <a:ext cx="3603625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name="Формула" r:id="rId24" imgW="31089600" imgH="3352800" progId="Equation.3">
                    <p:embed/>
                  </p:oleObj>
                </mc:Choice>
                <mc:Fallback>
                  <p:oleObj name="Формула" r:id="rId24" imgW="31089600" imgH="3352800" progId="Equation.3">
                    <p:embed/>
                    <p:pic>
                      <p:nvPicPr>
                        <p:cNvPr id="0" name="Изображение 308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611560" y="3933056"/>
                          <a:ext cx="3603625" cy="3730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0961" name="Object 17"/>
          <p:cNvGraphicFramePr>
            <a:graphicFrameLocks noChangeAspect="1"/>
          </p:cNvGraphicFramePr>
          <p:nvPr/>
        </p:nvGraphicFramePr>
        <p:xfrm>
          <a:off x="6300192" y="4293096"/>
          <a:ext cx="26479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Формула" r:id="rId26" imgW="22860000" imgH="4876800" progId="Equation.3">
                  <p:embed/>
                </p:oleObj>
              </mc:Choice>
              <mc:Fallback>
                <p:oleObj name="Формула" r:id="rId26" imgW="22860000" imgH="4876800" progId="Equation.3">
                  <p:embed/>
                  <p:pic>
                    <p:nvPicPr>
                      <p:cNvPr id="0" name="Изображение 3083"/>
                      <p:cNvPicPr>
                        <a:picLocks noChangeAspect="1"/>
                      </p:cNvPicPr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300192" y="4293096"/>
                        <a:ext cx="2647950" cy="542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06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1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07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07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06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09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959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568952" cy="194421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Вкладчик положил в банк 40 000 р. За первый год ему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начислили деньги по установленной процентной ставке, а в следующем году банковский процент был уменьшен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6 %. В конце второго года на счёте оказалось 45 760р. Сколько % составляла банковская ставка в первый год?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850" name="Picture 2" descr="https://static.turbosquid.com/Preview/2014/07/10__11_04_03/1.jpgb5cd64b9-4ffb-4694-805a-41de708aa830Original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276872"/>
            <a:ext cx="3700259" cy="4336191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7236296" y="5733256"/>
            <a:ext cx="1656184" cy="360040"/>
          </a:xfrm>
          <a:prstGeom prst="actionButtonBlank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5"/>
          <p:cNvGraphicFramePr>
            <a:graphicFrameLocks noChangeAspect="1"/>
          </p:cNvGraphicFramePr>
          <p:nvPr/>
        </p:nvGraphicFramePr>
        <p:xfrm>
          <a:off x="2611438" y="2276475"/>
          <a:ext cx="6243637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Формула" r:id="rId3" imgW="56083200" imgH="10363200" progId="Equation.3">
                  <p:embed/>
                </p:oleObj>
              </mc:Choice>
              <mc:Fallback>
                <p:oleObj name="Формула" r:id="rId3" imgW="56083200" imgH="10363200" progId="Equation.3">
                  <p:embed/>
                  <p:pic>
                    <p:nvPicPr>
                      <p:cNvPr id="0" name="Изображение 4096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1438" y="2276475"/>
                        <a:ext cx="6243637" cy="11541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59" name="Object 11"/>
          <p:cNvGraphicFramePr>
            <a:graphicFrameLocks noChangeAspect="1"/>
          </p:cNvGraphicFramePr>
          <p:nvPr/>
        </p:nvGraphicFramePr>
        <p:xfrm>
          <a:off x="2682875" y="3357563"/>
          <a:ext cx="6313488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Формула" r:id="rId5" imgW="52425600" imgH="10363200" progId="Equation.3">
                  <p:embed/>
                </p:oleObj>
              </mc:Choice>
              <mc:Fallback>
                <p:oleObj name="Формула" r:id="rId5" imgW="52425600" imgH="10363200" progId="Equation.3">
                  <p:embed/>
                  <p:pic>
                    <p:nvPicPr>
                      <p:cNvPr id="0" name="Изображение 4097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82875" y="3357563"/>
                        <a:ext cx="6313488" cy="11525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62" name="Object 14"/>
          <p:cNvGraphicFramePr>
            <a:graphicFrameLocks noChangeAspect="1"/>
          </p:cNvGraphicFramePr>
          <p:nvPr/>
        </p:nvGraphicFramePr>
        <p:xfrm>
          <a:off x="3840163" y="6092825"/>
          <a:ext cx="1052512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Формула" r:id="rId7" imgW="9448800" imgH="4267200" progId="Equation.3">
                  <p:embed/>
                </p:oleObj>
              </mc:Choice>
              <mc:Fallback>
                <p:oleObj name="Формула" r:id="rId7" imgW="9448800" imgH="4267200" progId="Equation.3">
                  <p:embed/>
                  <p:pic>
                    <p:nvPicPr>
                      <p:cNvPr id="0" name="Изображение 4098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40163" y="6092825"/>
                        <a:ext cx="1052512" cy="474663"/>
                      </a:xfrm>
                      <a:prstGeom prst="rect">
                        <a:avLst/>
                      </a:prstGeom>
                      <a:solidFill>
                        <a:srgbClr val="D0E0F8"/>
                      </a:solidFill>
                      <a:ln w="38100" cap="flat" cmpd="sng">
                        <a:solidFill>
                          <a:srgbClr val="00008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85" name="Object 13"/>
          <p:cNvGraphicFramePr>
            <a:graphicFrameLocks noChangeAspect="1"/>
          </p:cNvGraphicFramePr>
          <p:nvPr/>
        </p:nvGraphicFramePr>
        <p:xfrm>
          <a:off x="3833813" y="4652963"/>
          <a:ext cx="38163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Формула" r:id="rId9" imgW="31699200" imgH="5486400" progId="Equation.3">
                  <p:embed/>
                </p:oleObj>
              </mc:Choice>
              <mc:Fallback>
                <p:oleObj name="Формула" r:id="rId9" imgW="31699200" imgH="5486400" progId="Equation.3">
                  <p:embed/>
                  <p:pic>
                    <p:nvPicPr>
                      <p:cNvPr id="0" name="Изображение 4099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33813" y="4652963"/>
                        <a:ext cx="3816350" cy="609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86" name="Object 14"/>
          <p:cNvGraphicFramePr>
            <a:graphicFrameLocks noChangeAspect="1"/>
          </p:cNvGraphicFramePr>
          <p:nvPr/>
        </p:nvGraphicFramePr>
        <p:xfrm>
          <a:off x="3851275" y="5229225"/>
          <a:ext cx="396398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Формула" r:id="rId11" imgW="32918400" imgH="5181600" progId="Equation.3">
                  <p:embed/>
                </p:oleObj>
              </mc:Choice>
              <mc:Fallback>
                <p:oleObj name="Формула" r:id="rId11" imgW="32918400" imgH="5181600" progId="Equation.3">
                  <p:embed/>
                  <p:pic>
                    <p:nvPicPr>
                      <p:cNvPr id="0" name="Изображение 4100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51275" y="5229225"/>
                        <a:ext cx="3963988" cy="5746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Овал 22"/>
          <p:cNvSpPr/>
          <p:nvPr/>
        </p:nvSpPr>
        <p:spPr>
          <a:xfrm>
            <a:off x="2771800" y="2276872"/>
            <a:ext cx="360040" cy="360040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Object 9"/>
          <p:cNvGraphicFramePr>
            <a:graphicFrameLocks noChangeAspect="1"/>
          </p:cNvGraphicFramePr>
          <p:nvPr/>
        </p:nvGraphicFramePr>
        <p:xfrm>
          <a:off x="6156176" y="2996952"/>
          <a:ext cx="25781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Формула" r:id="rId13" imgW="22250400" imgH="4876800" progId="Equation.3">
                  <p:embed/>
                </p:oleObj>
              </mc:Choice>
              <mc:Fallback>
                <p:oleObj name="Формула" r:id="rId13" imgW="22250400" imgH="4876800" progId="Equation.3">
                  <p:embed/>
                  <p:pic>
                    <p:nvPicPr>
                      <p:cNvPr id="0" name="Изображение 4101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156176" y="2996952"/>
                        <a:ext cx="2578100" cy="542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Овал 24"/>
          <p:cNvSpPr/>
          <p:nvPr/>
        </p:nvSpPr>
        <p:spPr>
          <a:xfrm>
            <a:off x="2699792" y="3212976"/>
            <a:ext cx="360040" cy="360040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7"/>
          <p:cNvGrpSpPr/>
          <p:nvPr/>
        </p:nvGrpSpPr>
        <p:grpSpPr>
          <a:xfrm>
            <a:off x="251520" y="980728"/>
            <a:ext cx="3960440" cy="2772888"/>
            <a:chOff x="467544" y="1700808"/>
            <a:chExt cx="3960440" cy="2772888"/>
          </a:xfrm>
        </p:grpSpPr>
        <p:sp>
          <p:nvSpPr>
            <p:cNvPr id="12" name="Прямоугольная выноска 11"/>
            <p:cNvSpPr/>
            <p:nvPr/>
          </p:nvSpPr>
          <p:spPr>
            <a:xfrm>
              <a:off x="467544" y="1700808"/>
              <a:ext cx="3960440" cy="2772888"/>
            </a:xfrm>
            <a:prstGeom prst="wedgeRectCallout">
              <a:avLst>
                <a:gd name="adj1" fmla="val 22242"/>
                <a:gd name="adj2" fmla="val 73018"/>
              </a:avLst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06853" name="Object 5"/>
            <p:cNvGraphicFramePr>
              <a:graphicFrameLocks noChangeAspect="1"/>
            </p:cNvGraphicFramePr>
            <p:nvPr/>
          </p:nvGraphicFramePr>
          <p:xfrm>
            <a:off x="899592" y="1700808"/>
            <a:ext cx="3089275" cy="1255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" name="Формула" r:id="rId15" imgW="27736800" imgH="11277600" progId="Equation.3">
                    <p:embed/>
                  </p:oleObj>
                </mc:Choice>
                <mc:Fallback>
                  <p:oleObj name="Формула" r:id="rId15" imgW="27736800" imgH="11277600" progId="Equation.3">
                    <p:embed/>
                    <p:pic>
                      <p:nvPicPr>
                        <p:cNvPr id="0" name="Изображение 410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899592" y="1700808"/>
                          <a:ext cx="3089275" cy="12557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854" name="Object 6"/>
            <p:cNvGraphicFramePr>
              <a:graphicFrameLocks noChangeAspect="1"/>
            </p:cNvGraphicFramePr>
            <p:nvPr/>
          </p:nvGraphicFramePr>
          <p:xfrm>
            <a:off x="539552" y="2780928"/>
            <a:ext cx="3744416" cy="611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4" name="Формула" r:id="rId17" imgW="32918400" imgH="5486400" progId="Equation.3">
                    <p:embed/>
                  </p:oleObj>
                </mc:Choice>
                <mc:Fallback>
                  <p:oleObj name="Формула" r:id="rId17" imgW="32918400" imgH="5486400" progId="Equation.3">
                    <p:embed/>
                    <p:pic>
                      <p:nvPicPr>
                        <p:cNvPr id="0" name="Изображение 410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539552" y="2780928"/>
                          <a:ext cx="3744416" cy="6111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855" name="Object 7"/>
            <p:cNvGraphicFramePr>
              <a:graphicFrameLocks noChangeAspect="1"/>
            </p:cNvGraphicFramePr>
            <p:nvPr/>
          </p:nvGraphicFramePr>
          <p:xfrm>
            <a:off x="2555776" y="3212976"/>
            <a:ext cx="1660525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5" name="Формула" r:id="rId19" imgW="14325600" imgH="3352800" progId="Equation.3">
                    <p:embed/>
                  </p:oleObj>
                </mc:Choice>
                <mc:Fallback>
                  <p:oleObj name="Формула" r:id="rId19" imgW="14325600" imgH="3352800" progId="Equation.3">
                    <p:embed/>
                    <p:pic>
                      <p:nvPicPr>
                        <p:cNvPr id="0" name="Изображение 410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2555776" y="3212976"/>
                          <a:ext cx="1660525" cy="3730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856" name="Object 8"/>
            <p:cNvGraphicFramePr>
              <a:graphicFrameLocks noChangeAspect="1"/>
            </p:cNvGraphicFramePr>
            <p:nvPr/>
          </p:nvGraphicFramePr>
          <p:xfrm>
            <a:off x="539552" y="3501008"/>
            <a:ext cx="2686050" cy="542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6" name="Формула" r:id="rId21" imgW="23164800" imgH="4876800" progId="Equation.3">
                    <p:embed/>
                  </p:oleObj>
                </mc:Choice>
                <mc:Fallback>
                  <p:oleObj name="Формула" r:id="rId21" imgW="23164800" imgH="4876800" progId="Equation.3">
                    <p:embed/>
                    <p:pic>
                      <p:nvPicPr>
                        <p:cNvPr id="0" name="Изображение 410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539552" y="3501008"/>
                          <a:ext cx="2686050" cy="5429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857" name="Object 9"/>
            <p:cNvGraphicFramePr>
              <a:graphicFrameLocks noChangeAspect="1"/>
            </p:cNvGraphicFramePr>
            <p:nvPr/>
          </p:nvGraphicFramePr>
          <p:xfrm>
            <a:off x="611560" y="3933056"/>
            <a:ext cx="3603625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7" name="Формула" r:id="rId23" imgW="31089600" imgH="3352800" progId="Equation.3">
                    <p:embed/>
                  </p:oleObj>
                </mc:Choice>
                <mc:Fallback>
                  <p:oleObj name="Формула" r:id="rId23" imgW="31089600" imgH="3352800" progId="Equation.3">
                    <p:embed/>
                    <p:pic>
                      <p:nvPicPr>
                        <p:cNvPr id="0" name="Изображение 410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611560" y="3933056"/>
                          <a:ext cx="3603625" cy="3730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0961" name="Object 17"/>
          <p:cNvGraphicFramePr>
            <a:graphicFrameLocks noChangeAspect="1"/>
          </p:cNvGraphicFramePr>
          <p:nvPr/>
        </p:nvGraphicFramePr>
        <p:xfrm>
          <a:off x="6300192" y="4293096"/>
          <a:ext cx="26479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Формула" r:id="rId25" imgW="22860000" imgH="4876800" progId="Equation.3">
                  <p:embed/>
                </p:oleObj>
              </mc:Choice>
              <mc:Fallback>
                <p:oleObj name="Формула" r:id="rId25" imgW="22860000" imgH="4876800" progId="Equation.3">
                  <p:embed/>
                  <p:pic>
                    <p:nvPicPr>
                      <p:cNvPr id="0" name="Изображение 4107"/>
                      <p:cNvPicPr>
                        <a:picLocks noChangeAspect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300192" y="4293096"/>
                        <a:ext cx="2647950" cy="542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3007" name="Picture 15" descr="https://img2.wbstatic.net/big/new/4930000/4937776-1.jpg"/>
          <p:cNvPicPr>
            <a:picLocks noChangeAspect="1" noChangeArrowheads="1"/>
          </p:cNvPicPr>
          <p:nvPr/>
        </p:nvPicPr>
        <p:blipFill>
          <a:blip r:embed="rId2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4509120"/>
            <a:ext cx="1008112" cy="21348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06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1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07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07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06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30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007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8"/>
            <a:ext cx="7848872" cy="108012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444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Смешали 50-процентный и 20-процентный растворы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кислоты и получили 600 г 30-процентного раствора.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граммов каждого раствора взяли для этого?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720080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42" name="Picture 2" descr="https://i.ya-webdesign.com/images/professor-clipart-2-teacher-7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444208" y="1412776"/>
            <a:ext cx="2699792" cy="2740444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5292080" y="6237312"/>
            <a:ext cx="1656184" cy="360040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1520" y="1484784"/>
          <a:ext cx="6192688" cy="2194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32000"/>
                <a:gridCol w="2032000"/>
                <a:gridCol w="21286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Раствор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раствора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кислоты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(50%)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r>
                        <a:rPr lang="ru-RU" sz="2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(20%)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 – </a:t>
                      </a:r>
                      <a:r>
                        <a:rPr lang="ru-RU" sz="24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0,2(600 – </a:t>
                      </a:r>
                      <a:r>
                        <a:rPr lang="ru-RU" sz="24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+ II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 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· 600 = 180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5045" name="Object 5"/>
          <p:cNvGraphicFramePr>
            <a:graphicFrameLocks noChangeAspect="1"/>
          </p:cNvGraphicFramePr>
          <p:nvPr/>
        </p:nvGraphicFramePr>
        <p:xfrm>
          <a:off x="1163638" y="3805238"/>
          <a:ext cx="440372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Формула" r:id="rId3" imgW="36576000" imgH="5181600" progId="Equation.3">
                  <p:embed/>
                </p:oleObj>
              </mc:Choice>
              <mc:Fallback>
                <p:oleObj name="Формула" r:id="rId3" imgW="36576000" imgH="5181600" progId="Equation.3">
                  <p:embed/>
                  <p:pic>
                    <p:nvPicPr>
                      <p:cNvPr id="0" name="Изображение 5120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3638" y="3805238"/>
                        <a:ext cx="4403725" cy="5762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339752" y="2420888"/>
            <a:ext cx="1944216" cy="28803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339752" y="2852936"/>
            <a:ext cx="1944216" cy="28803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427984" y="2420888"/>
            <a:ext cx="1944216" cy="28803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427984" y="2852936"/>
            <a:ext cx="1944216" cy="28803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427984" y="3284984"/>
            <a:ext cx="1944216" cy="28803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339752" y="3284984"/>
            <a:ext cx="1944216" cy="28803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5046" name="Object 6"/>
          <p:cNvGraphicFramePr>
            <a:graphicFrameLocks noChangeAspect="1"/>
          </p:cNvGraphicFramePr>
          <p:nvPr/>
        </p:nvGraphicFramePr>
        <p:xfrm>
          <a:off x="2411760" y="4365104"/>
          <a:ext cx="1468438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Формула" r:id="rId5" imgW="12192000" imgH="4267200" progId="Equation.3">
                  <p:embed/>
                </p:oleObj>
              </mc:Choice>
              <mc:Fallback>
                <p:oleObj name="Формула" r:id="rId5" imgW="12192000" imgH="4267200" progId="Equation.3">
                  <p:embed/>
                  <p:pic>
                    <p:nvPicPr>
                      <p:cNvPr id="0" name="Изображение 5121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11760" y="4365104"/>
                        <a:ext cx="1468438" cy="4746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7" name="Object 7"/>
          <p:cNvGraphicFramePr>
            <a:graphicFrameLocks noChangeAspect="1"/>
          </p:cNvGraphicFramePr>
          <p:nvPr/>
        </p:nvGraphicFramePr>
        <p:xfrm>
          <a:off x="4283968" y="4869160"/>
          <a:ext cx="45894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Формула" r:id="rId7" imgW="38100000" imgH="4876800" progId="Equation.3">
                  <p:embed/>
                </p:oleObj>
              </mc:Choice>
              <mc:Fallback>
                <p:oleObj name="Формула" r:id="rId7" imgW="38100000" imgH="4876800" progId="Equation.3">
                  <p:embed/>
                  <p:pic>
                    <p:nvPicPr>
                      <p:cNvPr id="0" name="Изображение 5122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83968" y="4869160"/>
                        <a:ext cx="4589462" cy="542925"/>
                      </a:xfrm>
                      <a:prstGeom prst="rect">
                        <a:avLst/>
                      </a:prstGeom>
                      <a:solidFill>
                        <a:srgbClr val="BBEBEA"/>
                      </a:solidFill>
                      <a:ln w="38100" cap="flat" cmpd="sng">
                        <a:solidFill>
                          <a:srgbClr val="00808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8" name="Object 8"/>
          <p:cNvGraphicFramePr>
            <a:graphicFrameLocks noChangeAspect="1"/>
          </p:cNvGraphicFramePr>
          <p:nvPr/>
        </p:nvGraphicFramePr>
        <p:xfrm>
          <a:off x="1763688" y="5517232"/>
          <a:ext cx="71231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Формула" r:id="rId9" imgW="59131200" imgH="5181600" progId="Equation.3">
                  <p:embed/>
                </p:oleObj>
              </mc:Choice>
              <mc:Fallback>
                <p:oleObj name="Формула" r:id="rId9" imgW="59131200" imgH="5181600" progId="Equation.3">
                  <p:embed/>
                  <p:pic>
                    <p:nvPicPr>
                      <p:cNvPr id="0" name="Изображение 5123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63688" y="5517232"/>
                        <a:ext cx="7123113" cy="576262"/>
                      </a:xfrm>
                      <a:prstGeom prst="rect">
                        <a:avLst/>
                      </a:prstGeom>
                      <a:solidFill>
                        <a:srgbClr val="BBEBEA"/>
                      </a:solidFill>
                      <a:ln w="38100" cap="flat" cmpd="sng">
                        <a:solidFill>
                          <a:srgbClr val="00808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1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1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15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8"/>
            <a:ext cx="7776864" cy="14401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444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Водно-солевой раствор содержал 4 кг соли. Через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некоторое время 4 кг воды испарилось, вследствие чего концентрация соли в растворе увеличилась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5%. Какой была первоначальная масса раствора?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720080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1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5292080" y="6237312"/>
            <a:ext cx="1656184" cy="360040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3528" y="1844824"/>
          <a:ext cx="5328592" cy="2468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32248"/>
                <a:gridCol w="1656184"/>
                <a:gridCol w="144016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Первонач. масса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соли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Раствор </a:t>
                      </a:r>
                      <a:endParaRPr lang="ru-RU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содержанием соли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4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4)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8115" name="Object 3"/>
          <p:cNvGraphicFramePr>
            <a:graphicFrameLocks noChangeAspect="1"/>
          </p:cNvGraphicFramePr>
          <p:nvPr/>
        </p:nvGraphicFramePr>
        <p:xfrm>
          <a:off x="4788024" y="2636912"/>
          <a:ext cx="351202" cy="836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Формула" r:id="rId2" imgW="3657600" imgH="9448800" progId="Equation.3">
                  <p:embed/>
                </p:oleObj>
              </mc:Choice>
              <mc:Fallback>
                <p:oleObj name="Формула" r:id="rId2" imgW="3657600" imgH="9448800" progId="Equation.3">
                  <p:embed/>
                  <p:pic>
                    <p:nvPicPr>
                      <p:cNvPr id="0" name="Изображение 614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88024" y="2636912"/>
                        <a:ext cx="351202" cy="83631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116" name="Object 4"/>
          <p:cNvGraphicFramePr>
            <a:graphicFrameLocks noChangeAspect="1"/>
          </p:cNvGraphicFramePr>
          <p:nvPr/>
        </p:nvGraphicFramePr>
        <p:xfrm>
          <a:off x="4499992" y="3501008"/>
          <a:ext cx="817562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Формула" r:id="rId4" imgW="8534400" imgH="9448800" progId="Equation.3">
                  <p:embed/>
                </p:oleObj>
              </mc:Choice>
              <mc:Fallback>
                <p:oleObj name="Формула" r:id="rId4" imgW="8534400" imgH="9448800" progId="Equation.3">
                  <p:embed/>
                  <p:pic>
                    <p:nvPicPr>
                      <p:cNvPr id="0" name="Изображение 6145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99992" y="3501008"/>
                        <a:ext cx="817562" cy="8366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427984" y="2708920"/>
            <a:ext cx="1008112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43808" y="2708920"/>
            <a:ext cx="1008112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427984" y="3573016"/>
            <a:ext cx="1008112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43808" y="3573016"/>
            <a:ext cx="1008112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8117" name="Object 5"/>
          <p:cNvGraphicFramePr>
            <a:graphicFrameLocks noChangeAspect="1"/>
          </p:cNvGraphicFramePr>
          <p:nvPr/>
        </p:nvGraphicFramePr>
        <p:xfrm>
          <a:off x="5868144" y="1772816"/>
          <a:ext cx="2862262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Формула" r:id="rId6" imgW="23774400" imgH="9448800" progId="Equation.3">
                  <p:embed/>
                </p:oleObj>
              </mc:Choice>
              <mc:Fallback>
                <p:oleObj name="Формула" r:id="rId6" imgW="23774400" imgH="9448800" progId="Equation.3">
                  <p:embed/>
                  <p:pic>
                    <p:nvPicPr>
                      <p:cNvPr id="0" name="Изображение 6146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68144" y="1772816"/>
                        <a:ext cx="2862262" cy="1050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118" name="Object 6"/>
          <p:cNvGraphicFramePr>
            <a:graphicFrameLocks noChangeAspect="1"/>
          </p:cNvGraphicFramePr>
          <p:nvPr/>
        </p:nvGraphicFramePr>
        <p:xfrm>
          <a:off x="6084168" y="2780928"/>
          <a:ext cx="2420937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Формула" r:id="rId8" imgW="20116800" imgH="9448800" progId="Equation.3">
                  <p:embed/>
                </p:oleObj>
              </mc:Choice>
              <mc:Fallback>
                <p:oleObj name="Формула" r:id="rId8" imgW="20116800" imgH="9448800" progId="Equation.3">
                  <p:embed/>
                  <p:pic>
                    <p:nvPicPr>
                      <p:cNvPr id="0" name="Изображение 6147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84168" y="2780928"/>
                        <a:ext cx="2420937" cy="1050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119" name="Object 7"/>
          <p:cNvGraphicFramePr>
            <a:graphicFrameLocks noChangeAspect="1"/>
          </p:cNvGraphicFramePr>
          <p:nvPr/>
        </p:nvGraphicFramePr>
        <p:xfrm>
          <a:off x="5796136" y="3861048"/>
          <a:ext cx="308133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Формула" r:id="rId10" imgW="25603200" imgH="4876800" progId="Equation.3">
                  <p:embed/>
                </p:oleObj>
              </mc:Choice>
              <mc:Fallback>
                <p:oleObj name="Формула" r:id="rId10" imgW="25603200" imgH="4876800" progId="Equation.3">
                  <p:embed/>
                  <p:pic>
                    <p:nvPicPr>
                      <p:cNvPr id="0" name="Изображение 6148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796136" y="3861048"/>
                        <a:ext cx="3081337" cy="5413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120" name="Object 8"/>
          <p:cNvGraphicFramePr>
            <a:graphicFrameLocks noChangeAspect="1"/>
          </p:cNvGraphicFramePr>
          <p:nvPr/>
        </p:nvGraphicFramePr>
        <p:xfrm>
          <a:off x="5796136" y="4437112"/>
          <a:ext cx="1579562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Формула" r:id="rId12" imgW="13106400" imgH="5181600" progId="Equation.3">
                  <p:embed/>
                </p:oleObj>
              </mc:Choice>
              <mc:Fallback>
                <p:oleObj name="Формула" r:id="rId12" imgW="13106400" imgH="5181600" progId="Equation.3">
                  <p:embed/>
                  <p:pic>
                    <p:nvPicPr>
                      <p:cNvPr id="0" name="Изображение 6149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796136" y="4437112"/>
                        <a:ext cx="1579562" cy="5762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121" name="Object 9"/>
          <p:cNvGraphicFramePr>
            <a:graphicFrameLocks noChangeAspect="1"/>
          </p:cNvGraphicFramePr>
          <p:nvPr/>
        </p:nvGraphicFramePr>
        <p:xfrm>
          <a:off x="7524328" y="4437112"/>
          <a:ext cx="1395412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Формула" r:id="rId14" imgW="11582400" imgH="5181600" progId="Equation.3">
                  <p:embed/>
                </p:oleObj>
              </mc:Choice>
              <mc:Fallback>
                <p:oleObj name="Формула" r:id="rId14" imgW="11582400" imgH="5181600" progId="Equation.3">
                  <p:embed/>
                  <p:pic>
                    <p:nvPicPr>
                      <p:cNvPr id="0" name="Изображение 6150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524328" y="4437112"/>
                        <a:ext cx="1395412" cy="5762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122" name="Object 10"/>
          <p:cNvGraphicFramePr>
            <a:graphicFrameLocks noChangeAspect="1"/>
          </p:cNvGraphicFramePr>
          <p:nvPr/>
        </p:nvGraphicFramePr>
        <p:xfrm>
          <a:off x="3851920" y="5445224"/>
          <a:ext cx="511256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Формула" r:id="rId16" imgW="44805600" imgH="4876800" progId="Equation.3">
                  <p:embed/>
                </p:oleObj>
              </mc:Choice>
              <mc:Fallback>
                <p:oleObj name="Формула" r:id="rId16" imgW="44805600" imgH="4876800" progId="Equation.3">
                  <p:embed/>
                  <p:pic>
                    <p:nvPicPr>
                      <p:cNvPr id="0" name="Изображение 6151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851920" y="5445224"/>
                        <a:ext cx="5112568" cy="542925"/>
                      </a:xfrm>
                      <a:prstGeom prst="rect">
                        <a:avLst/>
                      </a:prstGeom>
                      <a:solidFill>
                        <a:srgbClr val="BBEBEA"/>
                      </a:solidFill>
                      <a:ln w="38100" cap="flat" cmpd="sng">
                        <a:solidFill>
                          <a:srgbClr val="00808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8126" name="Picture 14" descr="https://blog.udemy.com/wp-content/uploads/2014/04/bigstock-Illustration-of-children-doi-33717581.jpg"/>
          <p:cNvPicPr>
            <a:picLocks noChangeAspect="1" noChangeArrowheads="1"/>
          </p:cNvPicPr>
          <p:nvPr/>
        </p:nvPicPr>
        <p:blipFill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149080"/>
            <a:ext cx="3258739" cy="259612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1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1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1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1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218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18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8"/>
            <a:ext cx="7776864" cy="194421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444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бидон налили 3 литра молока 6% жирности, некоторое количество молока 2% жирности и тщательно перемешали. Сколько литров молока 2% жирности было налито в бидон, если жирность молока  после перемешивания, составила 3,2%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720080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2" descr="https://s.smore.com/u/a79a4379380048a03d0631160df8b5f9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51520" y="2348880"/>
            <a:ext cx="2088232" cy="2395325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339751" y="2420888"/>
          <a:ext cx="6408713" cy="18756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32249"/>
                <a:gridCol w="1973519"/>
                <a:gridCol w="2202945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Молоко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Жир в молоке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Жирность 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л</a:t>
                      </a:r>
                      <a:endParaRPr lang="ru-RU" sz="2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· 0,06</a:t>
                      </a:r>
                      <a:endParaRPr lang="ru-RU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Жирность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· 0,2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Смесь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+ </a:t>
                      </a:r>
                      <a:r>
                        <a:rPr lang="ru-RU" sz="24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ru-RU" sz="2400" b="1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)· 0,032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44008" y="3068960"/>
            <a:ext cx="1872208" cy="28803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3501008"/>
            <a:ext cx="1872208" cy="28803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660232" y="3068960"/>
            <a:ext cx="1944216" cy="28803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660232" y="3501008"/>
            <a:ext cx="1944216" cy="28803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660232" y="3933056"/>
            <a:ext cx="1944216" cy="28803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44008" y="3933056"/>
            <a:ext cx="1872208" cy="28803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2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5292080" y="6237312"/>
            <a:ext cx="1656184" cy="360040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5283" name="Object 3"/>
          <p:cNvGraphicFramePr>
            <a:graphicFrameLocks noChangeAspect="1"/>
          </p:cNvGraphicFramePr>
          <p:nvPr/>
        </p:nvGraphicFramePr>
        <p:xfrm>
          <a:off x="2843808" y="4365104"/>
          <a:ext cx="53943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Формула" r:id="rId3" imgW="44805600" imgH="5181600" progId="Equation.3">
                  <p:embed/>
                </p:oleObj>
              </mc:Choice>
              <mc:Fallback>
                <p:oleObj name="Формула" r:id="rId3" imgW="44805600" imgH="5181600" progId="Equation.3">
                  <p:embed/>
                  <p:pic>
                    <p:nvPicPr>
                      <p:cNvPr id="0" name="Изображение 716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3808" y="4365104"/>
                        <a:ext cx="5394325" cy="5762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284" name="Object 4"/>
          <p:cNvGraphicFramePr>
            <a:graphicFrameLocks noChangeAspect="1"/>
          </p:cNvGraphicFramePr>
          <p:nvPr/>
        </p:nvGraphicFramePr>
        <p:xfrm>
          <a:off x="4860032" y="4869160"/>
          <a:ext cx="102711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Формула" r:id="rId5" imgW="8534400" imgH="4267200" progId="Equation.3">
                  <p:embed/>
                </p:oleObj>
              </mc:Choice>
              <mc:Fallback>
                <p:oleObj name="Формула" r:id="rId5" imgW="8534400" imgH="4267200" progId="Equation.3">
                  <p:embed/>
                  <p:pic>
                    <p:nvPicPr>
                      <p:cNvPr id="0" name="Изображение 7169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60032" y="4869160"/>
                        <a:ext cx="1027113" cy="4746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285" name="Object 5"/>
          <p:cNvGraphicFramePr>
            <a:graphicFrameLocks noChangeAspect="1"/>
          </p:cNvGraphicFramePr>
          <p:nvPr/>
        </p:nvGraphicFramePr>
        <p:xfrm>
          <a:off x="179512" y="5517232"/>
          <a:ext cx="87787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Формула" r:id="rId7" imgW="74066400" imgH="4876800" progId="Equation.3">
                  <p:embed/>
                </p:oleObj>
              </mc:Choice>
              <mc:Fallback>
                <p:oleObj name="Формула" r:id="rId7" imgW="74066400" imgH="4876800" progId="Equation.3">
                  <p:embed/>
                  <p:pic>
                    <p:nvPicPr>
                      <p:cNvPr id="0" name="Изображение 7170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9512" y="5517232"/>
                        <a:ext cx="8778750" cy="542925"/>
                      </a:xfrm>
                      <a:prstGeom prst="rect">
                        <a:avLst/>
                      </a:prstGeom>
                      <a:solidFill>
                        <a:srgbClr val="BBEBEA"/>
                      </a:solidFill>
                      <a:ln w="38100" cap="flat" cmpd="sng">
                        <a:solidFill>
                          <a:srgbClr val="00808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25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22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3324</Words>
  <Application>WPS Presentation</Application>
  <PresentationFormat>Экран (4:3)</PresentationFormat>
  <Paragraphs>285</Paragraphs>
  <Slides>16</Slides>
  <Notes>10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89</vt:i4>
      </vt:variant>
      <vt:variant>
        <vt:lpstr>幻灯片标题</vt:lpstr>
      </vt:variant>
      <vt:variant>
        <vt:i4>16</vt:i4>
      </vt:variant>
    </vt:vector>
  </HeadingPairs>
  <TitlesOfParts>
    <vt:vector size="113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talic</cp:lastModifiedBy>
  <cp:revision>303</cp:revision>
  <dcterms:created xsi:type="dcterms:W3CDTF">2019-05-24T23:12:00Z</dcterms:created>
  <dcterms:modified xsi:type="dcterms:W3CDTF">2025-02-16T17:12:55Z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72280555D4E1490DB76126D6DA9063BC_12</vt:lpwstr>
  </property>
  <property fmtid="{D5CDD505-2E9C-101B-9397-08002B2CF9AE}" pid="3" name="KSOProductBuildVer">
    <vt:lpwstr>1049-12.2.0.19805</vt:lpwstr>
  </property>
</Properties>
</file>