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2"/>
  </p:notesMasterIdLst>
  <p:sldIdLst>
    <p:sldId id="256" r:id="rId2"/>
    <p:sldId id="257" r:id="rId3"/>
    <p:sldId id="300" r:id="rId4"/>
    <p:sldId id="301" r:id="rId5"/>
    <p:sldId id="309" r:id="rId6"/>
    <p:sldId id="303" r:id="rId7"/>
    <p:sldId id="304" r:id="rId8"/>
    <p:sldId id="305" r:id="rId9"/>
    <p:sldId id="306" r:id="rId10"/>
    <p:sldId id="268" r:id="rId11"/>
  </p:sldIdLst>
  <p:sldSz cx="9144000" cy="5143500" type="screen16x9"/>
  <p:notesSz cx="6858000" cy="9144000"/>
  <p:embeddedFontLst>
    <p:embeddedFont>
      <p:font typeface="Source Sans Pro" panose="020B0604020202020204" charset="0"/>
      <p:regular r:id="rId13"/>
      <p:bold r:id="rId14"/>
      <p:italic r:id="rId15"/>
      <p:boldItalic r:id="rId16"/>
    </p:embeddedFont>
    <p:embeddedFont>
      <p:font typeface="Bookman Old Style" panose="02050604050505020204" pitchFamily="18" charset="0"/>
      <p:regular r:id="rId17"/>
      <p:bold r:id="rId18"/>
      <p:italic r:id="rId19"/>
      <p:boldItalic r:id="rId20"/>
    </p:embeddedFont>
    <p:embeddedFont>
      <p:font typeface="Space Grotesk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C615EF-8395-44A2-A453-DA48F513B7E4}">
  <a:tblStyle styleId="{C4C615EF-8395-44A2-A453-DA48F513B7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51" d="100"/>
          <a:sy n="51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g7ae51df4e0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4" name="Google Shape;1854;g7ae51df4e0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0984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0667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644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588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324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974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75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03620" y="1587212"/>
            <a:ext cx="4283700" cy="18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03620" y="4067760"/>
            <a:ext cx="4283700" cy="2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2400" y="157303"/>
            <a:ext cx="7589840" cy="4524094"/>
            <a:chOff x="152400" y="157303"/>
            <a:chExt cx="7589840" cy="4524094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152400" y="157303"/>
              <a:ext cx="1540067" cy="983325"/>
              <a:chOff x="-363350" y="-51188"/>
              <a:chExt cx="1540067" cy="983325"/>
            </a:xfrm>
          </p:grpSpPr>
          <p:sp>
            <p:nvSpPr>
              <p:cNvPr id="13" name="Google Shape;13;p2"/>
              <p:cNvSpPr/>
              <p:nvPr/>
            </p:nvSpPr>
            <p:spPr>
              <a:xfrm rot="5400000">
                <a:off x="1129720" y="-51163"/>
                <a:ext cx="43" cy="93951"/>
              </a:xfrm>
              <a:custGeom>
                <a:avLst/>
                <a:gdLst/>
                <a:ahLst/>
                <a:cxnLst/>
                <a:rect l="l" t="t" r="r" b="b"/>
                <a:pathLst>
                  <a:path w="1" h="2190" fill="none" extrusionOk="0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5400000">
                <a:off x="840874" y="-51807"/>
                <a:ext cx="43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5400000">
                <a:off x="551385" y="-51807"/>
                <a:ext cx="43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5400000">
                <a:off x="262582" y="-51163"/>
                <a:ext cx="43" cy="93951"/>
              </a:xfrm>
              <a:custGeom>
                <a:avLst/>
                <a:gdLst/>
                <a:ahLst/>
                <a:cxnLst/>
                <a:rect l="l" t="t" r="r" b="b"/>
                <a:pathLst>
                  <a:path w="1" h="2190" fill="none" extrusionOk="0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5400000">
                <a:off x="-26264" y="-51807"/>
                <a:ext cx="43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" name="Google Shape;18;p2"/>
              <p:cNvGrpSpPr/>
              <p:nvPr/>
            </p:nvGrpSpPr>
            <p:grpSpPr>
              <a:xfrm>
                <a:off x="-363350" y="-51188"/>
                <a:ext cx="1540067" cy="983325"/>
                <a:chOff x="-363350" y="-51188"/>
                <a:chExt cx="1540067" cy="983325"/>
              </a:xfrm>
            </p:grpSpPr>
            <p:sp>
              <p:nvSpPr>
                <p:cNvPr id="19" name="Google Shape;19;p2"/>
                <p:cNvSpPr/>
                <p:nvPr/>
              </p:nvSpPr>
              <p:spPr>
                <a:xfrm rot="5400000">
                  <a:off x="-362688" y="884495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19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-315731" y="837541"/>
                  <a:ext cx="0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220" fill="none" extrusionOk="0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5400000">
                  <a:off x="1082098" y="58846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 rot="5400000">
                  <a:off x="1129720" y="542178"/>
                  <a:ext cx="43" cy="93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190" fill="none" extrusionOk="0">
                      <a:moveTo>
                        <a:pt x="0" y="2189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 rot="5400000">
                  <a:off x="792652" y="58846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19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 rot="5400000">
                  <a:off x="840874" y="541535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 rot="5400000">
                  <a:off x="504450" y="58846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 rot="5400000">
                  <a:off x="551385" y="541535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 rot="5400000">
                  <a:off x="214960" y="58846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 rot="5400000">
                  <a:off x="262582" y="542178"/>
                  <a:ext cx="43" cy="93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190" fill="none" extrusionOk="0">
                      <a:moveTo>
                        <a:pt x="0" y="2189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 rot="5400000">
                  <a:off x="-74529" y="58846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5400000">
                  <a:off x="-26264" y="541535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 rot="5400000">
                  <a:off x="-362688" y="58846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 rot="5400000">
                  <a:off x="-315753" y="541535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 rot="5400000">
                  <a:off x="1082098" y="292440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 rot="5400000">
                  <a:off x="1129720" y="244821"/>
                  <a:ext cx="43" cy="93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190" fill="none" extrusionOk="0">
                      <a:moveTo>
                        <a:pt x="1" y="2189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 rot="5400000">
                  <a:off x="792652" y="292440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 rot="5400000">
                  <a:off x="840874" y="244178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 rot="5400000">
                  <a:off x="504450" y="292440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5400000">
                  <a:off x="551385" y="244178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 rot="5400000">
                  <a:off x="214960" y="292440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 rot="5400000">
                  <a:off x="262582" y="244821"/>
                  <a:ext cx="43" cy="93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190" fill="none" extrusionOk="0">
                      <a:moveTo>
                        <a:pt x="1" y="2189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 rot="5400000">
                  <a:off x="-74529" y="292440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 rot="5400000">
                  <a:off x="-26264" y="244178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 rot="5400000">
                  <a:off x="-362688" y="292440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 rot="5400000">
                  <a:off x="-315753" y="244178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 rot="5400000">
                  <a:off x="1082098" y="-358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 rot="5400000">
                  <a:off x="792652" y="-358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 rot="5400000">
                  <a:off x="504450" y="-358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 rot="5400000">
                  <a:off x="214960" y="-358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 rot="5400000">
                  <a:off x="-74529" y="-358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 rot="5400000">
                  <a:off x="-362688" y="-358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1" name="Google Shape;51;p2"/>
              <p:cNvSpPr/>
              <p:nvPr/>
            </p:nvSpPr>
            <p:spPr>
              <a:xfrm rot="5400000">
                <a:off x="-315753" y="-51807"/>
                <a:ext cx="43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5538440" y="3930550"/>
              <a:ext cx="2203800" cy="750847"/>
              <a:chOff x="5538440" y="3930550"/>
              <a:chExt cx="2203800" cy="750847"/>
            </a:xfrm>
          </p:grpSpPr>
          <p:cxnSp>
            <p:nvCxnSpPr>
              <p:cNvPr id="53" name="Google Shape;53;p2"/>
              <p:cNvCxnSpPr/>
              <p:nvPr/>
            </p:nvCxnSpPr>
            <p:spPr>
              <a:xfrm>
                <a:off x="5538440" y="4118262"/>
                <a:ext cx="22038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5538440" y="4305974"/>
                <a:ext cx="22038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5538440" y="4493685"/>
                <a:ext cx="22038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5538440" y="4681397"/>
                <a:ext cx="22038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5538440" y="3930550"/>
                <a:ext cx="22038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8" name="Google Shape;58;p2"/>
            <p:cNvGrpSpPr/>
            <p:nvPr/>
          </p:nvGrpSpPr>
          <p:grpSpPr>
            <a:xfrm>
              <a:off x="2103065" y="233517"/>
              <a:ext cx="2239332" cy="610447"/>
              <a:chOff x="489414" y="450012"/>
              <a:chExt cx="2153203" cy="586912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489414" y="450012"/>
                <a:ext cx="2153203" cy="586912"/>
              </a:xfrm>
              <a:custGeom>
                <a:avLst/>
                <a:gdLst/>
                <a:ahLst/>
                <a:cxnLst/>
                <a:rect l="l" t="t" r="r" b="b"/>
                <a:pathLst>
                  <a:path w="50518" h="13770" fill="none" extrusionOk="0">
                    <a:moveTo>
                      <a:pt x="50518" y="0"/>
                    </a:moveTo>
                    <a:lnTo>
                      <a:pt x="0" y="0"/>
                    </a:lnTo>
                    <a:lnTo>
                      <a:pt x="0" y="9089"/>
                    </a:lnTo>
                    <a:lnTo>
                      <a:pt x="38755" y="9089"/>
                    </a:lnTo>
                    <a:lnTo>
                      <a:pt x="41217" y="13344"/>
                    </a:lnTo>
                    <a:cubicBezTo>
                      <a:pt x="41460" y="13770"/>
                      <a:pt x="42129" y="13587"/>
                      <a:pt x="42129" y="13101"/>
                    </a:cubicBezTo>
                    <a:lnTo>
                      <a:pt x="42129" y="9089"/>
                    </a:lnTo>
                    <a:lnTo>
                      <a:pt x="50518" y="9089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0" name="Google Shape;60;p2"/>
              <p:cNvGrpSpPr/>
              <p:nvPr/>
            </p:nvGrpSpPr>
            <p:grpSpPr>
              <a:xfrm>
                <a:off x="584420" y="519414"/>
                <a:ext cx="1963411" cy="246971"/>
                <a:chOff x="571861" y="517439"/>
                <a:chExt cx="1963411" cy="246971"/>
              </a:xfrm>
            </p:grpSpPr>
            <p:sp>
              <p:nvSpPr>
                <p:cNvPr id="61" name="Google Shape;61;p2"/>
                <p:cNvSpPr/>
                <p:nvPr/>
              </p:nvSpPr>
              <p:spPr>
                <a:xfrm>
                  <a:off x="571861" y="517439"/>
                  <a:ext cx="246316" cy="246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2" h="11673" fill="none" extrusionOk="0">
                      <a:moveTo>
                        <a:pt x="3283" y="11672"/>
                      </a:moveTo>
                      <a:lnTo>
                        <a:pt x="5836" y="9119"/>
                      </a:lnTo>
                      <a:lnTo>
                        <a:pt x="8359" y="11672"/>
                      </a:lnTo>
                      <a:lnTo>
                        <a:pt x="11642" y="8389"/>
                      </a:lnTo>
                      <a:lnTo>
                        <a:pt x="9089" y="5836"/>
                      </a:lnTo>
                      <a:lnTo>
                        <a:pt x="11642" y="3283"/>
                      </a:lnTo>
                      <a:lnTo>
                        <a:pt x="8359" y="0"/>
                      </a:lnTo>
                      <a:lnTo>
                        <a:pt x="5836" y="2554"/>
                      </a:lnTo>
                      <a:lnTo>
                        <a:pt x="3283" y="0"/>
                      </a:lnTo>
                      <a:lnTo>
                        <a:pt x="0" y="3283"/>
                      </a:lnTo>
                      <a:lnTo>
                        <a:pt x="2554" y="5836"/>
                      </a:lnTo>
                      <a:lnTo>
                        <a:pt x="0" y="8389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949850" y="517474"/>
                  <a:ext cx="246900" cy="246900"/>
                </a:xfrm>
                <a:prstGeom prst="noSmoking">
                  <a:avLst>
                    <a:gd name="adj" fmla="val 18750"/>
                  </a:avLst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1328423" y="517750"/>
                  <a:ext cx="246348" cy="246348"/>
                </a:xfrm>
                <a:prstGeom prst="irregularSeal2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1706444" y="517474"/>
                  <a:ext cx="246900" cy="246900"/>
                </a:xfrm>
                <a:prstGeom prst="smileyFace">
                  <a:avLst>
                    <a:gd name="adj" fmla="val -4653"/>
                  </a:avLst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2085017" y="517486"/>
                  <a:ext cx="185132" cy="246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38" h="40705" extrusionOk="0">
                      <a:moveTo>
                        <a:pt x="21063" y="0"/>
                      </a:moveTo>
                      <a:lnTo>
                        <a:pt x="14602" y="13956"/>
                      </a:lnTo>
                      <a:lnTo>
                        <a:pt x="8529" y="5470"/>
                      </a:lnTo>
                      <a:lnTo>
                        <a:pt x="0" y="40704"/>
                      </a:lnTo>
                      <a:lnTo>
                        <a:pt x="11802" y="21321"/>
                      </a:lnTo>
                      <a:lnTo>
                        <a:pt x="17445" y="30280"/>
                      </a:lnTo>
                      <a:lnTo>
                        <a:pt x="30237" y="9045"/>
                      </a:lnTo>
                      <a:lnTo>
                        <a:pt x="2106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2401823" y="517474"/>
                  <a:ext cx="133449" cy="246900"/>
                </a:xfrm>
                <a:prstGeom prst="rect">
                  <a:avLst/>
                </a:prstGeom>
              </p:spPr>
              <p:txBody>
                <a:bodyPr>
                  <a:prstTxWarp prst="textPlain">
                    <a:avLst/>
                  </a:prstTxWarp>
                </a:bodyPr>
                <a:lstStyle/>
                <a:p>
                  <a:pPr lvl="0" algn="ctr"/>
                  <a:r>
                    <a:rPr b="0" i="0">
                      <a:ln w="19050" cap="flat" cmpd="sng">
                        <a:solidFill>
                          <a:schemeClr val="lt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noFill/>
                      <a:latin typeface="Arial"/>
                    </a:rPr>
                    <a:t>!!</a:t>
                  </a: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4"/>
          <p:cNvGrpSpPr/>
          <p:nvPr/>
        </p:nvGrpSpPr>
        <p:grpSpPr>
          <a:xfrm>
            <a:off x="76247" y="76209"/>
            <a:ext cx="8991507" cy="4991083"/>
            <a:chOff x="-25" y="152400"/>
            <a:chExt cx="8991507" cy="4991083"/>
          </a:xfrm>
        </p:grpSpPr>
        <p:sp>
          <p:nvSpPr>
            <p:cNvPr id="173" name="Google Shape;173;p4"/>
            <p:cNvSpPr/>
            <p:nvPr/>
          </p:nvSpPr>
          <p:spPr>
            <a:xfrm>
              <a:off x="0" y="152400"/>
              <a:ext cx="8991482" cy="4991083"/>
            </a:xfrm>
            <a:custGeom>
              <a:avLst/>
              <a:gdLst/>
              <a:ahLst/>
              <a:cxnLst/>
              <a:rect l="l" t="t" r="r" b="b"/>
              <a:pathLst>
                <a:path w="99972" h="49424" extrusionOk="0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-25" y="152400"/>
              <a:ext cx="8991482" cy="270531"/>
            </a:xfrm>
            <a:custGeom>
              <a:avLst/>
              <a:gdLst/>
              <a:ahLst/>
              <a:cxnLst/>
              <a:rect l="l" t="t" r="r" b="b"/>
              <a:pathLst>
                <a:path w="99972" h="9029" extrusionOk="0">
                  <a:moveTo>
                    <a:pt x="0" y="1"/>
                  </a:moveTo>
                  <a:lnTo>
                    <a:pt x="0" y="9028"/>
                  </a:lnTo>
                  <a:lnTo>
                    <a:pt x="99972" y="9028"/>
                  </a:lnTo>
                  <a:lnTo>
                    <a:pt x="99972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5" name="Google Shape;175;p4"/>
            <p:cNvGrpSpPr/>
            <p:nvPr/>
          </p:nvGrpSpPr>
          <p:grpSpPr>
            <a:xfrm>
              <a:off x="8788026" y="217953"/>
              <a:ext cx="139356" cy="139356"/>
              <a:chOff x="3300229" y="786025"/>
              <a:chExt cx="116275" cy="116275"/>
            </a:xfrm>
          </p:grpSpPr>
          <p:sp>
            <p:nvSpPr>
              <p:cNvPr id="176" name="Google Shape;176;p4"/>
              <p:cNvSpPr/>
              <p:nvPr/>
            </p:nvSpPr>
            <p:spPr>
              <a:xfrm>
                <a:off x="3300229" y="786025"/>
                <a:ext cx="116275" cy="116275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4651" extrusionOk="0">
                    <a:moveTo>
                      <a:pt x="0" y="0"/>
                    </a:moveTo>
                    <a:lnTo>
                      <a:pt x="0" y="4651"/>
                    </a:lnTo>
                    <a:lnTo>
                      <a:pt x="4651" y="4651"/>
                    </a:lnTo>
                    <a:lnTo>
                      <a:pt x="4651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25" fill="none" extrusionOk="0">
                    <a:moveTo>
                      <a:pt x="1824" y="0"/>
                    </a:moveTo>
                    <a:lnTo>
                      <a:pt x="1" y="1824"/>
                    </a:ln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25" fill="none" extrusionOk="0">
                    <a:moveTo>
                      <a:pt x="1" y="0"/>
                    </a:moveTo>
                    <a:lnTo>
                      <a:pt x="1824" y="1824"/>
                    </a:ln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4"/>
          <p:cNvSpPr txBox="1">
            <a:spLocks noGrp="1"/>
          </p:cNvSpPr>
          <p:nvPr>
            <p:ph type="body" idx="1"/>
          </p:nvPr>
        </p:nvSpPr>
        <p:spPr>
          <a:xfrm>
            <a:off x="617550" y="1260635"/>
            <a:ext cx="79089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80" name="Google Shape;180;p4"/>
          <p:cNvSpPr txBox="1">
            <a:spLocks noGrp="1"/>
          </p:cNvSpPr>
          <p:nvPr>
            <p:ph type="title"/>
          </p:nvPr>
        </p:nvSpPr>
        <p:spPr>
          <a:xfrm>
            <a:off x="617550" y="556400"/>
            <a:ext cx="6651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181" name="Google Shape;181;p4"/>
          <p:cNvGrpSpPr/>
          <p:nvPr/>
        </p:nvGrpSpPr>
        <p:grpSpPr>
          <a:xfrm>
            <a:off x="7611021" y="496717"/>
            <a:ext cx="1316416" cy="786329"/>
            <a:chOff x="7611021" y="496717"/>
            <a:chExt cx="1316416" cy="786329"/>
          </a:xfrm>
        </p:grpSpPr>
        <p:grpSp>
          <p:nvGrpSpPr>
            <p:cNvPr id="182" name="Google Shape;182;p4"/>
            <p:cNvGrpSpPr/>
            <p:nvPr/>
          </p:nvGrpSpPr>
          <p:grpSpPr>
            <a:xfrm>
              <a:off x="7611021" y="496717"/>
              <a:ext cx="1316416" cy="587453"/>
              <a:chOff x="7611021" y="496717"/>
              <a:chExt cx="1316416" cy="587453"/>
            </a:xfrm>
          </p:grpSpPr>
          <p:sp>
            <p:nvSpPr>
              <p:cNvPr id="183" name="Google Shape;183;p4"/>
              <p:cNvSpPr/>
              <p:nvPr/>
            </p:nvSpPr>
            <p:spPr>
              <a:xfrm rot="-5400000">
                <a:off x="7610489" y="537402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>
                <a:off x="7651175" y="496717"/>
                <a:ext cx="0" cy="80307"/>
              </a:xfrm>
              <a:custGeom>
                <a:avLst/>
                <a:gdLst/>
                <a:ahLst/>
                <a:cxnLst/>
                <a:rect l="l" t="t" r="r" b="b"/>
                <a:pathLst>
                  <a:path h="2190" fill="none" extrusionOk="0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 rot="-5400000">
                <a:off x="7857902" y="537402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7898074" y="496167"/>
                <a:ext cx="0" cy="81407"/>
              </a:xfrm>
              <a:custGeom>
                <a:avLst/>
                <a:gdLst/>
                <a:ahLst/>
                <a:cxnLst/>
                <a:rect l="l" t="t" r="r" b="b"/>
                <a:pathLst>
                  <a:path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 rot="-5400000">
                <a:off x="8104251" y="537402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8145523" y="496167"/>
                <a:ext cx="0" cy="81407"/>
              </a:xfrm>
              <a:custGeom>
                <a:avLst/>
                <a:gdLst/>
                <a:ahLst/>
                <a:cxnLst/>
                <a:rect l="l" t="t" r="r" b="b"/>
                <a:pathLst>
                  <a:path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 rot="-5400000">
                <a:off x="8351700" y="537402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8392386" y="496717"/>
                <a:ext cx="0" cy="80307"/>
              </a:xfrm>
              <a:custGeom>
                <a:avLst/>
                <a:gdLst/>
                <a:ahLst/>
                <a:cxnLst/>
                <a:rect l="l" t="t" r="r" b="b"/>
                <a:pathLst>
                  <a:path h="2190" fill="none" extrusionOk="0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 rot="-5400000">
                <a:off x="8599149" y="537402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8639285" y="496167"/>
                <a:ext cx="0" cy="81407"/>
              </a:xfrm>
              <a:custGeom>
                <a:avLst/>
                <a:gdLst/>
                <a:ahLst/>
                <a:cxnLst/>
                <a:rect l="l" t="t" r="r" b="b"/>
                <a:pathLst>
                  <a:path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 rot="-5400000">
                <a:off x="8845462" y="537402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8886734" y="496167"/>
                <a:ext cx="0" cy="81407"/>
              </a:xfrm>
              <a:custGeom>
                <a:avLst/>
                <a:gdLst/>
                <a:ahLst/>
                <a:cxnLst/>
                <a:rect l="l" t="t" r="r" b="b"/>
                <a:pathLst>
                  <a:path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 rot="-5400000">
                <a:off x="7610489" y="790425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 rot="-5400000">
                <a:off x="7651156" y="749721"/>
                <a:ext cx="37" cy="803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190" fill="none" extrusionOk="0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 rot="-5400000">
                <a:off x="7857902" y="790425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1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 rot="-5400000">
                <a:off x="7898056" y="749171"/>
                <a:ext cx="37" cy="814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 rot="-5400000">
                <a:off x="8104251" y="790425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 rot="-5400000">
                <a:off x="8145505" y="749171"/>
                <a:ext cx="37" cy="814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 rot="-5400000">
                <a:off x="8351700" y="790425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 rot="-5400000">
                <a:off x="8392367" y="749721"/>
                <a:ext cx="37" cy="803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190" fill="none" extrusionOk="0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 rot="-5400000">
                <a:off x="8599149" y="790425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 rot="-5400000">
                <a:off x="8639266" y="749171"/>
                <a:ext cx="37" cy="814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 rot="-5400000">
                <a:off x="8845462" y="790425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 rot="-5400000">
                <a:off x="8886715" y="749171"/>
                <a:ext cx="37" cy="814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 rot="-5400000">
                <a:off x="7610489" y="1043448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 rot="-5400000">
                <a:off x="7651156" y="1003881"/>
                <a:ext cx="37" cy="803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190" fill="none" extrusionOk="0">
                    <a:moveTo>
                      <a:pt x="1" y="2189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 rot="-5400000">
                <a:off x="7857902" y="1043448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20" y="1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 rot="-5400000">
                <a:off x="7898056" y="1003331"/>
                <a:ext cx="37" cy="814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 rot="-5400000">
                <a:off x="8104251" y="1043448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 rot="-5400000">
                <a:off x="8145505" y="1003331"/>
                <a:ext cx="37" cy="814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 rot="-5400000">
                <a:off x="8351700" y="1043448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 rot="-5400000">
                <a:off x="8392367" y="1003881"/>
                <a:ext cx="37" cy="803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190" fill="none" extrusionOk="0">
                    <a:moveTo>
                      <a:pt x="1" y="2189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 rot="-5400000">
                <a:off x="8599149" y="1043448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 rot="-5400000">
                <a:off x="8639266" y="1003331"/>
                <a:ext cx="37" cy="814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 rot="-5400000">
                <a:off x="8845462" y="1043448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 rot="-5400000">
                <a:off x="8886715" y="1003331"/>
                <a:ext cx="37" cy="814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4"/>
            <p:cNvGrpSpPr/>
            <p:nvPr/>
          </p:nvGrpSpPr>
          <p:grpSpPr>
            <a:xfrm>
              <a:off x="8002933" y="728346"/>
              <a:ext cx="554700" cy="554700"/>
              <a:chOff x="8002933" y="728346"/>
              <a:chExt cx="554700" cy="554700"/>
            </a:xfrm>
          </p:grpSpPr>
          <p:grpSp>
            <p:nvGrpSpPr>
              <p:cNvPr id="220" name="Google Shape;220;p4"/>
              <p:cNvGrpSpPr/>
              <p:nvPr/>
            </p:nvGrpSpPr>
            <p:grpSpPr>
              <a:xfrm>
                <a:off x="8002933" y="728346"/>
                <a:ext cx="554700" cy="554700"/>
                <a:chOff x="-388475" y="881425"/>
                <a:chExt cx="554700" cy="554700"/>
              </a:xfrm>
            </p:grpSpPr>
            <p:sp>
              <p:nvSpPr>
                <p:cNvPr id="221" name="Google Shape;221;p4"/>
                <p:cNvSpPr/>
                <p:nvPr/>
              </p:nvSpPr>
              <p:spPr>
                <a:xfrm>
                  <a:off x="-312275" y="881425"/>
                  <a:ext cx="478500" cy="478500"/>
                </a:xfrm>
                <a:prstGeom prst="wedgeRectCallout">
                  <a:avLst>
                    <a:gd name="adj1" fmla="val -20833"/>
                    <a:gd name="adj2" fmla="val 62500"/>
                  </a:avLst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4"/>
                <p:cNvSpPr/>
                <p:nvPr/>
              </p:nvSpPr>
              <p:spPr>
                <a:xfrm>
                  <a:off x="-388475" y="957625"/>
                  <a:ext cx="478500" cy="478500"/>
                </a:xfrm>
                <a:prstGeom prst="wedgeRectCallout">
                  <a:avLst>
                    <a:gd name="adj1" fmla="val -20833"/>
                    <a:gd name="adj2" fmla="val 62500"/>
                  </a:avLst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3" name="Google Shape;223;p4"/>
              <p:cNvGrpSpPr/>
              <p:nvPr/>
            </p:nvGrpSpPr>
            <p:grpSpPr>
              <a:xfrm>
                <a:off x="8102431" y="884995"/>
                <a:ext cx="280923" cy="315449"/>
                <a:chOff x="6276025" y="3812400"/>
                <a:chExt cx="416800" cy="468025"/>
              </a:xfrm>
            </p:grpSpPr>
            <p:sp>
              <p:nvSpPr>
                <p:cNvPr id="224" name="Google Shape;224;p4"/>
                <p:cNvSpPr/>
                <p:nvPr/>
              </p:nvSpPr>
              <p:spPr>
                <a:xfrm>
                  <a:off x="6276025" y="3812400"/>
                  <a:ext cx="416800" cy="46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2" h="18721" extrusionOk="0">
                      <a:moveTo>
                        <a:pt x="8334" y="1132"/>
                      </a:moveTo>
                      <a:cubicBezTo>
                        <a:pt x="12311" y="1132"/>
                        <a:pt x="15536" y="4354"/>
                        <a:pt x="15536" y="8334"/>
                      </a:cubicBezTo>
                      <a:lnTo>
                        <a:pt x="15536" y="8346"/>
                      </a:lnTo>
                      <a:lnTo>
                        <a:pt x="15536" y="11652"/>
                      </a:lnTo>
                      <a:cubicBezTo>
                        <a:pt x="15536" y="12332"/>
                        <a:pt x="15240" y="12981"/>
                        <a:pt x="14724" y="13425"/>
                      </a:cubicBezTo>
                      <a:lnTo>
                        <a:pt x="12849" y="15034"/>
                      </a:lnTo>
                      <a:cubicBezTo>
                        <a:pt x="12725" y="15143"/>
                        <a:pt x="12652" y="15300"/>
                        <a:pt x="12652" y="15466"/>
                      </a:cubicBezTo>
                      <a:lnTo>
                        <a:pt x="12652" y="17588"/>
                      </a:lnTo>
                      <a:lnTo>
                        <a:pt x="11197" y="17588"/>
                      </a:lnTo>
                      <a:lnTo>
                        <a:pt x="11197" y="16254"/>
                      </a:lnTo>
                      <a:cubicBezTo>
                        <a:pt x="11197" y="15943"/>
                        <a:pt x="10943" y="15689"/>
                        <a:pt x="10629" y="15689"/>
                      </a:cubicBezTo>
                      <a:cubicBezTo>
                        <a:pt x="10318" y="15689"/>
                        <a:pt x="10065" y="15943"/>
                        <a:pt x="10065" y="16254"/>
                      </a:cubicBezTo>
                      <a:lnTo>
                        <a:pt x="10065" y="17588"/>
                      </a:lnTo>
                      <a:lnTo>
                        <a:pt x="8902" y="17588"/>
                      </a:lnTo>
                      <a:lnTo>
                        <a:pt x="8902" y="16254"/>
                      </a:lnTo>
                      <a:cubicBezTo>
                        <a:pt x="8902" y="15943"/>
                        <a:pt x="8648" y="15689"/>
                        <a:pt x="8334" y="15689"/>
                      </a:cubicBezTo>
                      <a:cubicBezTo>
                        <a:pt x="8020" y="15689"/>
                        <a:pt x="7770" y="15943"/>
                        <a:pt x="7770" y="16254"/>
                      </a:cubicBezTo>
                      <a:lnTo>
                        <a:pt x="7770" y="17588"/>
                      </a:lnTo>
                      <a:lnTo>
                        <a:pt x="6604" y="17588"/>
                      </a:lnTo>
                      <a:lnTo>
                        <a:pt x="6604" y="16254"/>
                      </a:lnTo>
                      <a:cubicBezTo>
                        <a:pt x="6604" y="15943"/>
                        <a:pt x="6351" y="15689"/>
                        <a:pt x="6040" y="15689"/>
                      </a:cubicBezTo>
                      <a:cubicBezTo>
                        <a:pt x="5726" y="15689"/>
                        <a:pt x="5472" y="15943"/>
                        <a:pt x="5472" y="16254"/>
                      </a:cubicBezTo>
                      <a:lnTo>
                        <a:pt x="5472" y="17588"/>
                      </a:lnTo>
                      <a:lnTo>
                        <a:pt x="4017" y="17588"/>
                      </a:lnTo>
                      <a:lnTo>
                        <a:pt x="4017" y="15466"/>
                      </a:lnTo>
                      <a:cubicBezTo>
                        <a:pt x="4017" y="15300"/>
                        <a:pt x="3944" y="15143"/>
                        <a:pt x="3820" y="15037"/>
                      </a:cubicBezTo>
                      <a:lnTo>
                        <a:pt x="1945" y="13425"/>
                      </a:lnTo>
                      <a:cubicBezTo>
                        <a:pt x="1429" y="12981"/>
                        <a:pt x="1133" y="12335"/>
                        <a:pt x="1133" y="11652"/>
                      </a:cubicBezTo>
                      <a:lnTo>
                        <a:pt x="1133" y="8406"/>
                      </a:lnTo>
                      <a:cubicBezTo>
                        <a:pt x="1133" y="4396"/>
                        <a:pt x="4361" y="1132"/>
                        <a:pt x="8331" y="1132"/>
                      </a:cubicBezTo>
                      <a:close/>
                      <a:moveTo>
                        <a:pt x="8331" y="0"/>
                      </a:moveTo>
                      <a:cubicBezTo>
                        <a:pt x="3736" y="3"/>
                        <a:pt x="1" y="3774"/>
                        <a:pt x="1" y="8409"/>
                      </a:cubicBezTo>
                      <a:lnTo>
                        <a:pt x="1" y="11655"/>
                      </a:lnTo>
                      <a:cubicBezTo>
                        <a:pt x="1" y="12664"/>
                        <a:pt x="442" y="13627"/>
                        <a:pt x="1209" y="14285"/>
                      </a:cubicBezTo>
                      <a:lnTo>
                        <a:pt x="2884" y="15725"/>
                      </a:lnTo>
                      <a:lnTo>
                        <a:pt x="2884" y="18156"/>
                      </a:lnTo>
                      <a:cubicBezTo>
                        <a:pt x="2884" y="18467"/>
                        <a:pt x="3138" y="18721"/>
                        <a:pt x="3449" y="18721"/>
                      </a:cubicBezTo>
                      <a:lnTo>
                        <a:pt x="13220" y="18721"/>
                      </a:lnTo>
                      <a:cubicBezTo>
                        <a:pt x="13531" y="18721"/>
                        <a:pt x="13785" y="18467"/>
                        <a:pt x="13785" y="18156"/>
                      </a:cubicBezTo>
                      <a:lnTo>
                        <a:pt x="13785" y="15725"/>
                      </a:lnTo>
                      <a:lnTo>
                        <a:pt x="15463" y="14282"/>
                      </a:lnTo>
                      <a:cubicBezTo>
                        <a:pt x="16227" y="13624"/>
                        <a:pt x="16671" y="12664"/>
                        <a:pt x="16671" y="11652"/>
                      </a:cubicBezTo>
                      <a:lnTo>
                        <a:pt x="16671" y="8334"/>
                      </a:lnTo>
                      <a:lnTo>
                        <a:pt x="16671" y="8322"/>
                      </a:lnTo>
                      <a:cubicBezTo>
                        <a:pt x="16662" y="3723"/>
                        <a:pt x="12933" y="0"/>
                        <a:pt x="83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25" name="Google Shape;225;p4"/>
                <p:cNvSpPr/>
                <p:nvPr/>
              </p:nvSpPr>
              <p:spPr>
                <a:xfrm>
                  <a:off x="6436375" y="4078825"/>
                  <a:ext cx="96025" cy="8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1" h="3216" extrusionOk="0">
                      <a:moveTo>
                        <a:pt x="1922" y="1"/>
                      </a:moveTo>
                      <a:cubicBezTo>
                        <a:pt x="1736" y="1"/>
                        <a:pt x="1551" y="91"/>
                        <a:pt x="1440" y="270"/>
                      </a:cubicBezTo>
                      <a:lnTo>
                        <a:pt x="166" y="2354"/>
                      </a:lnTo>
                      <a:cubicBezTo>
                        <a:pt x="0" y="2623"/>
                        <a:pt x="85" y="2970"/>
                        <a:pt x="350" y="3133"/>
                      </a:cubicBezTo>
                      <a:cubicBezTo>
                        <a:pt x="443" y="3189"/>
                        <a:pt x="545" y="3216"/>
                        <a:pt x="646" y="3216"/>
                      </a:cubicBezTo>
                      <a:cubicBezTo>
                        <a:pt x="837" y="3216"/>
                        <a:pt x="1023" y="3120"/>
                        <a:pt x="1129" y="2946"/>
                      </a:cubicBezTo>
                      <a:lnTo>
                        <a:pt x="1923" y="1653"/>
                      </a:lnTo>
                      <a:lnTo>
                        <a:pt x="2712" y="2946"/>
                      </a:lnTo>
                      <a:cubicBezTo>
                        <a:pt x="2818" y="3120"/>
                        <a:pt x="3005" y="3216"/>
                        <a:pt x="3196" y="3216"/>
                      </a:cubicBezTo>
                      <a:cubicBezTo>
                        <a:pt x="3297" y="3216"/>
                        <a:pt x="3399" y="3189"/>
                        <a:pt x="3491" y="3133"/>
                      </a:cubicBezTo>
                      <a:cubicBezTo>
                        <a:pt x="3759" y="2970"/>
                        <a:pt x="3841" y="2623"/>
                        <a:pt x="3678" y="2354"/>
                      </a:cubicBezTo>
                      <a:lnTo>
                        <a:pt x="2407" y="270"/>
                      </a:lnTo>
                      <a:cubicBezTo>
                        <a:pt x="2295" y="91"/>
                        <a:pt x="2108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26" name="Google Shape;226;p4"/>
                <p:cNvSpPr/>
                <p:nvPr/>
              </p:nvSpPr>
              <p:spPr>
                <a:xfrm>
                  <a:off x="6327450" y="3974775"/>
                  <a:ext cx="125550" cy="1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2" h="4732" extrusionOk="0">
                      <a:moveTo>
                        <a:pt x="2505" y="1115"/>
                      </a:moveTo>
                      <a:cubicBezTo>
                        <a:pt x="2806" y="1115"/>
                        <a:pt x="3107" y="1230"/>
                        <a:pt x="3337" y="1461"/>
                      </a:cubicBezTo>
                      <a:cubicBezTo>
                        <a:pt x="3795" y="1920"/>
                        <a:pt x="3795" y="2663"/>
                        <a:pt x="3337" y="3125"/>
                      </a:cubicBezTo>
                      <a:cubicBezTo>
                        <a:pt x="3049" y="3413"/>
                        <a:pt x="2565" y="3600"/>
                        <a:pt x="2133" y="3600"/>
                      </a:cubicBezTo>
                      <a:cubicBezTo>
                        <a:pt x="1861" y="3600"/>
                        <a:pt x="1610" y="3526"/>
                        <a:pt x="1440" y="3358"/>
                      </a:cubicBezTo>
                      <a:cubicBezTo>
                        <a:pt x="1253" y="3167"/>
                        <a:pt x="1166" y="2844"/>
                        <a:pt x="1208" y="2473"/>
                      </a:cubicBezTo>
                      <a:cubicBezTo>
                        <a:pt x="1253" y="2089"/>
                        <a:pt x="1431" y="1703"/>
                        <a:pt x="1673" y="1461"/>
                      </a:cubicBezTo>
                      <a:cubicBezTo>
                        <a:pt x="1902" y="1230"/>
                        <a:pt x="2203" y="1115"/>
                        <a:pt x="2505" y="1115"/>
                      </a:cubicBezTo>
                      <a:close/>
                      <a:moveTo>
                        <a:pt x="2486" y="0"/>
                      </a:moveTo>
                      <a:cubicBezTo>
                        <a:pt x="1903" y="0"/>
                        <a:pt x="1321" y="219"/>
                        <a:pt x="873" y="658"/>
                      </a:cubicBezTo>
                      <a:cubicBezTo>
                        <a:pt x="444" y="1084"/>
                        <a:pt x="157" y="1697"/>
                        <a:pt x="85" y="2340"/>
                      </a:cubicBezTo>
                      <a:cubicBezTo>
                        <a:pt x="0" y="3059"/>
                        <a:pt x="202" y="3717"/>
                        <a:pt x="640" y="4155"/>
                      </a:cubicBezTo>
                      <a:cubicBezTo>
                        <a:pt x="1042" y="4556"/>
                        <a:pt x="1582" y="4731"/>
                        <a:pt x="2138" y="4731"/>
                      </a:cubicBezTo>
                      <a:cubicBezTo>
                        <a:pt x="2141" y="4731"/>
                        <a:pt x="2145" y="4731"/>
                        <a:pt x="2149" y="4731"/>
                      </a:cubicBezTo>
                      <a:cubicBezTo>
                        <a:pt x="2882" y="4731"/>
                        <a:pt x="3638" y="4424"/>
                        <a:pt x="4137" y="3922"/>
                      </a:cubicBezTo>
                      <a:cubicBezTo>
                        <a:pt x="5021" y="3016"/>
                        <a:pt x="5012" y="1570"/>
                        <a:pt x="4119" y="676"/>
                      </a:cubicBezTo>
                      <a:cubicBezTo>
                        <a:pt x="3668" y="226"/>
                        <a:pt x="3077" y="0"/>
                        <a:pt x="2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27" name="Google Shape;227;p4"/>
                <p:cNvSpPr/>
                <p:nvPr/>
              </p:nvSpPr>
              <p:spPr>
                <a:xfrm>
                  <a:off x="6515325" y="3974300"/>
                  <a:ext cx="126000" cy="11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0" h="4751" extrusionOk="0">
                      <a:moveTo>
                        <a:pt x="2535" y="1133"/>
                      </a:moveTo>
                      <a:cubicBezTo>
                        <a:pt x="2836" y="1133"/>
                        <a:pt x="3138" y="1248"/>
                        <a:pt x="3367" y="1477"/>
                      </a:cubicBezTo>
                      <a:cubicBezTo>
                        <a:pt x="3609" y="1722"/>
                        <a:pt x="3787" y="2108"/>
                        <a:pt x="3832" y="2492"/>
                      </a:cubicBezTo>
                      <a:cubicBezTo>
                        <a:pt x="3874" y="2860"/>
                        <a:pt x="3790" y="3183"/>
                        <a:pt x="3600" y="3374"/>
                      </a:cubicBezTo>
                      <a:cubicBezTo>
                        <a:pt x="3429" y="3544"/>
                        <a:pt x="3178" y="3618"/>
                        <a:pt x="2906" y="3618"/>
                      </a:cubicBezTo>
                      <a:cubicBezTo>
                        <a:pt x="2474" y="3618"/>
                        <a:pt x="1991" y="3430"/>
                        <a:pt x="1703" y="3141"/>
                      </a:cubicBezTo>
                      <a:cubicBezTo>
                        <a:pt x="1244" y="2682"/>
                        <a:pt x="1244" y="1936"/>
                        <a:pt x="1703" y="1477"/>
                      </a:cubicBezTo>
                      <a:cubicBezTo>
                        <a:pt x="1933" y="1248"/>
                        <a:pt x="2234" y="1133"/>
                        <a:pt x="2535" y="1133"/>
                      </a:cubicBezTo>
                      <a:close/>
                      <a:moveTo>
                        <a:pt x="2535" y="0"/>
                      </a:moveTo>
                      <a:cubicBezTo>
                        <a:pt x="1944" y="0"/>
                        <a:pt x="1353" y="226"/>
                        <a:pt x="903" y="677"/>
                      </a:cubicBezTo>
                      <a:cubicBezTo>
                        <a:pt x="0" y="1580"/>
                        <a:pt x="0" y="3041"/>
                        <a:pt x="903" y="3941"/>
                      </a:cubicBezTo>
                      <a:cubicBezTo>
                        <a:pt x="1329" y="4370"/>
                        <a:pt x="1945" y="4660"/>
                        <a:pt x="2588" y="4732"/>
                      </a:cubicBezTo>
                      <a:cubicBezTo>
                        <a:pt x="2691" y="4744"/>
                        <a:pt x="2793" y="4750"/>
                        <a:pt x="2899" y="4750"/>
                      </a:cubicBezTo>
                      <a:cubicBezTo>
                        <a:pt x="3491" y="4750"/>
                        <a:pt x="4028" y="4548"/>
                        <a:pt x="4400" y="4174"/>
                      </a:cubicBezTo>
                      <a:cubicBezTo>
                        <a:pt x="4838" y="3739"/>
                        <a:pt x="5040" y="3078"/>
                        <a:pt x="4958" y="2362"/>
                      </a:cubicBezTo>
                      <a:cubicBezTo>
                        <a:pt x="4883" y="1719"/>
                        <a:pt x="4596" y="1103"/>
                        <a:pt x="4167" y="677"/>
                      </a:cubicBezTo>
                      <a:cubicBezTo>
                        <a:pt x="3717" y="226"/>
                        <a:pt x="3126" y="0"/>
                        <a:pt x="25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"/>
          <p:cNvSpPr txBox="1">
            <a:spLocks noGrp="1"/>
          </p:cNvSpPr>
          <p:nvPr>
            <p:ph type="title"/>
          </p:nvPr>
        </p:nvSpPr>
        <p:spPr>
          <a:xfrm>
            <a:off x="1714950" y="1717925"/>
            <a:ext cx="5714100" cy="22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51" name="Google Shape;351;p8"/>
          <p:cNvGrpSpPr/>
          <p:nvPr/>
        </p:nvGrpSpPr>
        <p:grpSpPr>
          <a:xfrm>
            <a:off x="76247" y="76200"/>
            <a:ext cx="8991506" cy="4991091"/>
            <a:chOff x="76247" y="76200"/>
            <a:chExt cx="8991506" cy="4991091"/>
          </a:xfrm>
        </p:grpSpPr>
        <p:sp>
          <p:nvSpPr>
            <p:cNvPr id="352" name="Google Shape;352;p8"/>
            <p:cNvSpPr/>
            <p:nvPr/>
          </p:nvSpPr>
          <p:spPr>
            <a:xfrm>
              <a:off x="76272" y="76209"/>
              <a:ext cx="8991482" cy="4991083"/>
            </a:xfrm>
            <a:custGeom>
              <a:avLst/>
              <a:gdLst/>
              <a:ahLst/>
              <a:cxnLst/>
              <a:rect l="l" t="t" r="r" b="b"/>
              <a:pathLst>
                <a:path w="99972" h="49424" extrusionOk="0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3" name="Google Shape;353;p8"/>
            <p:cNvGrpSpPr/>
            <p:nvPr/>
          </p:nvGrpSpPr>
          <p:grpSpPr>
            <a:xfrm>
              <a:off x="76247" y="76200"/>
              <a:ext cx="8991482" cy="270554"/>
              <a:chOff x="495040" y="1057247"/>
              <a:chExt cx="8991482" cy="270554"/>
            </a:xfrm>
          </p:grpSpPr>
          <p:sp>
            <p:nvSpPr>
              <p:cNvPr id="354" name="Google Shape;354;p8"/>
              <p:cNvSpPr/>
              <p:nvPr/>
            </p:nvSpPr>
            <p:spPr>
              <a:xfrm flipH="1">
                <a:off x="495040" y="1057247"/>
                <a:ext cx="8991482" cy="270554"/>
              </a:xfrm>
              <a:custGeom>
                <a:avLst/>
                <a:gdLst/>
                <a:ahLst/>
                <a:cxnLst/>
                <a:rect l="l" t="t" r="r" b="b"/>
                <a:pathLst>
                  <a:path w="99972" h="9029" extrusionOk="0">
                    <a:moveTo>
                      <a:pt x="0" y="1"/>
                    </a:moveTo>
                    <a:lnTo>
                      <a:pt x="0" y="9028"/>
                    </a:lnTo>
                    <a:lnTo>
                      <a:pt x="99972" y="9028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5" name="Google Shape;355;p8"/>
              <p:cNvGrpSpPr/>
              <p:nvPr/>
            </p:nvGrpSpPr>
            <p:grpSpPr>
              <a:xfrm flipH="1">
                <a:off x="559172" y="1122848"/>
                <a:ext cx="560767" cy="139276"/>
                <a:chOff x="4771000" y="1122848"/>
                <a:chExt cx="560767" cy="139276"/>
              </a:xfrm>
            </p:grpSpPr>
            <p:grpSp>
              <p:nvGrpSpPr>
                <p:cNvPr id="356" name="Google Shape;356;p8"/>
                <p:cNvGrpSpPr/>
                <p:nvPr/>
              </p:nvGrpSpPr>
              <p:grpSpPr>
                <a:xfrm>
                  <a:off x="5192567" y="1122848"/>
                  <a:ext cx="139200" cy="139200"/>
                  <a:chOff x="5192567" y="1122848"/>
                  <a:chExt cx="139200" cy="139200"/>
                </a:xfrm>
              </p:grpSpPr>
              <p:sp>
                <p:nvSpPr>
                  <p:cNvPr id="357" name="Google Shape;357;p8"/>
                  <p:cNvSpPr/>
                  <p:nvPr/>
                </p:nvSpPr>
                <p:spPr>
                  <a:xfrm>
                    <a:off x="5192567" y="1122848"/>
                    <a:ext cx="139200" cy="139200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" name="Google Shape;358;p8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1825" fill="none" extrusionOk="0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dk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" name="Google Shape;359;p8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1825" fill="none" extrusionOk="0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dk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0" name="Google Shape;360;p8"/>
                <p:cNvGrpSpPr/>
                <p:nvPr/>
              </p:nvGrpSpPr>
              <p:grpSpPr>
                <a:xfrm>
                  <a:off x="4771000" y="1122849"/>
                  <a:ext cx="139200" cy="139200"/>
                  <a:chOff x="5192500" y="1122925"/>
                  <a:chExt cx="139200" cy="139200"/>
                </a:xfrm>
              </p:grpSpPr>
              <p:sp>
                <p:nvSpPr>
                  <p:cNvPr id="361" name="Google Shape;361;p8"/>
                  <p:cNvSpPr/>
                  <p:nvPr/>
                </p:nvSpPr>
                <p:spPr>
                  <a:xfrm>
                    <a:off x="5192500" y="1122925"/>
                    <a:ext cx="139200" cy="139200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" name="Google Shape;362;p8"/>
                  <p:cNvSpPr/>
                  <p:nvPr/>
                </p:nvSpPr>
                <p:spPr>
                  <a:xfrm rot="2700000">
                    <a:off x="5234299" y="1164701"/>
                    <a:ext cx="54684" cy="54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1825" fill="none" extrusionOk="0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dk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3" name="Google Shape;363;p8"/>
                <p:cNvGrpSpPr/>
                <p:nvPr/>
              </p:nvGrpSpPr>
              <p:grpSpPr>
                <a:xfrm>
                  <a:off x="4981783" y="1122924"/>
                  <a:ext cx="139200" cy="139200"/>
                  <a:chOff x="4981783" y="1122924"/>
                  <a:chExt cx="139200" cy="139200"/>
                </a:xfrm>
              </p:grpSpPr>
              <p:sp>
                <p:nvSpPr>
                  <p:cNvPr id="364" name="Google Shape;364;p8"/>
                  <p:cNvSpPr/>
                  <p:nvPr/>
                </p:nvSpPr>
                <p:spPr>
                  <a:xfrm>
                    <a:off x="4981783" y="1122924"/>
                    <a:ext cx="139200" cy="139200"/>
                  </a:xfrm>
                  <a:prstGeom prst="ellipse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" name="Google Shape;365;p8"/>
                  <p:cNvSpPr/>
                  <p:nvPr/>
                </p:nvSpPr>
                <p:spPr>
                  <a:xfrm>
                    <a:off x="5026333" y="1167474"/>
                    <a:ext cx="50100" cy="501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366" name="Google Shape;366;p8"/>
          <p:cNvGrpSpPr/>
          <p:nvPr/>
        </p:nvGrpSpPr>
        <p:grpSpPr>
          <a:xfrm>
            <a:off x="355409" y="635641"/>
            <a:ext cx="8431669" cy="4201243"/>
            <a:chOff x="355409" y="635641"/>
            <a:chExt cx="8431669" cy="4201243"/>
          </a:xfrm>
        </p:grpSpPr>
        <p:grpSp>
          <p:nvGrpSpPr>
            <p:cNvPr id="367" name="Google Shape;367;p8"/>
            <p:cNvGrpSpPr/>
            <p:nvPr/>
          </p:nvGrpSpPr>
          <p:grpSpPr>
            <a:xfrm rot="5400000">
              <a:off x="-70948" y="1062025"/>
              <a:ext cx="1540067" cy="687298"/>
              <a:chOff x="-363350" y="-51188"/>
              <a:chExt cx="1540067" cy="687298"/>
            </a:xfrm>
          </p:grpSpPr>
          <p:sp>
            <p:nvSpPr>
              <p:cNvPr id="368" name="Google Shape;368;p8"/>
              <p:cNvSpPr/>
              <p:nvPr/>
            </p:nvSpPr>
            <p:spPr>
              <a:xfrm rot="5400000">
                <a:off x="1129720" y="-51163"/>
                <a:ext cx="43" cy="93951"/>
              </a:xfrm>
              <a:custGeom>
                <a:avLst/>
                <a:gdLst/>
                <a:ahLst/>
                <a:cxnLst/>
                <a:rect l="l" t="t" r="r" b="b"/>
                <a:pathLst>
                  <a:path w="1" h="2190" fill="none" extrusionOk="0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 rot="5400000">
                <a:off x="840874" y="-51807"/>
                <a:ext cx="43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 rot="5400000">
                <a:off x="551385" y="-51807"/>
                <a:ext cx="43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 rot="5400000">
                <a:off x="262582" y="-51163"/>
                <a:ext cx="43" cy="93951"/>
              </a:xfrm>
              <a:custGeom>
                <a:avLst/>
                <a:gdLst/>
                <a:ahLst/>
                <a:cxnLst/>
                <a:rect l="l" t="t" r="r" b="b"/>
                <a:pathLst>
                  <a:path w="1" h="2190" fill="none" extrusionOk="0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 rot="5400000">
                <a:off x="-26264" y="-51807"/>
                <a:ext cx="43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3" name="Google Shape;373;p8"/>
              <p:cNvGrpSpPr/>
              <p:nvPr/>
            </p:nvGrpSpPr>
            <p:grpSpPr>
              <a:xfrm>
                <a:off x="-363350" y="-51188"/>
                <a:ext cx="1540067" cy="687298"/>
                <a:chOff x="-363350" y="-51188"/>
                <a:chExt cx="1540067" cy="687298"/>
              </a:xfrm>
            </p:grpSpPr>
            <p:sp>
              <p:nvSpPr>
                <p:cNvPr id="374" name="Google Shape;374;p8"/>
                <p:cNvSpPr/>
                <p:nvPr/>
              </p:nvSpPr>
              <p:spPr>
                <a:xfrm rot="5400000">
                  <a:off x="1082098" y="58846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8"/>
                <p:cNvSpPr/>
                <p:nvPr/>
              </p:nvSpPr>
              <p:spPr>
                <a:xfrm rot="5400000">
                  <a:off x="1129720" y="542178"/>
                  <a:ext cx="43" cy="93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190" fill="none" extrusionOk="0">
                      <a:moveTo>
                        <a:pt x="0" y="2189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8"/>
                <p:cNvSpPr/>
                <p:nvPr/>
              </p:nvSpPr>
              <p:spPr>
                <a:xfrm rot="5400000">
                  <a:off x="792652" y="58846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19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8"/>
                <p:cNvSpPr/>
                <p:nvPr/>
              </p:nvSpPr>
              <p:spPr>
                <a:xfrm rot="5400000">
                  <a:off x="840874" y="541535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8"/>
                <p:cNvSpPr/>
                <p:nvPr/>
              </p:nvSpPr>
              <p:spPr>
                <a:xfrm rot="5400000">
                  <a:off x="504450" y="58846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8"/>
                <p:cNvSpPr/>
                <p:nvPr/>
              </p:nvSpPr>
              <p:spPr>
                <a:xfrm rot="5400000">
                  <a:off x="551385" y="541535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8"/>
                <p:cNvSpPr/>
                <p:nvPr/>
              </p:nvSpPr>
              <p:spPr>
                <a:xfrm rot="5400000">
                  <a:off x="214960" y="58846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8"/>
                <p:cNvSpPr/>
                <p:nvPr/>
              </p:nvSpPr>
              <p:spPr>
                <a:xfrm rot="5400000">
                  <a:off x="262582" y="542178"/>
                  <a:ext cx="43" cy="93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190" fill="none" extrusionOk="0">
                      <a:moveTo>
                        <a:pt x="0" y="2189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8"/>
                <p:cNvSpPr/>
                <p:nvPr/>
              </p:nvSpPr>
              <p:spPr>
                <a:xfrm rot="5400000">
                  <a:off x="-74529" y="58846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8"/>
                <p:cNvSpPr/>
                <p:nvPr/>
              </p:nvSpPr>
              <p:spPr>
                <a:xfrm rot="5400000">
                  <a:off x="-26264" y="541535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8"/>
                <p:cNvSpPr/>
                <p:nvPr/>
              </p:nvSpPr>
              <p:spPr>
                <a:xfrm rot="5400000">
                  <a:off x="-362688" y="58846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8"/>
                <p:cNvSpPr/>
                <p:nvPr/>
              </p:nvSpPr>
              <p:spPr>
                <a:xfrm rot="5400000">
                  <a:off x="-315753" y="541535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8"/>
                <p:cNvSpPr/>
                <p:nvPr/>
              </p:nvSpPr>
              <p:spPr>
                <a:xfrm rot="5400000">
                  <a:off x="1082098" y="292440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8"/>
                <p:cNvSpPr/>
                <p:nvPr/>
              </p:nvSpPr>
              <p:spPr>
                <a:xfrm rot="5400000">
                  <a:off x="1129720" y="244821"/>
                  <a:ext cx="43" cy="93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190" fill="none" extrusionOk="0">
                      <a:moveTo>
                        <a:pt x="1" y="2189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8"/>
                <p:cNvSpPr/>
                <p:nvPr/>
              </p:nvSpPr>
              <p:spPr>
                <a:xfrm rot="5400000">
                  <a:off x="792652" y="292440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8"/>
                <p:cNvSpPr/>
                <p:nvPr/>
              </p:nvSpPr>
              <p:spPr>
                <a:xfrm rot="5400000">
                  <a:off x="840874" y="244178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8"/>
                <p:cNvSpPr/>
                <p:nvPr/>
              </p:nvSpPr>
              <p:spPr>
                <a:xfrm rot="5400000">
                  <a:off x="504450" y="292440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8"/>
                <p:cNvSpPr/>
                <p:nvPr/>
              </p:nvSpPr>
              <p:spPr>
                <a:xfrm rot="5400000">
                  <a:off x="551385" y="244178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8"/>
                <p:cNvSpPr/>
                <p:nvPr/>
              </p:nvSpPr>
              <p:spPr>
                <a:xfrm rot="5400000">
                  <a:off x="214960" y="292440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8"/>
                <p:cNvSpPr/>
                <p:nvPr/>
              </p:nvSpPr>
              <p:spPr>
                <a:xfrm rot="5400000">
                  <a:off x="262582" y="244821"/>
                  <a:ext cx="43" cy="93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190" fill="none" extrusionOk="0">
                      <a:moveTo>
                        <a:pt x="1" y="2189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8"/>
                <p:cNvSpPr/>
                <p:nvPr/>
              </p:nvSpPr>
              <p:spPr>
                <a:xfrm rot="5400000">
                  <a:off x="-74529" y="292440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8"/>
                <p:cNvSpPr/>
                <p:nvPr/>
              </p:nvSpPr>
              <p:spPr>
                <a:xfrm rot="5400000">
                  <a:off x="-26264" y="244178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8"/>
                <p:cNvSpPr/>
                <p:nvPr/>
              </p:nvSpPr>
              <p:spPr>
                <a:xfrm rot="5400000">
                  <a:off x="-362688" y="292440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8"/>
                <p:cNvSpPr/>
                <p:nvPr/>
              </p:nvSpPr>
              <p:spPr>
                <a:xfrm rot="5400000">
                  <a:off x="-315753" y="244178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8"/>
                <p:cNvSpPr/>
                <p:nvPr/>
              </p:nvSpPr>
              <p:spPr>
                <a:xfrm rot="5400000">
                  <a:off x="1082098" y="-358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8"/>
                <p:cNvSpPr/>
                <p:nvPr/>
              </p:nvSpPr>
              <p:spPr>
                <a:xfrm rot="5400000">
                  <a:off x="792652" y="-358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8"/>
                <p:cNvSpPr/>
                <p:nvPr/>
              </p:nvSpPr>
              <p:spPr>
                <a:xfrm rot="5400000">
                  <a:off x="504450" y="-358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8"/>
                <p:cNvSpPr/>
                <p:nvPr/>
              </p:nvSpPr>
              <p:spPr>
                <a:xfrm rot="5400000">
                  <a:off x="214960" y="-358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8"/>
                <p:cNvSpPr/>
                <p:nvPr/>
              </p:nvSpPr>
              <p:spPr>
                <a:xfrm rot="5400000">
                  <a:off x="-74529" y="-358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8"/>
                <p:cNvSpPr/>
                <p:nvPr/>
              </p:nvSpPr>
              <p:spPr>
                <a:xfrm rot="5400000">
                  <a:off x="-362688" y="-358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4" name="Google Shape;404;p8"/>
              <p:cNvSpPr/>
              <p:nvPr/>
            </p:nvSpPr>
            <p:spPr>
              <a:xfrm rot="5400000">
                <a:off x="-315753" y="-51807"/>
                <a:ext cx="43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" name="Google Shape;405;p8"/>
            <p:cNvGrpSpPr/>
            <p:nvPr/>
          </p:nvGrpSpPr>
          <p:grpSpPr>
            <a:xfrm>
              <a:off x="355409" y="3985202"/>
              <a:ext cx="687326" cy="851683"/>
              <a:chOff x="283597" y="3876221"/>
              <a:chExt cx="775325" cy="960725"/>
            </a:xfrm>
          </p:grpSpPr>
          <p:grpSp>
            <p:nvGrpSpPr>
              <p:cNvPr id="406" name="Google Shape;406;p8"/>
              <p:cNvGrpSpPr/>
              <p:nvPr/>
            </p:nvGrpSpPr>
            <p:grpSpPr>
              <a:xfrm>
                <a:off x="283597" y="3952421"/>
                <a:ext cx="699125" cy="884525"/>
                <a:chOff x="1036750" y="2657625"/>
                <a:chExt cx="699125" cy="884525"/>
              </a:xfrm>
            </p:grpSpPr>
            <p:sp>
              <p:nvSpPr>
                <p:cNvPr id="407" name="Google Shape;407;p8"/>
                <p:cNvSpPr/>
                <p:nvPr/>
              </p:nvSpPr>
              <p:spPr>
                <a:xfrm>
                  <a:off x="1036750" y="2657625"/>
                  <a:ext cx="699125" cy="88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65" h="35381" extrusionOk="0">
                      <a:moveTo>
                        <a:pt x="1" y="0"/>
                      </a:moveTo>
                      <a:lnTo>
                        <a:pt x="1" y="35381"/>
                      </a:lnTo>
                      <a:lnTo>
                        <a:pt x="27965" y="35381"/>
                      </a:lnTo>
                      <a:lnTo>
                        <a:pt x="27965" y="6718"/>
                      </a:lnTo>
                      <a:lnTo>
                        <a:pt x="2203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8"/>
                <p:cNvSpPr/>
                <p:nvPr/>
              </p:nvSpPr>
              <p:spPr>
                <a:xfrm>
                  <a:off x="1587675" y="2657625"/>
                  <a:ext cx="148200" cy="16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8" h="6718" extrusionOk="0">
                      <a:moveTo>
                        <a:pt x="1" y="0"/>
                      </a:moveTo>
                      <a:lnTo>
                        <a:pt x="1" y="6718"/>
                      </a:lnTo>
                      <a:lnTo>
                        <a:pt x="5928" y="671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8"/>
                <p:cNvSpPr/>
                <p:nvPr/>
              </p:nvSpPr>
              <p:spPr>
                <a:xfrm>
                  <a:off x="1162150" y="2871925"/>
                  <a:ext cx="4483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1" fill="none" extrusionOk="0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8"/>
                <p:cNvSpPr/>
                <p:nvPr/>
              </p:nvSpPr>
              <p:spPr>
                <a:xfrm>
                  <a:off x="1162150" y="2928150"/>
                  <a:ext cx="4483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1" fill="none" extrusionOk="0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8"/>
                <p:cNvSpPr/>
                <p:nvPr/>
              </p:nvSpPr>
              <p:spPr>
                <a:xfrm>
                  <a:off x="1162150" y="2984375"/>
                  <a:ext cx="4483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1" fill="none" extrusionOk="0">
                      <a:moveTo>
                        <a:pt x="0" y="1"/>
                      </a:moveTo>
                      <a:lnTo>
                        <a:pt x="17934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8"/>
                <p:cNvSpPr/>
                <p:nvPr/>
              </p:nvSpPr>
              <p:spPr>
                <a:xfrm>
                  <a:off x="1162150" y="3040600"/>
                  <a:ext cx="4483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1" fill="none" extrusionOk="0">
                      <a:moveTo>
                        <a:pt x="0" y="1"/>
                      </a:moveTo>
                      <a:lnTo>
                        <a:pt x="17934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8"/>
                <p:cNvSpPr/>
                <p:nvPr/>
              </p:nvSpPr>
              <p:spPr>
                <a:xfrm>
                  <a:off x="1162150" y="3096850"/>
                  <a:ext cx="4483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1" fill="none" extrusionOk="0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8"/>
                <p:cNvSpPr/>
                <p:nvPr/>
              </p:nvSpPr>
              <p:spPr>
                <a:xfrm>
                  <a:off x="1162150" y="3153075"/>
                  <a:ext cx="4483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1" fill="none" extrusionOk="0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8"/>
                <p:cNvSpPr/>
                <p:nvPr/>
              </p:nvSpPr>
              <p:spPr>
                <a:xfrm>
                  <a:off x="1162150" y="3208550"/>
                  <a:ext cx="4483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1" fill="none" extrusionOk="0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8"/>
                <p:cNvSpPr/>
                <p:nvPr/>
              </p:nvSpPr>
              <p:spPr>
                <a:xfrm>
                  <a:off x="1162150" y="3264775"/>
                  <a:ext cx="4483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1" fill="none" extrusionOk="0">
                      <a:moveTo>
                        <a:pt x="0" y="1"/>
                      </a:moveTo>
                      <a:lnTo>
                        <a:pt x="17934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8"/>
                <p:cNvSpPr/>
                <p:nvPr/>
              </p:nvSpPr>
              <p:spPr>
                <a:xfrm>
                  <a:off x="1162150" y="3321000"/>
                  <a:ext cx="4483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1" fill="none" extrusionOk="0">
                      <a:moveTo>
                        <a:pt x="0" y="1"/>
                      </a:moveTo>
                      <a:lnTo>
                        <a:pt x="17934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8"/>
                <p:cNvSpPr/>
                <p:nvPr/>
              </p:nvSpPr>
              <p:spPr>
                <a:xfrm>
                  <a:off x="1162150" y="3377250"/>
                  <a:ext cx="4483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1" fill="none" extrusionOk="0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8"/>
                <p:cNvSpPr/>
                <p:nvPr/>
              </p:nvSpPr>
              <p:spPr>
                <a:xfrm>
                  <a:off x="1162150" y="3433475"/>
                  <a:ext cx="4483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1" fill="none" extrusionOk="0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0" name="Google Shape;420;p8"/>
              <p:cNvGrpSpPr/>
              <p:nvPr/>
            </p:nvGrpSpPr>
            <p:grpSpPr>
              <a:xfrm>
                <a:off x="359797" y="3876221"/>
                <a:ext cx="699125" cy="884525"/>
                <a:chOff x="1036750" y="2657625"/>
                <a:chExt cx="699125" cy="884525"/>
              </a:xfrm>
            </p:grpSpPr>
            <p:sp>
              <p:nvSpPr>
                <p:cNvPr id="421" name="Google Shape;421;p8"/>
                <p:cNvSpPr/>
                <p:nvPr/>
              </p:nvSpPr>
              <p:spPr>
                <a:xfrm>
                  <a:off x="1036750" y="2657625"/>
                  <a:ext cx="699125" cy="88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65" h="35381" extrusionOk="0">
                      <a:moveTo>
                        <a:pt x="1" y="0"/>
                      </a:moveTo>
                      <a:lnTo>
                        <a:pt x="1" y="35381"/>
                      </a:lnTo>
                      <a:lnTo>
                        <a:pt x="27965" y="35381"/>
                      </a:lnTo>
                      <a:lnTo>
                        <a:pt x="27965" y="6718"/>
                      </a:lnTo>
                      <a:lnTo>
                        <a:pt x="2203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8"/>
                <p:cNvSpPr/>
                <p:nvPr/>
              </p:nvSpPr>
              <p:spPr>
                <a:xfrm>
                  <a:off x="1587675" y="2657625"/>
                  <a:ext cx="148200" cy="16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8" h="6718" extrusionOk="0">
                      <a:moveTo>
                        <a:pt x="1" y="0"/>
                      </a:moveTo>
                      <a:lnTo>
                        <a:pt x="1" y="6718"/>
                      </a:lnTo>
                      <a:lnTo>
                        <a:pt x="5928" y="671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8"/>
                <p:cNvSpPr/>
                <p:nvPr/>
              </p:nvSpPr>
              <p:spPr>
                <a:xfrm>
                  <a:off x="1162150" y="2871925"/>
                  <a:ext cx="4483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1" fill="none" extrusionOk="0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8"/>
                <p:cNvSpPr/>
                <p:nvPr/>
              </p:nvSpPr>
              <p:spPr>
                <a:xfrm>
                  <a:off x="1162150" y="2928150"/>
                  <a:ext cx="4483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1" fill="none" extrusionOk="0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8"/>
                <p:cNvSpPr/>
                <p:nvPr/>
              </p:nvSpPr>
              <p:spPr>
                <a:xfrm>
                  <a:off x="1162150" y="2984375"/>
                  <a:ext cx="4483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1" fill="none" extrusionOk="0">
                      <a:moveTo>
                        <a:pt x="0" y="1"/>
                      </a:moveTo>
                      <a:lnTo>
                        <a:pt x="17934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8"/>
                <p:cNvSpPr/>
                <p:nvPr/>
              </p:nvSpPr>
              <p:spPr>
                <a:xfrm>
                  <a:off x="1162150" y="3040600"/>
                  <a:ext cx="4483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1" fill="none" extrusionOk="0">
                      <a:moveTo>
                        <a:pt x="0" y="1"/>
                      </a:moveTo>
                      <a:lnTo>
                        <a:pt x="17934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8"/>
                <p:cNvSpPr/>
                <p:nvPr/>
              </p:nvSpPr>
              <p:spPr>
                <a:xfrm>
                  <a:off x="1162150" y="3096850"/>
                  <a:ext cx="4483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1" fill="none" extrusionOk="0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8"/>
                <p:cNvSpPr/>
                <p:nvPr/>
              </p:nvSpPr>
              <p:spPr>
                <a:xfrm>
                  <a:off x="1162150" y="3153075"/>
                  <a:ext cx="4483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1" fill="none" extrusionOk="0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8"/>
                <p:cNvSpPr/>
                <p:nvPr/>
              </p:nvSpPr>
              <p:spPr>
                <a:xfrm>
                  <a:off x="1162150" y="3208550"/>
                  <a:ext cx="4483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1" fill="none" extrusionOk="0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8"/>
                <p:cNvSpPr/>
                <p:nvPr/>
              </p:nvSpPr>
              <p:spPr>
                <a:xfrm>
                  <a:off x="1162150" y="3264775"/>
                  <a:ext cx="4483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1" fill="none" extrusionOk="0">
                      <a:moveTo>
                        <a:pt x="0" y="1"/>
                      </a:moveTo>
                      <a:lnTo>
                        <a:pt x="17934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8"/>
                <p:cNvSpPr/>
                <p:nvPr/>
              </p:nvSpPr>
              <p:spPr>
                <a:xfrm>
                  <a:off x="1162150" y="3321000"/>
                  <a:ext cx="4483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1" fill="none" extrusionOk="0">
                      <a:moveTo>
                        <a:pt x="0" y="1"/>
                      </a:moveTo>
                      <a:lnTo>
                        <a:pt x="17934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8"/>
                <p:cNvSpPr/>
                <p:nvPr/>
              </p:nvSpPr>
              <p:spPr>
                <a:xfrm>
                  <a:off x="1162150" y="3377250"/>
                  <a:ext cx="4483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1" fill="none" extrusionOk="0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8"/>
                <p:cNvSpPr/>
                <p:nvPr/>
              </p:nvSpPr>
              <p:spPr>
                <a:xfrm>
                  <a:off x="1162150" y="3433475"/>
                  <a:ext cx="4483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1" fill="none" extrusionOk="0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34" name="Google Shape;434;p8"/>
            <p:cNvGrpSpPr/>
            <p:nvPr/>
          </p:nvGrpSpPr>
          <p:grpSpPr>
            <a:xfrm>
              <a:off x="7128943" y="635650"/>
              <a:ext cx="1658135" cy="306250"/>
              <a:chOff x="7170195" y="4417350"/>
              <a:chExt cx="1658135" cy="306250"/>
            </a:xfrm>
          </p:grpSpPr>
          <p:sp>
            <p:nvSpPr>
              <p:cNvPr id="435" name="Google Shape;435;p8"/>
              <p:cNvSpPr/>
              <p:nvPr/>
            </p:nvSpPr>
            <p:spPr>
              <a:xfrm>
                <a:off x="7170195" y="4417350"/>
                <a:ext cx="1658135" cy="306250"/>
              </a:xfrm>
              <a:custGeom>
                <a:avLst/>
                <a:gdLst/>
                <a:ahLst/>
                <a:cxnLst/>
                <a:rect l="l" t="t" r="r" b="b"/>
                <a:pathLst>
                  <a:path w="51431" h="12250" extrusionOk="0">
                    <a:moveTo>
                      <a:pt x="1" y="0"/>
                    </a:moveTo>
                    <a:lnTo>
                      <a:pt x="1" y="12250"/>
                    </a:lnTo>
                    <a:lnTo>
                      <a:pt x="51430" y="12250"/>
                    </a:lnTo>
                    <a:lnTo>
                      <a:pt x="514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6" name="Google Shape;436;p8"/>
              <p:cNvGrpSpPr/>
              <p:nvPr/>
            </p:nvGrpSpPr>
            <p:grpSpPr>
              <a:xfrm flipH="1">
                <a:off x="7234397" y="4500798"/>
                <a:ext cx="560767" cy="139276"/>
                <a:chOff x="4771000" y="1122848"/>
                <a:chExt cx="560767" cy="139276"/>
              </a:xfrm>
            </p:grpSpPr>
            <p:grpSp>
              <p:nvGrpSpPr>
                <p:cNvPr id="437" name="Google Shape;437;p8"/>
                <p:cNvGrpSpPr/>
                <p:nvPr/>
              </p:nvGrpSpPr>
              <p:grpSpPr>
                <a:xfrm>
                  <a:off x="5192567" y="1122848"/>
                  <a:ext cx="139200" cy="139200"/>
                  <a:chOff x="5192567" y="1122848"/>
                  <a:chExt cx="139200" cy="139200"/>
                </a:xfrm>
              </p:grpSpPr>
              <p:sp>
                <p:nvSpPr>
                  <p:cNvPr id="438" name="Google Shape;438;p8"/>
                  <p:cNvSpPr/>
                  <p:nvPr/>
                </p:nvSpPr>
                <p:spPr>
                  <a:xfrm>
                    <a:off x="5192567" y="1122848"/>
                    <a:ext cx="139200" cy="139200"/>
                  </a:xfrm>
                  <a:prstGeom prst="ellipse">
                    <a:avLst/>
                  </a:prstGeom>
                  <a:solidFill>
                    <a:schemeClr val="lt2"/>
                  </a:solidFill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9" name="Google Shape;439;p8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1825" fill="none" extrusionOk="0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dk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0" name="Google Shape;440;p8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1825" fill="none" extrusionOk="0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dk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41" name="Google Shape;441;p8"/>
                <p:cNvGrpSpPr/>
                <p:nvPr/>
              </p:nvGrpSpPr>
              <p:grpSpPr>
                <a:xfrm>
                  <a:off x="4771000" y="1122849"/>
                  <a:ext cx="139200" cy="139200"/>
                  <a:chOff x="5192500" y="1122925"/>
                  <a:chExt cx="139200" cy="139200"/>
                </a:xfrm>
              </p:grpSpPr>
              <p:sp>
                <p:nvSpPr>
                  <p:cNvPr id="442" name="Google Shape;442;p8"/>
                  <p:cNvSpPr/>
                  <p:nvPr/>
                </p:nvSpPr>
                <p:spPr>
                  <a:xfrm>
                    <a:off x="5192500" y="1122925"/>
                    <a:ext cx="139200" cy="139200"/>
                  </a:xfrm>
                  <a:prstGeom prst="ellipse">
                    <a:avLst/>
                  </a:prstGeom>
                  <a:solidFill>
                    <a:schemeClr val="lt2"/>
                  </a:solidFill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3" name="Google Shape;443;p8"/>
                  <p:cNvSpPr/>
                  <p:nvPr/>
                </p:nvSpPr>
                <p:spPr>
                  <a:xfrm rot="2700000">
                    <a:off x="5234299" y="1164701"/>
                    <a:ext cx="54684" cy="54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1825" fill="none" extrusionOk="0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dk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44" name="Google Shape;444;p8"/>
                <p:cNvGrpSpPr/>
                <p:nvPr/>
              </p:nvGrpSpPr>
              <p:grpSpPr>
                <a:xfrm>
                  <a:off x="4981783" y="1122924"/>
                  <a:ext cx="139200" cy="139200"/>
                  <a:chOff x="4981783" y="1122924"/>
                  <a:chExt cx="139200" cy="139200"/>
                </a:xfrm>
              </p:grpSpPr>
              <p:sp>
                <p:nvSpPr>
                  <p:cNvPr id="445" name="Google Shape;445;p8"/>
                  <p:cNvSpPr/>
                  <p:nvPr/>
                </p:nvSpPr>
                <p:spPr>
                  <a:xfrm>
                    <a:off x="4981783" y="1122924"/>
                    <a:ext cx="139200" cy="139200"/>
                  </a:xfrm>
                  <a:prstGeom prst="ellipse">
                    <a:avLst/>
                  </a:prstGeom>
                  <a:solidFill>
                    <a:schemeClr val="lt2"/>
                  </a:solidFill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6" name="Google Shape;446;p8"/>
                  <p:cNvSpPr/>
                  <p:nvPr/>
                </p:nvSpPr>
                <p:spPr>
                  <a:xfrm>
                    <a:off x="5026333" y="1167474"/>
                    <a:ext cx="50100" cy="501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447" name="Google Shape;447;p8"/>
            <p:cNvGrpSpPr/>
            <p:nvPr/>
          </p:nvGrpSpPr>
          <p:grpSpPr>
            <a:xfrm>
              <a:off x="1218088" y="4499852"/>
              <a:ext cx="7568755" cy="336944"/>
              <a:chOff x="2258298" y="4063193"/>
              <a:chExt cx="3784567" cy="336944"/>
            </a:xfrm>
          </p:grpSpPr>
          <p:cxnSp>
            <p:nvCxnSpPr>
              <p:cNvPr id="448" name="Google Shape;448;p8"/>
              <p:cNvCxnSpPr/>
              <p:nvPr/>
            </p:nvCxnSpPr>
            <p:spPr>
              <a:xfrm>
                <a:off x="2258365" y="4231665"/>
                <a:ext cx="378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8"/>
              <p:cNvCxnSpPr/>
              <p:nvPr/>
            </p:nvCxnSpPr>
            <p:spPr>
              <a:xfrm>
                <a:off x="2258365" y="4400137"/>
                <a:ext cx="378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8"/>
              <p:cNvCxnSpPr/>
              <p:nvPr/>
            </p:nvCxnSpPr>
            <p:spPr>
              <a:xfrm>
                <a:off x="2258298" y="4063193"/>
                <a:ext cx="378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1" name="Google Shape;451;p8"/>
            <p:cNvGrpSpPr/>
            <p:nvPr/>
          </p:nvGrpSpPr>
          <p:grpSpPr>
            <a:xfrm>
              <a:off x="8114425" y="1086911"/>
              <a:ext cx="672653" cy="3220538"/>
              <a:chOff x="8114425" y="1088874"/>
              <a:chExt cx="672653" cy="3220538"/>
            </a:xfrm>
          </p:grpSpPr>
          <p:sp>
            <p:nvSpPr>
              <p:cNvPr id="452" name="Google Shape;452;p8"/>
              <p:cNvSpPr/>
              <p:nvPr/>
            </p:nvSpPr>
            <p:spPr>
              <a:xfrm rot="-5400000">
                <a:off x="6840483" y="2362817"/>
                <a:ext cx="3220538" cy="672652"/>
              </a:xfrm>
              <a:custGeom>
                <a:avLst/>
                <a:gdLst/>
                <a:ahLst/>
                <a:cxnLst/>
                <a:rect l="l" t="t" r="r" b="b"/>
                <a:pathLst>
                  <a:path w="82525" h="9485" extrusionOk="0">
                    <a:moveTo>
                      <a:pt x="0" y="1"/>
                    </a:moveTo>
                    <a:lnTo>
                      <a:pt x="0" y="9484"/>
                    </a:lnTo>
                    <a:lnTo>
                      <a:pt x="82525" y="9484"/>
                    </a:lnTo>
                    <a:lnTo>
                      <a:pt x="82525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 rot="-5400000">
                <a:off x="8387497" y="3909820"/>
                <a:ext cx="126509" cy="672652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9485" extrusionOk="0">
                    <a:moveTo>
                      <a:pt x="0" y="1"/>
                    </a:moveTo>
                    <a:lnTo>
                      <a:pt x="0" y="9484"/>
                    </a:lnTo>
                    <a:lnTo>
                      <a:pt x="3466" y="9484"/>
                    </a:lnTo>
                    <a:lnTo>
                      <a:pt x="3466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 rot="-5400000">
                <a:off x="8387497" y="3659693"/>
                <a:ext cx="126509" cy="672652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9485" extrusionOk="0">
                    <a:moveTo>
                      <a:pt x="0" y="1"/>
                    </a:moveTo>
                    <a:lnTo>
                      <a:pt x="0" y="9484"/>
                    </a:lnTo>
                    <a:lnTo>
                      <a:pt x="3466" y="9484"/>
                    </a:lnTo>
                    <a:lnTo>
                      <a:pt x="3466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 rot="-5400000">
                <a:off x="8387497" y="3409567"/>
                <a:ext cx="126509" cy="672652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9485" extrusionOk="0">
                    <a:moveTo>
                      <a:pt x="0" y="1"/>
                    </a:moveTo>
                    <a:lnTo>
                      <a:pt x="0" y="9484"/>
                    </a:lnTo>
                    <a:lnTo>
                      <a:pt x="3465" y="9484"/>
                    </a:lnTo>
                    <a:lnTo>
                      <a:pt x="3465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 rot="-5400000">
                <a:off x="8387497" y="3159440"/>
                <a:ext cx="126509" cy="672652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9485" extrusionOk="0">
                    <a:moveTo>
                      <a:pt x="0" y="1"/>
                    </a:moveTo>
                    <a:lnTo>
                      <a:pt x="0" y="9484"/>
                    </a:lnTo>
                    <a:lnTo>
                      <a:pt x="3465" y="9484"/>
                    </a:lnTo>
                    <a:lnTo>
                      <a:pt x="3465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8"/>
              <p:cNvSpPr/>
              <p:nvPr/>
            </p:nvSpPr>
            <p:spPr>
              <a:xfrm rot="-5400000">
                <a:off x="8387497" y="2909314"/>
                <a:ext cx="126509" cy="672652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9485" extrusionOk="0">
                    <a:moveTo>
                      <a:pt x="0" y="1"/>
                    </a:moveTo>
                    <a:lnTo>
                      <a:pt x="0" y="9484"/>
                    </a:lnTo>
                    <a:lnTo>
                      <a:pt x="3465" y="9484"/>
                    </a:lnTo>
                    <a:lnTo>
                      <a:pt x="3465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8"/>
              <p:cNvSpPr/>
              <p:nvPr/>
            </p:nvSpPr>
            <p:spPr>
              <a:xfrm rot="-5400000">
                <a:off x="8387478" y="2659169"/>
                <a:ext cx="126545" cy="672652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9485" extrusionOk="0">
                    <a:moveTo>
                      <a:pt x="1" y="1"/>
                    </a:moveTo>
                    <a:lnTo>
                      <a:pt x="1" y="9484"/>
                    </a:lnTo>
                    <a:lnTo>
                      <a:pt x="3466" y="9484"/>
                    </a:lnTo>
                    <a:lnTo>
                      <a:pt x="3466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 rot="-5400000">
                <a:off x="8387497" y="2409025"/>
                <a:ext cx="126509" cy="672652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9485" extrusionOk="0">
                    <a:moveTo>
                      <a:pt x="1" y="1"/>
                    </a:moveTo>
                    <a:lnTo>
                      <a:pt x="1" y="9484"/>
                    </a:lnTo>
                    <a:lnTo>
                      <a:pt x="3466" y="9484"/>
                    </a:lnTo>
                    <a:lnTo>
                      <a:pt x="3466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5"/>
          <p:cNvGrpSpPr/>
          <p:nvPr/>
        </p:nvGrpSpPr>
        <p:grpSpPr>
          <a:xfrm>
            <a:off x="76247" y="76209"/>
            <a:ext cx="8991507" cy="4991083"/>
            <a:chOff x="-25" y="152400"/>
            <a:chExt cx="8991507" cy="4991083"/>
          </a:xfrm>
        </p:grpSpPr>
        <p:sp>
          <p:nvSpPr>
            <p:cNvPr id="1198" name="Google Shape;1198;p25"/>
            <p:cNvSpPr/>
            <p:nvPr/>
          </p:nvSpPr>
          <p:spPr>
            <a:xfrm>
              <a:off x="0" y="152400"/>
              <a:ext cx="8991482" cy="4991083"/>
            </a:xfrm>
            <a:custGeom>
              <a:avLst/>
              <a:gdLst/>
              <a:ahLst/>
              <a:cxnLst/>
              <a:rect l="l" t="t" r="r" b="b"/>
              <a:pathLst>
                <a:path w="99972" h="49424" extrusionOk="0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-25" y="152400"/>
              <a:ext cx="8991482" cy="270531"/>
            </a:xfrm>
            <a:custGeom>
              <a:avLst/>
              <a:gdLst/>
              <a:ahLst/>
              <a:cxnLst/>
              <a:rect l="l" t="t" r="r" b="b"/>
              <a:pathLst>
                <a:path w="99972" h="9029" extrusionOk="0">
                  <a:moveTo>
                    <a:pt x="0" y="1"/>
                  </a:moveTo>
                  <a:lnTo>
                    <a:pt x="0" y="9028"/>
                  </a:lnTo>
                  <a:lnTo>
                    <a:pt x="99972" y="9028"/>
                  </a:lnTo>
                  <a:lnTo>
                    <a:pt x="99972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0" name="Google Shape;1200;p25"/>
            <p:cNvGrpSpPr/>
            <p:nvPr/>
          </p:nvGrpSpPr>
          <p:grpSpPr>
            <a:xfrm>
              <a:off x="8788026" y="217953"/>
              <a:ext cx="139356" cy="139356"/>
              <a:chOff x="3300229" y="786025"/>
              <a:chExt cx="116275" cy="116275"/>
            </a:xfrm>
          </p:grpSpPr>
          <p:sp>
            <p:nvSpPr>
              <p:cNvPr id="1201" name="Google Shape;1201;p25"/>
              <p:cNvSpPr/>
              <p:nvPr/>
            </p:nvSpPr>
            <p:spPr>
              <a:xfrm>
                <a:off x="3300229" y="786025"/>
                <a:ext cx="116275" cy="116275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4651" extrusionOk="0">
                    <a:moveTo>
                      <a:pt x="0" y="0"/>
                    </a:moveTo>
                    <a:lnTo>
                      <a:pt x="0" y="4651"/>
                    </a:lnTo>
                    <a:lnTo>
                      <a:pt x="4651" y="4651"/>
                    </a:lnTo>
                    <a:lnTo>
                      <a:pt x="4651" y="0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5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25" fill="none" extrusionOk="0">
                    <a:moveTo>
                      <a:pt x="1824" y="0"/>
                    </a:moveTo>
                    <a:lnTo>
                      <a:pt x="1" y="1824"/>
                    </a:ln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5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25" fill="none" extrusionOk="0">
                    <a:moveTo>
                      <a:pt x="1" y="0"/>
                    </a:moveTo>
                    <a:lnTo>
                      <a:pt x="1824" y="1824"/>
                    </a:ln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4" name="Google Shape;1204;p25"/>
          <p:cNvGrpSpPr/>
          <p:nvPr/>
        </p:nvGrpSpPr>
        <p:grpSpPr>
          <a:xfrm>
            <a:off x="240388" y="534352"/>
            <a:ext cx="8663224" cy="4336389"/>
            <a:chOff x="240388" y="534352"/>
            <a:chExt cx="8663224" cy="4336389"/>
          </a:xfrm>
        </p:grpSpPr>
        <p:grpSp>
          <p:nvGrpSpPr>
            <p:cNvPr id="1205" name="Google Shape;1205;p25"/>
            <p:cNvGrpSpPr/>
            <p:nvPr/>
          </p:nvGrpSpPr>
          <p:grpSpPr>
            <a:xfrm>
              <a:off x="7587196" y="4283288"/>
              <a:ext cx="1316416" cy="587453"/>
              <a:chOff x="7611021" y="496717"/>
              <a:chExt cx="1316416" cy="587453"/>
            </a:xfrm>
          </p:grpSpPr>
          <p:sp>
            <p:nvSpPr>
              <p:cNvPr id="1206" name="Google Shape;1206;p25"/>
              <p:cNvSpPr/>
              <p:nvPr/>
            </p:nvSpPr>
            <p:spPr>
              <a:xfrm rot="-5400000">
                <a:off x="7610489" y="537402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5"/>
              <p:cNvSpPr/>
              <p:nvPr/>
            </p:nvSpPr>
            <p:spPr>
              <a:xfrm>
                <a:off x="7651175" y="496717"/>
                <a:ext cx="0" cy="80307"/>
              </a:xfrm>
              <a:custGeom>
                <a:avLst/>
                <a:gdLst/>
                <a:ahLst/>
                <a:cxnLst/>
                <a:rect l="l" t="t" r="r" b="b"/>
                <a:pathLst>
                  <a:path h="2190" fill="none" extrusionOk="0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5"/>
              <p:cNvSpPr/>
              <p:nvPr/>
            </p:nvSpPr>
            <p:spPr>
              <a:xfrm rot="-5400000">
                <a:off x="7857902" y="537402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5"/>
              <p:cNvSpPr/>
              <p:nvPr/>
            </p:nvSpPr>
            <p:spPr>
              <a:xfrm>
                <a:off x="7898074" y="496167"/>
                <a:ext cx="0" cy="81407"/>
              </a:xfrm>
              <a:custGeom>
                <a:avLst/>
                <a:gdLst/>
                <a:ahLst/>
                <a:cxnLst/>
                <a:rect l="l" t="t" r="r" b="b"/>
                <a:pathLst>
                  <a:path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5"/>
              <p:cNvSpPr/>
              <p:nvPr/>
            </p:nvSpPr>
            <p:spPr>
              <a:xfrm rot="-5400000">
                <a:off x="8104251" y="537402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5"/>
              <p:cNvSpPr/>
              <p:nvPr/>
            </p:nvSpPr>
            <p:spPr>
              <a:xfrm>
                <a:off x="8145523" y="496167"/>
                <a:ext cx="0" cy="81407"/>
              </a:xfrm>
              <a:custGeom>
                <a:avLst/>
                <a:gdLst/>
                <a:ahLst/>
                <a:cxnLst/>
                <a:rect l="l" t="t" r="r" b="b"/>
                <a:pathLst>
                  <a:path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5"/>
              <p:cNvSpPr/>
              <p:nvPr/>
            </p:nvSpPr>
            <p:spPr>
              <a:xfrm rot="-5400000">
                <a:off x="8351700" y="537402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5"/>
              <p:cNvSpPr/>
              <p:nvPr/>
            </p:nvSpPr>
            <p:spPr>
              <a:xfrm>
                <a:off x="8392386" y="496717"/>
                <a:ext cx="0" cy="80307"/>
              </a:xfrm>
              <a:custGeom>
                <a:avLst/>
                <a:gdLst/>
                <a:ahLst/>
                <a:cxnLst/>
                <a:rect l="l" t="t" r="r" b="b"/>
                <a:pathLst>
                  <a:path h="2190" fill="none" extrusionOk="0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5"/>
              <p:cNvSpPr/>
              <p:nvPr/>
            </p:nvSpPr>
            <p:spPr>
              <a:xfrm rot="-5400000">
                <a:off x="8599149" y="537402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5"/>
              <p:cNvSpPr/>
              <p:nvPr/>
            </p:nvSpPr>
            <p:spPr>
              <a:xfrm>
                <a:off x="8639285" y="496167"/>
                <a:ext cx="0" cy="81407"/>
              </a:xfrm>
              <a:custGeom>
                <a:avLst/>
                <a:gdLst/>
                <a:ahLst/>
                <a:cxnLst/>
                <a:rect l="l" t="t" r="r" b="b"/>
                <a:pathLst>
                  <a:path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5"/>
              <p:cNvSpPr/>
              <p:nvPr/>
            </p:nvSpPr>
            <p:spPr>
              <a:xfrm rot="-5400000">
                <a:off x="8845462" y="537402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5"/>
              <p:cNvSpPr/>
              <p:nvPr/>
            </p:nvSpPr>
            <p:spPr>
              <a:xfrm>
                <a:off x="8886734" y="496167"/>
                <a:ext cx="0" cy="81407"/>
              </a:xfrm>
              <a:custGeom>
                <a:avLst/>
                <a:gdLst/>
                <a:ahLst/>
                <a:cxnLst/>
                <a:rect l="l" t="t" r="r" b="b"/>
                <a:pathLst>
                  <a:path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5"/>
              <p:cNvSpPr/>
              <p:nvPr/>
            </p:nvSpPr>
            <p:spPr>
              <a:xfrm rot="-5400000">
                <a:off x="7610489" y="790425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5"/>
              <p:cNvSpPr/>
              <p:nvPr/>
            </p:nvSpPr>
            <p:spPr>
              <a:xfrm rot="-5400000">
                <a:off x="7651156" y="749721"/>
                <a:ext cx="37" cy="803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190" fill="none" extrusionOk="0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5"/>
              <p:cNvSpPr/>
              <p:nvPr/>
            </p:nvSpPr>
            <p:spPr>
              <a:xfrm rot="-5400000">
                <a:off x="7857902" y="790425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1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5"/>
              <p:cNvSpPr/>
              <p:nvPr/>
            </p:nvSpPr>
            <p:spPr>
              <a:xfrm rot="-5400000">
                <a:off x="7898056" y="749171"/>
                <a:ext cx="37" cy="814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5"/>
              <p:cNvSpPr/>
              <p:nvPr/>
            </p:nvSpPr>
            <p:spPr>
              <a:xfrm rot="-5400000">
                <a:off x="8104251" y="790425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5"/>
              <p:cNvSpPr/>
              <p:nvPr/>
            </p:nvSpPr>
            <p:spPr>
              <a:xfrm rot="-5400000">
                <a:off x="8145505" y="749171"/>
                <a:ext cx="37" cy="814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5"/>
              <p:cNvSpPr/>
              <p:nvPr/>
            </p:nvSpPr>
            <p:spPr>
              <a:xfrm rot="-5400000">
                <a:off x="8351700" y="790425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5"/>
              <p:cNvSpPr/>
              <p:nvPr/>
            </p:nvSpPr>
            <p:spPr>
              <a:xfrm rot="-5400000">
                <a:off x="8392367" y="749721"/>
                <a:ext cx="37" cy="803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190" fill="none" extrusionOk="0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5"/>
              <p:cNvSpPr/>
              <p:nvPr/>
            </p:nvSpPr>
            <p:spPr>
              <a:xfrm rot="-5400000">
                <a:off x="8599149" y="790425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5"/>
              <p:cNvSpPr/>
              <p:nvPr/>
            </p:nvSpPr>
            <p:spPr>
              <a:xfrm rot="-5400000">
                <a:off x="8639266" y="749171"/>
                <a:ext cx="37" cy="814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5"/>
              <p:cNvSpPr/>
              <p:nvPr/>
            </p:nvSpPr>
            <p:spPr>
              <a:xfrm rot="-5400000">
                <a:off x="8845462" y="790425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5"/>
              <p:cNvSpPr/>
              <p:nvPr/>
            </p:nvSpPr>
            <p:spPr>
              <a:xfrm rot="-5400000">
                <a:off x="8886715" y="749171"/>
                <a:ext cx="37" cy="814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5"/>
              <p:cNvSpPr/>
              <p:nvPr/>
            </p:nvSpPr>
            <p:spPr>
              <a:xfrm rot="-5400000">
                <a:off x="7610489" y="1043448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5"/>
              <p:cNvSpPr/>
              <p:nvPr/>
            </p:nvSpPr>
            <p:spPr>
              <a:xfrm rot="-5400000">
                <a:off x="7651156" y="1003881"/>
                <a:ext cx="37" cy="803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190" fill="none" extrusionOk="0">
                    <a:moveTo>
                      <a:pt x="1" y="2189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5"/>
              <p:cNvSpPr/>
              <p:nvPr/>
            </p:nvSpPr>
            <p:spPr>
              <a:xfrm rot="-5400000">
                <a:off x="7857902" y="1043448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20" y="1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5"/>
              <p:cNvSpPr/>
              <p:nvPr/>
            </p:nvSpPr>
            <p:spPr>
              <a:xfrm rot="-5400000">
                <a:off x="7898056" y="1003331"/>
                <a:ext cx="37" cy="814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5"/>
              <p:cNvSpPr/>
              <p:nvPr/>
            </p:nvSpPr>
            <p:spPr>
              <a:xfrm rot="-5400000">
                <a:off x="8104251" y="1043448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5"/>
              <p:cNvSpPr/>
              <p:nvPr/>
            </p:nvSpPr>
            <p:spPr>
              <a:xfrm rot="-5400000">
                <a:off x="8145505" y="1003331"/>
                <a:ext cx="37" cy="814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5"/>
              <p:cNvSpPr/>
              <p:nvPr/>
            </p:nvSpPr>
            <p:spPr>
              <a:xfrm rot="-5400000">
                <a:off x="8351700" y="1043448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5"/>
              <p:cNvSpPr/>
              <p:nvPr/>
            </p:nvSpPr>
            <p:spPr>
              <a:xfrm rot="-5400000">
                <a:off x="8392367" y="1003881"/>
                <a:ext cx="37" cy="803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190" fill="none" extrusionOk="0">
                    <a:moveTo>
                      <a:pt x="1" y="2189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 rot="-5400000">
                <a:off x="8599149" y="1043448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 rot="-5400000">
                <a:off x="8639266" y="1003331"/>
                <a:ext cx="37" cy="814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 rot="-5400000">
                <a:off x="8845462" y="1043448"/>
                <a:ext cx="8140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" fill="none" extrusionOk="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 rot="-5400000">
                <a:off x="8886715" y="1003331"/>
                <a:ext cx="37" cy="81407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2" name="Google Shape;1242;p25"/>
            <p:cNvGrpSpPr/>
            <p:nvPr/>
          </p:nvGrpSpPr>
          <p:grpSpPr>
            <a:xfrm flipH="1">
              <a:off x="240388" y="534352"/>
              <a:ext cx="1366293" cy="4336389"/>
              <a:chOff x="7503214" y="534352"/>
              <a:chExt cx="1366293" cy="4336389"/>
            </a:xfrm>
          </p:grpSpPr>
          <p:grpSp>
            <p:nvGrpSpPr>
              <p:cNvPr id="1243" name="Google Shape;1243;p25"/>
              <p:cNvGrpSpPr/>
              <p:nvPr/>
            </p:nvGrpSpPr>
            <p:grpSpPr>
              <a:xfrm rot="5400000">
                <a:off x="6447470" y="2448705"/>
                <a:ext cx="4336389" cy="507683"/>
                <a:chOff x="6856163" y="688475"/>
                <a:chExt cx="2083200" cy="525988"/>
              </a:xfrm>
            </p:grpSpPr>
            <p:cxnSp>
              <p:nvCxnSpPr>
                <p:cNvPr id="1244" name="Google Shape;1244;p25"/>
                <p:cNvCxnSpPr/>
                <p:nvPr/>
              </p:nvCxnSpPr>
              <p:spPr>
                <a:xfrm>
                  <a:off x="6856163" y="688475"/>
                  <a:ext cx="20832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5" name="Google Shape;1245;p25"/>
                <p:cNvCxnSpPr/>
                <p:nvPr/>
              </p:nvCxnSpPr>
              <p:spPr>
                <a:xfrm>
                  <a:off x="6856163" y="863804"/>
                  <a:ext cx="20832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6" name="Google Shape;1246;p25"/>
                <p:cNvCxnSpPr/>
                <p:nvPr/>
              </p:nvCxnSpPr>
              <p:spPr>
                <a:xfrm>
                  <a:off x="6856163" y="1039133"/>
                  <a:ext cx="20832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7" name="Google Shape;1247;p25"/>
                <p:cNvCxnSpPr/>
                <p:nvPr/>
              </p:nvCxnSpPr>
              <p:spPr>
                <a:xfrm>
                  <a:off x="6856163" y="1214463"/>
                  <a:ext cx="20832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248" name="Google Shape;1248;p25"/>
              <p:cNvGrpSpPr/>
              <p:nvPr/>
            </p:nvGrpSpPr>
            <p:grpSpPr>
              <a:xfrm>
                <a:off x="7503214" y="706981"/>
                <a:ext cx="1023225" cy="291050"/>
                <a:chOff x="7503214" y="706981"/>
                <a:chExt cx="1023225" cy="291050"/>
              </a:xfrm>
            </p:grpSpPr>
            <p:sp>
              <p:nvSpPr>
                <p:cNvPr id="1249" name="Google Shape;1249;p25"/>
                <p:cNvSpPr/>
                <p:nvPr/>
              </p:nvSpPr>
              <p:spPr>
                <a:xfrm rot="5400000">
                  <a:off x="8235001" y="706593"/>
                  <a:ext cx="291050" cy="29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2" h="11673" extrusionOk="0">
                      <a:moveTo>
                        <a:pt x="3283" y="0"/>
                      </a:moveTo>
                      <a:lnTo>
                        <a:pt x="0" y="3283"/>
                      </a:lnTo>
                      <a:lnTo>
                        <a:pt x="2554" y="5836"/>
                      </a:lnTo>
                      <a:lnTo>
                        <a:pt x="0" y="8389"/>
                      </a:lnTo>
                      <a:lnTo>
                        <a:pt x="3283" y="11672"/>
                      </a:lnTo>
                      <a:lnTo>
                        <a:pt x="5836" y="9119"/>
                      </a:lnTo>
                      <a:lnTo>
                        <a:pt x="8359" y="11672"/>
                      </a:lnTo>
                      <a:lnTo>
                        <a:pt x="11642" y="8389"/>
                      </a:lnTo>
                      <a:lnTo>
                        <a:pt x="9089" y="5836"/>
                      </a:lnTo>
                      <a:lnTo>
                        <a:pt x="11642" y="3283"/>
                      </a:lnTo>
                      <a:lnTo>
                        <a:pt x="8359" y="0"/>
                      </a:lnTo>
                      <a:lnTo>
                        <a:pt x="5836" y="2554"/>
                      </a:lnTo>
                      <a:lnTo>
                        <a:pt x="3283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25"/>
                <p:cNvSpPr/>
                <p:nvPr/>
              </p:nvSpPr>
              <p:spPr>
                <a:xfrm rot="5400000">
                  <a:off x="7869301" y="706593"/>
                  <a:ext cx="291050" cy="29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2" h="11673" extrusionOk="0">
                      <a:moveTo>
                        <a:pt x="3283" y="0"/>
                      </a:moveTo>
                      <a:lnTo>
                        <a:pt x="0" y="3283"/>
                      </a:lnTo>
                      <a:lnTo>
                        <a:pt x="2554" y="5836"/>
                      </a:lnTo>
                      <a:lnTo>
                        <a:pt x="0" y="8389"/>
                      </a:lnTo>
                      <a:lnTo>
                        <a:pt x="3283" y="11672"/>
                      </a:lnTo>
                      <a:lnTo>
                        <a:pt x="5836" y="9119"/>
                      </a:lnTo>
                      <a:lnTo>
                        <a:pt x="8359" y="11672"/>
                      </a:lnTo>
                      <a:lnTo>
                        <a:pt x="11642" y="8389"/>
                      </a:lnTo>
                      <a:lnTo>
                        <a:pt x="9089" y="5836"/>
                      </a:lnTo>
                      <a:lnTo>
                        <a:pt x="11642" y="3283"/>
                      </a:lnTo>
                      <a:lnTo>
                        <a:pt x="8359" y="0"/>
                      </a:lnTo>
                      <a:lnTo>
                        <a:pt x="5836" y="2554"/>
                      </a:lnTo>
                      <a:lnTo>
                        <a:pt x="3283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1" name="Google Shape;1251;p25"/>
                <p:cNvSpPr/>
                <p:nvPr/>
              </p:nvSpPr>
              <p:spPr>
                <a:xfrm rot="5400000">
                  <a:off x="7503601" y="706593"/>
                  <a:ext cx="291050" cy="29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2" h="11673" extrusionOk="0">
                      <a:moveTo>
                        <a:pt x="3283" y="0"/>
                      </a:moveTo>
                      <a:lnTo>
                        <a:pt x="0" y="3283"/>
                      </a:lnTo>
                      <a:lnTo>
                        <a:pt x="2554" y="5836"/>
                      </a:lnTo>
                      <a:lnTo>
                        <a:pt x="0" y="8389"/>
                      </a:lnTo>
                      <a:lnTo>
                        <a:pt x="3283" y="11672"/>
                      </a:lnTo>
                      <a:lnTo>
                        <a:pt x="5836" y="9119"/>
                      </a:lnTo>
                      <a:lnTo>
                        <a:pt x="8359" y="11672"/>
                      </a:lnTo>
                      <a:lnTo>
                        <a:pt x="11642" y="8389"/>
                      </a:lnTo>
                      <a:lnTo>
                        <a:pt x="9089" y="5836"/>
                      </a:lnTo>
                      <a:lnTo>
                        <a:pt x="11642" y="3283"/>
                      </a:lnTo>
                      <a:lnTo>
                        <a:pt x="8359" y="0"/>
                      </a:lnTo>
                      <a:lnTo>
                        <a:pt x="5836" y="2554"/>
                      </a:lnTo>
                      <a:lnTo>
                        <a:pt x="3283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"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3" name="Google Shape;1253;p26"/>
          <p:cNvGrpSpPr/>
          <p:nvPr/>
        </p:nvGrpSpPr>
        <p:grpSpPr>
          <a:xfrm>
            <a:off x="76247" y="76200"/>
            <a:ext cx="8991506" cy="4991091"/>
            <a:chOff x="76247" y="76200"/>
            <a:chExt cx="8991506" cy="4991091"/>
          </a:xfrm>
        </p:grpSpPr>
        <p:sp>
          <p:nvSpPr>
            <p:cNvPr id="1254" name="Google Shape;1254;p26"/>
            <p:cNvSpPr/>
            <p:nvPr/>
          </p:nvSpPr>
          <p:spPr>
            <a:xfrm>
              <a:off x="76272" y="76209"/>
              <a:ext cx="8991482" cy="4991083"/>
            </a:xfrm>
            <a:custGeom>
              <a:avLst/>
              <a:gdLst/>
              <a:ahLst/>
              <a:cxnLst/>
              <a:rect l="l" t="t" r="r" b="b"/>
              <a:pathLst>
                <a:path w="99972" h="49424" extrusionOk="0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5" name="Google Shape;1255;p26"/>
            <p:cNvGrpSpPr/>
            <p:nvPr/>
          </p:nvGrpSpPr>
          <p:grpSpPr>
            <a:xfrm>
              <a:off x="76247" y="76200"/>
              <a:ext cx="8991482" cy="270554"/>
              <a:chOff x="495040" y="1057247"/>
              <a:chExt cx="8991482" cy="270554"/>
            </a:xfrm>
          </p:grpSpPr>
          <p:sp>
            <p:nvSpPr>
              <p:cNvPr id="1256" name="Google Shape;1256;p26"/>
              <p:cNvSpPr/>
              <p:nvPr/>
            </p:nvSpPr>
            <p:spPr>
              <a:xfrm flipH="1">
                <a:off x="495040" y="1057247"/>
                <a:ext cx="8991482" cy="270554"/>
              </a:xfrm>
              <a:custGeom>
                <a:avLst/>
                <a:gdLst/>
                <a:ahLst/>
                <a:cxnLst/>
                <a:rect l="l" t="t" r="r" b="b"/>
                <a:pathLst>
                  <a:path w="99972" h="9029" extrusionOk="0">
                    <a:moveTo>
                      <a:pt x="0" y="1"/>
                    </a:moveTo>
                    <a:lnTo>
                      <a:pt x="0" y="9028"/>
                    </a:lnTo>
                    <a:lnTo>
                      <a:pt x="99972" y="9028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57" name="Google Shape;1257;p26"/>
              <p:cNvGrpSpPr/>
              <p:nvPr/>
            </p:nvGrpSpPr>
            <p:grpSpPr>
              <a:xfrm flipH="1">
                <a:off x="559172" y="1122848"/>
                <a:ext cx="560767" cy="139276"/>
                <a:chOff x="4771000" y="1122848"/>
                <a:chExt cx="560767" cy="139276"/>
              </a:xfrm>
            </p:grpSpPr>
            <p:grpSp>
              <p:nvGrpSpPr>
                <p:cNvPr id="1258" name="Google Shape;1258;p26"/>
                <p:cNvGrpSpPr/>
                <p:nvPr/>
              </p:nvGrpSpPr>
              <p:grpSpPr>
                <a:xfrm>
                  <a:off x="5192567" y="1122848"/>
                  <a:ext cx="139200" cy="139200"/>
                  <a:chOff x="5192567" y="1122848"/>
                  <a:chExt cx="139200" cy="139200"/>
                </a:xfrm>
              </p:grpSpPr>
              <p:sp>
                <p:nvSpPr>
                  <p:cNvPr id="1259" name="Google Shape;1259;p26"/>
                  <p:cNvSpPr/>
                  <p:nvPr/>
                </p:nvSpPr>
                <p:spPr>
                  <a:xfrm>
                    <a:off x="5192567" y="1122848"/>
                    <a:ext cx="139200" cy="139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0" name="Google Shape;1260;p26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1825" fill="none" extrusionOk="0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dk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1" name="Google Shape;1261;p26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1825" fill="none" extrusionOk="0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dk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262" name="Google Shape;1262;p26"/>
                <p:cNvGrpSpPr/>
                <p:nvPr/>
              </p:nvGrpSpPr>
              <p:grpSpPr>
                <a:xfrm>
                  <a:off x="4771000" y="1122849"/>
                  <a:ext cx="139200" cy="139200"/>
                  <a:chOff x="5192500" y="1122925"/>
                  <a:chExt cx="139200" cy="139200"/>
                </a:xfrm>
              </p:grpSpPr>
              <p:sp>
                <p:nvSpPr>
                  <p:cNvPr id="1263" name="Google Shape;1263;p26"/>
                  <p:cNvSpPr/>
                  <p:nvPr/>
                </p:nvSpPr>
                <p:spPr>
                  <a:xfrm>
                    <a:off x="5192500" y="1122925"/>
                    <a:ext cx="139200" cy="139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4" name="Google Shape;1264;p26"/>
                  <p:cNvSpPr/>
                  <p:nvPr/>
                </p:nvSpPr>
                <p:spPr>
                  <a:xfrm rot="2700000">
                    <a:off x="5234299" y="1164701"/>
                    <a:ext cx="54684" cy="54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1825" fill="none" extrusionOk="0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dk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265" name="Google Shape;1265;p26"/>
                <p:cNvGrpSpPr/>
                <p:nvPr/>
              </p:nvGrpSpPr>
              <p:grpSpPr>
                <a:xfrm>
                  <a:off x="4981783" y="1122924"/>
                  <a:ext cx="139200" cy="139200"/>
                  <a:chOff x="4981783" y="1122924"/>
                  <a:chExt cx="139200" cy="139200"/>
                </a:xfrm>
              </p:grpSpPr>
              <p:sp>
                <p:nvSpPr>
                  <p:cNvPr id="1266" name="Google Shape;1266;p26"/>
                  <p:cNvSpPr/>
                  <p:nvPr/>
                </p:nvSpPr>
                <p:spPr>
                  <a:xfrm>
                    <a:off x="4981783" y="1122924"/>
                    <a:ext cx="139200" cy="139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9050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7" name="Google Shape;1267;p26"/>
                  <p:cNvSpPr/>
                  <p:nvPr/>
                </p:nvSpPr>
                <p:spPr>
                  <a:xfrm>
                    <a:off x="5026333" y="1167474"/>
                    <a:ext cx="50100" cy="501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1268" name="Google Shape;1268;p26"/>
          <p:cNvGrpSpPr/>
          <p:nvPr/>
        </p:nvGrpSpPr>
        <p:grpSpPr>
          <a:xfrm>
            <a:off x="326489" y="614305"/>
            <a:ext cx="8491880" cy="4219295"/>
            <a:chOff x="326489" y="614305"/>
            <a:chExt cx="8491880" cy="4219295"/>
          </a:xfrm>
        </p:grpSpPr>
        <p:grpSp>
          <p:nvGrpSpPr>
            <p:cNvPr id="1269" name="Google Shape;1269;p26"/>
            <p:cNvGrpSpPr/>
            <p:nvPr/>
          </p:nvGrpSpPr>
          <p:grpSpPr>
            <a:xfrm>
              <a:off x="326489" y="4146302"/>
              <a:ext cx="1540067" cy="687298"/>
              <a:chOff x="-363350" y="-51188"/>
              <a:chExt cx="1540067" cy="687298"/>
            </a:xfrm>
          </p:grpSpPr>
          <p:sp>
            <p:nvSpPr>
              <p:cNvPr id="1270" name="Google Shape;1270;p26"/>
              <p:cNvSpPr/>
              <p:nvPr/>
            </p:nvSpPr>
            <p:spPr>
              <a:xfrm rot="5400000">
                <a:off x="1129720" y="-51163"/>
                <a:ext cx="43" cy="93951"/>
              </a:xfrm>
              <a:custGeom>
                <a:avLst/>
                <a:gdLst/>
                <a:ahLst/>
                <a:cxnLst/>
                <a:rect l="l" t="t" r="r" b="b"/>
                <a:pathLst>
                  <a:path w="1" h="2190" fill="none" extrusionOk="0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6"/>
              <p:cNvSpPr/>
              <p:nvPr/>
            </p:nvSpPr>
            <p:spPr>
              <a:xfrm rot="5400000">
                <a:off x="840874" y="-51807"/>
                <a:ext cx="43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6"/>
              <p:cNvSpPr/>
              <p:nvPr/>
            </p:nvSpPr>
            <p:spPr>
              <a:xfrm rot="5400000">
                <a:off x="551385" y="-51807"/>
                <a:ext cx="43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6"/>
              <p:cNvSpPr/>
              <p:nvPr/>
            </p:nvSpPr>
            <p:spPr>
              <a:xfrm rot="5400000">
                <a:off x="262582" y="-51163"/>
                <a:ext cx="43" cy="93951"/>
              </a:xfrm>
              <a:custGeom>
                <a:avLst/>
                <a:gdLst/>
                <a:ahLst/>
                <a:cxnLst/>
                <a:rect l="l" t="t" r="r" b="b"/>
                <a:pathLst>
                  <a:path w="1" h="2190" fill="none" extrusionOk="0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6"/>
              <p:cNvSpPr/>
              <p:nvPr/>
            </p:nvSpPr>
            <p:spPr>
              <a:xfrm rot="5400000">
                <a:off x="-26264" y="-51807"/>
                <a:ext cx="43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75" name="Google Shape;1275;p26"/>
              <p:cNvGrpSpPr/>
              <p:nvPr/>
            </p:nvGrpSpPr>
            <p:grpSpPr>
              <a:xfrm>
                <a:off x="-363350" y="-51188"/>
                <a:ext cx="1540067" cy="687298"/>
                <a:chOff x="-363350" y="-51188"/>
                <a:chExt cx="1540067" cy="687298"/>
              </a:xfrm>
            </p:grpSpPr>
            <p:sp>
              <p:nvSpPr>
                <p:cNvPr id="1276" name="Google Shape;1276;p26"/>
                <p:cNvSpPr/>
                <p:nvPr/>
              </p:nvSpPr>
              <p:spPr>
                <a:xfrm rot="5400000">
                  <a:off x="1082098" y="58846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" name="Google Shape;1277;p26"/>
                <p:cNvSpPr/>
                <p:nvPr/>
              </p:nvSpPr>
              <p:spPr>
                <a:xfrm rot="5400000">
                  <a:off x="1129720" y="542178"/>
                  <a:ext cx="43" cy="93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190" fill="none" extrusionOk="0">
                      <a:moveTo>
                        <a:pt x="0" y="2189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" name="Google Shape;1278;p26"/>
                <p:cNvSpPr/>
                <p:nvPr/>
              </p:nvSpPr>
              <p:spPr>
                <a:xfrm rot="5400000">
                  <a:off x="792652" y="58846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19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9" name="Google Shape;1279;p26"/>
                <p:cNvSpPr/>
                <p:nvPr/>
              </p:nvSpPr>
              <p:spPr>
                <a:xfrm rot="5400000">
                  <a:off x="840874" y="541535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0" name="Google Shape;1280;p26"/>
                <p:cNvSpPr/>
                <p:nvPr/>
              </p:nvSpPr>
              <p:spPr>
                <a:xfrm rot="5400000">
                  <a:off x="504450" y="58846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1" name="Google Shape;1281;p26"/>
                <p:cNvSpPr/>
                <p:nvPr/>
              </p:nvSpPr>
              <p:spPr>
                <a:xfrm rot="5400000">
                  <a:off x="551385" y="541535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2" name="Google Shape;1282;p26"/>
                <p:cNvSpPr/>
                <p:nvPr/>
              </p:nvSpPr>
              <p:spPr>
                <a:xfrm rot="5400000">
                  <a:off x="214960" y="58846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3" name="Google Shape;1283;p26"/>
                <p:cNvSpPr/>
                <p:nvPr/>
              </p:nvSpPr>
              <p:spPr>
                <a:xfrm rot="5400000">
                  <a:off x="262582" y="542178"/>
                  <a:ext cx="43" cy="93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190" fill="none" extrusionOk="0">
                      <a:moveTo>
                        <a:pt x="0" y="2189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" name="Google Shape;1284;p26"/>
                <p:cNvSpPr/>
                <p:nvPr/>
              </p:nvSpPr>
              <p:spPr>
                <a:xfrm rot="5400000">
                  <a:off x="-74529" y="58846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" name="Google Shape;1285;p26"/>
                <p:cNvSpPr/>
                <p:nvPr/>
              </p:nvSpPr>
              <p:spPr>
                <a:xfrm rot="5400000">
                  <a:off x="-26264" y="541535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6" name="Google Shape;1286;p26"/>
                <p:cNvSpPr/>
                <p:nvPr/>
              </p:nvSpPr>
              <p:spPr>
                <a:xfrm rot="5400000">
                  <a:off x="-362688" y="58846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" name="Google Shape;1287;p26"/>
                <p:cNvSpPr/>
                <p:nvPr/>
              </p:nvSpPr>
              <p:spPr>
                <a:xfrm rot="5400000">
                  <a:off x="-315753" y="541535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8" name="Google Shape;1288;p26"/>
                <p:cNvSpPr/>
                <p:nvPr/>
              </p:nvSpPr>
              <p:spPr>
                <a:xfrm rot="5400000">
                  <a:off x="1082098" y="292440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" name="Google Shape;1289;p26"/>
                <p:cNvSpPr/>
                <p:nvPr/>
              </p:nvSpPr>
              <p:spPr>
                <a:xfrm rot="5400000">
                  <a:off x="1129720" y="244821"/>
                  <a:ext cx="43" cy="93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190" fill="none" extrusionOk="0">
                      <a:moveTo>
                        <a:pt x="1" y="2189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0" name="Google Shape;1290;p26"/>
                <p:cNvSpPr/>
                <p:nvPr/>
              </p:nvSpPr>
              <p:spPr>
                <a:xfrm rot="5400000">
                  <a:off x="792652" y="292440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" name="Google Shape;1291;p26"/>
                <p:cNvSpPr/>
                <p:nvPr/>
              </p:nvSpPr>
              <p:spPr>
                <a:xfrm rot="5400000">
                  <a:off x="840874" y="244178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" name="Google Shape;1292;p26"/>
                <p:cNvSpPr/>
                <p:nvPr/>
              </p:nvSpPr>
              <p:spPr>
                <a:xfrm rot="5400000">
                  <a:off x="504450" y="292440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" name="Google Shape;1293;p26"/>
                <p:cNvSpPr/>
                <p:nvPr/>
              </p:nvSpPr>
              <p:spPr>
                <a:xfrm rot="5400000">
                  <a:off x="551385" y="244178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" name="Google Shape;1294;p26"/>
                <p:cNvSpPr/>
                <p:nvPr/>
              </p:nvSpPr>
              <p:spPr>
                <a:xfrm rot="5400000">
                  <a:off x="214960" y="292440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" name="Google Shape;1295;p26"/>
                <p:cNvSpPr/>
                <p:nvPr/>
              </p:nvSpPr>
              <p:spPr>
                <a:xfrm rot="5400000">
                  <a:off x="262582" y="244821"/>
                  <a:ext cx="43" cy="93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190" fill="none" extrusionOk="0">
                      <a:moveTo>
                        <a:pt x="1" y="2189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" name="Google Shape;1296;p26"/>
                <p:cNvSpPr/>
                <p:nvPr/>
              </p:nvSpPr>
              <p:spPr>
                <a:xfrm rot="5400000">
                  <a:off x="-74529" y="292440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" name="Google Shape;1297;p26"/>
                <p:cNvSpPr/>
                <p:nvPr/>
              </p:nvSpPr>
              <p:spPr>
                <a:xfrm rot="5400000">
                  <a:off x="-26264" y="244178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" name="Google Shape;1298;p26"/>
                <p:cNvSpPr/>
                <p:nvPr/>
              </p:nvSpPr>
              <p:spPr>
                <a:xfrm rot="5400000">
                  <a:off x="-362688" y="292440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" name="Google Shape;1299;p26"/>
                <p:cNvSpPr/>
                <p:nvPr/>
              </p:nvSpPr>
              <p:spPr>
                <a:xfrm rot="5400000">
                  <a:off x="-315753" y="244178"/>
                  <a:ext cx="43" cy="9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20" fill="none" extrusionOk="0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26"/>
                <p:cNvSpPr/>
                <p:nvPr/>
              </p:nvSpPr>
              <p:spPr>
                <a:xfrm rot="5400000">
                  <a:off x="1082098" y="-358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26"/>
                <p:cNvSpPr/>
                <p:nvPr/>
              </p:nvSpPr>
              <p:spPr>
                <a:xfrm rot="5400000">
                  <a:off x="792652" y="-358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26"/>
                <p:cNvSpPr/>
                <p:nvPr/>
              </p:nvSpPr>
              <p:spPr>
                <a:xfrm rot="5400000">
                  <a:off x="504450" y="-358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" name="Google Shape;1303;p26"/>
                <p:cNvSpPr/>
                <p:nvPr/>
              </p:nvSpPr>
              <p:spPr>
                <a:xfrm rot="5400000">
                  <a:off x="214960" y="-358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" name="Google Shape;1304;p26"/>
                <p:cNvSpPr/>
                <p:nvPr/>
              </p:nvSpPr>
              <p:spPr>
                <a:xfrm rot="5400000">
                  <a:off x="-74529" y="-358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" name="Google Shape;1305;p26"/>
                <p:cNvSpPr/>
                <p:nvPr/>
              </p:nvSpPr>
              <p:spPr>
                <a:xfrm rot="5400000">
                  <a:off x="-362688" y="-3587"/>
                  <a:ext cx="95244" cy="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" fill="none" extrusionOk="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6" name="Google Shape;1306;p26"/>
              <p:cNvSpPr/>
              <p:nvPr/>
            </p:nvSpPr>
            <p:spPr>
              <a:xfrm rot="5400000">
                <a:off x="-315753" y="-51807"/>
                <a:ext cx="43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" h="2220" fill="none" extrusionOk="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7" name="Google Shape;1307;p26"/>
            <p:cNvGrpSpPr/>
            <p:nvPr/>
          </p:nvGrpSpPr>
          <p:grpSpPr>
            <a:xfrm>
              <a:off x="854985" y="614305"/>
              <a:ext cx="1913983" cy="521706"/>
              <a:chOff x="489414" y="450012"/>
              <a:chExt cx="2153203" cy="586912"/>
            </a:xfrm>
          </p:grpSpPr>
          <p:sp>
            <p:nvSpPr>
              <p:cNvPr id="1308" name="Google Shape;1308;p26"/>
              <p:cNvSpPr/>
              <p:nvPr/>
            </p:nvSpPr>
            <p:spPr>
              <a:xfrm>
                <a:off x="489414" y="450012"/>
                <a:ext cx="2153203" cy="586912"/>
              </a:xfrm>
              <a:custGeom>
                <a:avLst/>
                <a:gdLst/>
                <a:ahLst/>
                <a:cxnLst/>
                <a:rect l="l" t="t" r="r" b="b"/>
                <a:pathLst>
                  <a:path w="50518" h="13770" fill="none" extrusionOk="0">
                    <a:moveTo>
                      <a:pt x="50518" y="0"/>
                    </a:moveTo>
                    <a:lnTo>
                      <a:pt x="0" y="0"/>
                    </a:lnTo>
                    <a:lnTo>
                      <a:pt x="0" y="9089"/>
                    </a:lnTo>
                    <a:lnTo>
                      <a:pt x="38755" y="9089"/>
                    </a:lnTo>
                    <a:lnTo>
                      <a:pt x="41217" y="13344"/>
                    </a:lnTo>
                    <a:cubicBezTo>
                      <a:pt x="41460" y="13770"/>
                      <a:pt x="42129" y="13587"/>
                      <a:pt x="42129" y="13101"/>
                    </a:cubicBezTo>
                    <a:lnTo>
                      <a:pt x="42129" y="9089"/>
                    </a:lnTo>
                    <a:lnTo>
                      <a:pt x="50518" y="9089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09" name="Google Shape;1309;p26"/>
              <p:cNvGrpSpPr/>
              <p:nvPr/>
            </p:nvGrpSpPr>
            <p:grpSpPr>
              <a:xfrm>
                <a:off x="584420" y="519414"/>
                <a:ext cx="1963411" cy="246971"/>
                <a:chOff x="571861" y="517439"/>
                <a:chExt cx="1963411" cy="246971"/>
              </a:xfrm>
            </p:grpSpPr>
            <p:sp>
              <p:nvSpPr>
                <p:cNvPr id="1310" name="Google Shape;1310;p26"/>
                <p:cNvSpPr/>
                <p:nvPr/>
              </p:nvSpPr>
              <p:spPr>
                <a:xfrm>
                  <a:off x="571861" y="517439"/>
                  <a:ext cx="246316" cy="246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2" h="11673" fill="none" extrusionOk="0">
                      <a:moveTo>
                        <a:pt x="3283" y="11672"/>
                      </a:moveTo>
                      <a:lnTo>
                        <a:pt x="5836" y="9119"/>
                      </a:lnTo>
                      <a:lnTo>
                        <a:pt x="8359" y="11672"/>
                      </a:lnTo>
                      <a:lnTo>
                        <a:pt x="11642" y="8389"/>
                      </a:lnTo>
                      <a:lnTo>
                        <a:pt x="9089" y="5836"/>
                      </a:lnTo>
                      <a:lnTo>
                        <a:pt x="11642" y="3283"/>
                      </a:lnTo>
                      <a:lnTo>
                        <a:pt x="8359" y="0"/>
                      </a:lnTo>
                      <a:lnTo>
                        <a:pt x="5836" y="2554"/>
                      </a:lnTo>
                      <a:lnTo>
                        <a:pt x="3283" y="0"/>
                      </a:lnTo>
                      <a:lnTo>
                        <a:pt x="0" y="3283"/>
                      </a:lnTo>
                      <a:lnTo>
                        <a:pt x="2554" y="5836"/>
                      </a:lnTo>
                      <a:lnTo>
                        <a:pt x="0" y="8389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" name="Google Shape;1311;p26"/>
                <p:cNvSpPr/>
                <p:nvPr/>
              </p:nvSpPr>
              <p:spPr>
                <a:xfrm>
                  <a:off x="949850" y="517474"/>
                  <a:ext cx="246900" cy="246900"/>
                </a:xfrm>
                <a:prstGeom prst="noSmoking">
                  <a:avLst>
                    <a:gd name="adj" fmla="val 18750"/>
                  </a:avLst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" name="Google Shape;1312;p26"/>
                <p:cNvSpPr/>
                <p:nvPr/>
              </p:nvSpPr>
              <p:spPr>
                <a:xfrm>
                  <a:off x="1328423" y="517750"/>
                  <a:ext cx="246348" cy="246348"/>
                </a:xfrm>
                <a:prstGeom prst="irregularSeal2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26"/>
                <p:cNvSpPr/>
                <p:nvPr/>
              </p:nvSpPr>
              <p:spPr>
                <a:xfrm>
                  <a:off x="1706444" y="517474"/>
                  <a:ext cx="246900" cy="246900"/>
                </a:xfrm>
                <a:prstGeom prst="smileyFace">
                  <a:avLst>
                    <a:gd name="adj" fmla="val -4653"/>
                  </a:avLst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4" name="Google Shape;1314;p26"/>
                <p:cNvSpPr/>
                <p:nvPr/>
              </p:nvSpPr>
              <p:spPr>
                <a:xfrm>
                  <a:off x="2085017" y="517486"/>
                  <a:ext cx="185132" cy="246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38" h="40705" extrusionOk="0">
                      <a:moveTo>
                        <a:pt x="21063" y="0"/>
                      </a:moveTo>
                      <a:lnTo>
                        <a:pt x="14602" y="13956"/>
                      </a:lnTo>
                      <a:lnTo>
                        <a:pt x="8529" y="5470"/>
                      </a:lnTo>
                      <a:lnTo>
                        <a:pt x="0" y="40704"/>
                      </a:lnTo>
                      <a:lnTo>
                        <a:pt x="11802" y="21321"/>
                      </a:lnTo>
                      <a:lnTo>
                        <a:pt x="17445" y="30280"/>
                      </a:lnTo>
                      <a:lnTo>
                        <a:pt x="30237" y="9045"/>
                      </a:lnTo>
                      <a:lnTo>
                        <a:pt x="2106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315;p26"/>
                <p:cNvSpPr/>
                <p:nvPr/>
              </p:nvSpPr>
              <p:spPr>
                <a:xfrm>
                  <a:off x="2401823" y="517474"/>
                  <a:ext cx="133449" cy="246900"/>
                </a:xfrm>
                <a:prstGeom prst="rect">
                  <a:avLst/>
                </a:prstGeom>
              </p:spPr>
              <p:txBody>
                <a:bodyPr>
                  <a:prstTxWarp prst="textPlain">
                    <a:avLst/>
                  </a:prstTxWarp>
                </a:bodyPr>
                <a:lstStyle/>
                <a:p>
                  <a:pPr lvl="0" algn="ctr"/>
                  <a:r>
                    <a:rPr b="0" i="0">
                      <a:ln w="19050" cap="flat" cmpd="sng">
                        <a:solidFill>
                          <a:schemeClr val="lt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noFill/>
                      <a:latin typeface="Arial"/>
                    </a:rPr>
                    <a:t>!!</a:t>
                  </a:r>
                </a:p>
              </p:txBody>
            </p:sp>
          </p:grpSp>
        </p:grpSp>
        <p:grpSp>
          <p:nvGrpSpPr>
            <p:cNvPr id="1316" name="Google Shape;1316;p26"/>
            <p:cNvGrpSpPr/>
            <p:nvPr/>
          </p:nvGrpSpPr>
          <p:grpSpPr>
            <a:xfrm>
              <a:off x="326493" y="614305"/>
              <a:ext cx="291050" cy="657525"/>
              <a:chOff x="7875018" y="1882075"/>
              <a:chExt cx="291050" cy="657525"/>
            </a:xfrm>
          </p:grpSpPr>
          <p:sp>
            <p:nvSpPr>
              <p:cNvPr id="1317" name="Google Shape;1317;p26"/>
              <p:cNvSpPr/>
              <p:nvPr/>
            </p:nvSpPr>
            <p:spPr>
              <a:xfrm>
                <a:off x="7875018" y="1882075"/>
                <a:ext cx="291050" cy="291825"/>
              </a:xfrm>
              <a:custGeom>
                <a:avLst/>
                <a:gdLst/>
                <a:ahLst/>
                <a:cxnLst/>
                <a:rect l="l" t="t" r="r" b="b"/>
                <a:pathLst>
                  <a:path w="11642" h="11673" extrusionOk="0">
                    <a:moveTo>
                      <a:pt x="3283" y="0"/>
                    </a:moveTo>
                    <a:lnTo>
                      <a:pt x="0" y="3283"/>
                    </a:lnTo>
                    <a:lnTo>
                      <a:pt x="2554" y="5836"/>
                    </a:lnTo>
                    <a:lnTo>
                      <a:pt x="0" y="8389"/>
                    </a:lnTo>
                    <a:lnTo>
                      <a:pt x="3283" y="11672"/>
                    </a:lnTo>
                    <a:lnTo>
                      <a:pt x="5836" y="9119"/>
                    </a:lnTo>
                    <a:lnTo>
                      <a:pt x="8359" y="11672"/>
                    </a:lnTo>
                    <a:lnTo>
                      <a:pt x="11642" y="8389"/>
                    </a:lnTo>
                    <a:lnTo>
                      <a:pt x="9089" y="5836"/>
                    </a:lnTo>
                    <a:lnTo>
                      <a:pt x="11642" y="3283"/>
                    </a:lnTo>
                    <a:lnTo>
                      <a:pt x="8359" y="0"/>
                    </a:lnTo>
                    <a:lnTo>
                      <a:pt x="5836" y="2554"/>
                    </a:lnTo>
                    <a:lnTo>
                      <a:pt x="328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6"/>
              <p:cNvSpPr/>
              <p:nvPr/>
            </p:nvSpPr>
            <p:spPr>
              <a:xfrm>
                <a:off x="7875018" y="2247775"/>
                <a:ext cx="291050" cy="291825"/>
              </a:xfrm>
              <a:custGeom>
                <a:avLst/>
                <a:gdLst/>
                <a:ahLst/>
                <a:cxnLst/>
                <a:rect l="l" t="t" r="r" b="b"/>
                <a:pathLst>
                  <a:path w="11642" h="11673" extrusionOk="0">
                    <a:moveTo>
                      <a:pt x="3283" y="0"/>
                    </a:moveTo>
                    <a:lnTo>
                      <a:pt x="0" y="3283"/>
                    </a:lnTo>
                    <a:lnTo>
                      <a:pt x="2554" y="5836"/>
                    </a:lnTo>
                    <a:lnTo>
                      <a:pt x="0" y="8389"/>
                    </a:lnTo>
                    <a:lnTo>
                      <a:pt x="3283" y="11672"/>
                    </a:lnTo>
                    <a:lnTo>
                      <a:pt x="5836" y="9119"/>
                    </a:lnTo>
                    <a:lnTo>
                      <a:pt x="8359" y="11672"/>
                    </a:lnTo>
                    <a:lnTo>
                      <a:pt x="11642" y="8389"/>
                    </a:lnTo>
                    <a:lnTo>
                      <a:pt x="9089" y="5836"/>
                    </a:lnTo>
                    <a:lnTo>
                      <a:pt x="11642" y="3283"/>
                    </a:lnTo>
                    <a:lnTo>
                      <a:pt x="8359" y="0"/>
                    </a:lnTo>
                    <a:lnTo>
                      <a:pt x="5836" y="2554"/>
                    </a:lnTo>
                    <a:lnTo>
                      <a:pt x="328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9" name="Google Shape;1319;p26"/>
            <p:cNvGrpSpPr/>
            <p:nvPr/>
          </p:nvGrpSpPr>
          <p:grpSpPr>
            <a:xfrm>
              <a:off x="3006410" y="614305"/>
              <a:ext cx="5811959" cy="505416"/>
              <a:chOff x="2258298" y="3894721"/>
              <a:chExt cx="3784567" cy="505416"/>
            </a:xfrm>
          </p:grpSpPr>
          <p:cxnSp>
            <p:nvCxnSpPr>
              <p:cNvPr id="1320" name="Google Shape;1320;p26"/>
              <p:cNvCxnSpPr/>
              <p:nvPr/>
            </p:nvCxnSpPr>
            <p:spPr>
              <a:xfrm>
                <a:off x="2258365" y="4231665"/>
                <a:ext cx="378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1" name="Google Shape;1321;p26"/>
              <p:cNvCxnSpPr/>
              <p:nvPr/>
            </p:nvCxnSpPr>
            <p:spPr>
              <a:xfrm>
                <a:off x="2258365" y="4400137"/>
                <a:ext cx="378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2" name="Google Shape;1322;p26"/>
              <p:cNvCxnSpPr/>
              <p:nvPr/>
            </p:nvCxnSpPr>
            <p:spPr>
              <a:xfrm>
                <a:off x="2258298" y="3894721"/>
                <a:ext cx="378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3" name="Google Shape;1323;p26"/>
              <p:cNvCxnSpPr/>
              <p:nvPr/>
            </p:nvCxnSpPr>
            <p:spPr>
              <a:xfrm>
                <a:off x="2258298" y="4063193"/>
                <a:ext cx="378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24" name="Google Shape;1324;p26"/>
            <p:cNvGrpSpPr/>
            <p:nvPr/>
          </p:nvGrpSpPr>
          <p:grpSpPr>
            <a:xfrm>
              <a:off x="4103869" y="4501200"/>
              <a:ext cx="4714500" cy="332400"/>
              <a:chOff x="4122875" y="4098725"/>
              <a:chExt cx="4714500" cy="332400"/>
            </a:xfrm>
          </p:grpSpPr>
          <p:sp>
            <p:nvSpPr>
              <p:cNvPr id="1325" name="Google Shape;1325;p26"/>
              <p:cNvSpPr/>
              <p:nvPr/>
            </p:nvSpPr>
            <p:spPr>
              <a:xfrm>
                <a:off x="4122875" y="4098725"/>
                <a:ext cx="4714500" cy="332400"/>
              </a:xfrm>
              <a:prstGeom prst="rect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6"/>
              <p:cNvSpPr/>
              <p:nvPr/>
            </p:nvSpPr>
            <p:spPr>
              <a:xfrm rot="5400000">
                <a:off x="4223375" y="4196525"/>
                <a:ext cx="158400" cy="1368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27" name="Google Shape;1327;p26"/>
              <p:cNvGrpSpPr/>
              <p:nvPr/>
            </p:nvGrpSpPr>
            <p:grpSpPr>
              <a:xfrm>
                <a:off x="4515789" y="4196525"/>
                <a:ext cx="4096800" cy="136800"/>
                <a:chOff x="4535725" y="4196525"/>
                <a:chExt cx="4096800" cy="136800"/>
              </a:xfrm>
            </p:grpSpPr>
            <p:cxnSp>
              <p:nvCxnSpPr>
                <p:cNvPr id="1328" name="Google Shape;1328;p26"/>
                <p:cNvCxnSpPr/>
                <p:nvPr/>
              </p:nvCxnSpPr>
              <p:spPr>
                <a:xfrm>
                  <a:off x="4535725" y="4267000"/>
                  <a:ext cx="4096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329" name="Google Shape;1329;p26"/>
                <p:cNvSpPr/>
                <p:nvPr/>
              </p:nvSpPr>
              <p:spPr>
                <a:xfrm>
                  <a:off x="7386600" y="4196525"/>
                  <a:ext cx="136800" cy="1368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7550" y="556392"/>
            <a:ext cx="79089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"/>
              <a:buNone/>
              <a:defRPr sz="32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ce Grotesk"/>
              <a:buNone/>
              <a:defRPr sz="3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ce Grotesk"/>
              <a:buNone/>
              <a:defRPr sz="3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ce Grotesk"/>
              <a:buNone/>
              <a:defRPr sz="3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ce Grotesk"/>
              <a:buNone/>
              <a:defRPr sz="3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ce Grotesk"/>
              <a:buNone/>
              <a:defRPr sz="3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ce Grotesk"/>
              <a:buNone/>
              <a:defRPr sz="3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ce Grotesk"/>
              <a:buNone/>
              <a:defRPr sz="3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ce Grotesk"/>
              <a:buNone/>
              <a:defRPr sz="3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7550" y="1300850"/>
            <a:ext cx="79089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71" r:id="rId5"/>
    <p:sldLayoutId id="214748367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8" name="Google Shape;1338;p29"/>
          <p:cNvGrpSpPr/>
          <p:nvPr/>
        </p:nvGrpSpPr>
        <p:grpSpPr>
          <a:xfrm>
            <a:off x="4752999" y="233500"/>
            <a:ext cx="4124600" cy="3373559"/>
            <a:chOff x="495035" y="1057256"/>
            <a:chExt cx="4124600" cy="3373559"/>
          </a:xfrm>
        </p:grpSpPr>
        <p:sp>
          <p:nvSpPr>
            <p:cNvPr id="1339" name="Google Shape;1339;p29"/>
            <p:cNvSpPr/>
            <p:nvPr/>
          </p:nvSpPr>
          <p:spPr>
            <a:xfrm>
              <a:off x="495035" y="1057256"/>
              <a:ext cx="4124595" cy="3373559"/>
            </a:xfrm>
            <a:custGeom>
              <a:avLst/>
              <a:gdLst/>
              <a:ahLst/>
              <a:cxnLst/>
              <a:rect l="l" t="t" r="r" b="b"/>
              <a:pathLst>
                <a:path w="99972" h="49424" extrusionOk="0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 flipH="1">
              <a:off x="495040" y="1057256"/>
              <a:ext cx="4124595" cy="270531"/>
            </a:xfrm>
            <a:custGeom>
              <a:avLst/>
              <a:gdLst/>
              <a:ahLst/>
              <a:cxnLst/>
              <a:rect l="l" t="t" r="r" b="b"/>
              <a:pathLst>
                <a:path w="99972" h="9029" extrusionOk="0">
                  <a:moveTo>
                    <a:pt x="0" y="1"/>
                  </a:moveTo>
                  <a:lnTo>
                    <a:pt x="0" y="9028"/>
                  </a:lnTo>
                  <a:lnTo>
                    <a:pt x="99972" y="9028"/>
                  </a:lnTo>
                  <a:lnTo>
                    <a:pt x="99972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1" name="Google Shape;1341;p29"/>
            <p:cNvGrpSpPr/>
            <p:nvPr/>
          </p:nvGrpSpPr>
          <p:grpSpPr>
            <a:xfrm flipH="1">
              <a:off x="559172" y="1122848"/>
              <a:ext cx="560767" cy="139276"/>
              <a:chOff x="4771000" y="1122848"/>
              <a:chExt cx="560767" cy="139276"/>
            </a:xfrm>
          </p:grpSpPr>
          <p:grpSp>
            <p:nvGrpSpPr>
              <p:cNvPr id="1342" name="Google Shape;1342;p29"/>
              <p:cNvGrpSpPr/>
              <p:nvPr/>
            </p:nvGrpSpPr>
            <p:grpSpPr>
              <a:xfrm>
                <a:off x="5192567" y="1122848"/>
                <a:ext cx="139200" cy="139200"/>
                <a:chOff x="5192567" y="1122848"/>
                <a:chExt cx="139200" cy="139200"/>
              </a:xfrm>
            </p:grpSpPr>
            <p:sp>
              <p:nvSpPr>
                <p:cNvPr id="1343" name="Google Shape;1343;p29"/>
                <p:cNvSpPr/>
                <p:nvPr/>
              </p:nvSpPr>
              <p:spPr>
                <a:xfrm>
                  <a:off x="5192567" y="1122848"/>
                  <a:ext cx="139200" cy="139200"/>
                </a:xfrm>
                <a:prstGeom prst="ellipse">
                  <a:avLst/>
                </a:prstGeom>
                <a:solidFill>
                  <a:schemeClr val="lt2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4" name="Google Shape;1344;p29"/>
                <p:cNvSpPr/>
                <p:nvPr/>
              </p:nvSpPr>
              <p:spPr>
                <a:xfrm rot="5400000">
                  <a:off x="5234842" y="1164441"/>
                  <a:ext cx="54682" cy="54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5" h="1825" fill="none" extrusionOk="0">
                      <a:moveTo>
                        <a:pt x="1824" y="0"/>
                      </a:moveTo>
                      <a:lnTo>
                        <a:pt x="1" y="1824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5" name="Google Shape;1345;p29"/>
                <p:cNvSpPr/>
                <p:nvPr/>
              </p:nvSpPr>
              <p:spPr>
                <a:xfrm rot="5400000">
                  <a:off x="5234842" y="1164441"/>
                  <a:ext cx="54682" cy="54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5" h="1825" fill="none" extrusionOk="0">
                      <a:moveTo>
                        <a:pt x="1" y="0"/>
                      </a:moveTo>
                      <a:lnTo>
                        <a:pt x="1824" y="1824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6" name="Google Shape;1346;p29"/>
              <p:cNvGrpSpPr/>
              <p:nvPr/>
            </p:nvGrpSpPr>
            <p:grpSpPr>
              <a:xfrm>
                <a:off x="4771000" y="1122849"/>
                <a:ext cx="139200" cy="139200"/>
                <a:chOff x="5192500" y="1122925"/>
                <a:chExt cx="139200" cy="139200"/>
              </a:xfrm>
            </p:grpSpPr>
            <p:sp>
              <p:nvSpPr>
                <p:cNvPr id="1347" name="Google Shape;1347;p29"/>
                <p:cNvSpPr/>
                <p:nvPr/>
              </p:nvSpPr>
              <p:spPr>
                <a:xfrm>
                  <a:off x="5192500" y="1122925"/>
                  <a:ext cx="139200" cy="139200"/>
                </a:xfrm>
                <a:prstGeom prst="ellipse">
                  <a:avLst/>
                </a:prstGeom>
                <a:solidFill>
                  <a:schemeClr val="lt2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8" name="Google Shape;1348;p29"/>
                <p:cNvSpPr/>
                <p:nvPr/>
              </p:nvSpPr>
              <p:spPr>
                <a:xfrm rot="2700000">
                  <a:off x="5234299" y="1164701"/>
                  <a:ext cx="54684" cy="54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5" h="1825" fill="none" extrusionOk="0">
                      <a:moveTo>
                        <a:pt x="1824" y="0"/>
                      </a:moveTo>
                      <a:lnTo>
                        <a:pt x="1" y="1824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9" name="Google Shape;1349;p29"/>
              <p:cNvGrpSpPr/>
              <p:nvPr/>
            </p:nvGrpSpPr>
            <p:grpSpPr>
              <a:xfrm>
                <a:off x="4981783" y="1122924"/>
                <a:ext cx="139200" cy="139200"/>
                <a:chOff x="4981783" y="1122924"/>
                <a:chExt cx="139200" cy="139200"/>
              </a:xfrm>
            </p:grpSpPr>
            <p:sp>
              <p:nvSpPr>
                <p:cNvPr id="1350" name="Google Shape;1350;p29"/>
                <p:cNvSpPr/>
                <p:nvPr/>
              </p:nvSpPr>
              <p:spPr>
                <a:xfrm>
                  <a:off x="4981783" y="1122924"/>
                  <a:ext cx="139200" cy="139200"/>
                </a:xfrm>
                <a:prstGeom prst="ellipse">
                  <a:avLst/>
                </a:prstGeom>
                <a:solidFill>
                  <a:schemeClr val="lt2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29"/>
                <p:cNvSpPr/>
                <p:nvPr/>
              </p:nvSpPr>
              <p:spPr>
                <a:xfrm>
                  <a:off x="5026333" y="1167474"/>
                  <a:ext cx="50100" cy="501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1352" name="Google Shape;1352;p29"/>
          <p:cNvPicPr preferRelativeResize="0"/>
          <p:nvPr/>
        </p:nvPicPr>
        <p:blipFill rotWithShape="1">
          <a:blip r:embed="rId3">
            <a:alphaModFix amt="62000"/>
          </a:blip>
          <a:srcRect t="13625" b="13625"/>
          <a:stretch/>
        </p:blipFill>
        <p:spPr>
          <a:xfrm flipH="1">
            <a:off x="4862807" y="636478"/>
            <a:ext cx="3904950" cy="284087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353" name="Google Shape;1353;p29"/>
          <p:cNvGrpSpPr/>
          <p:nvPr/>
        </p:nvGrpSpPr>
        <p:grpSpPr>
          <a:xfrm>
            <a:off x="266431" y="1038234"/>
            <a:ext cx="5129491" cy="3871763"/>
            <a:chOff x="266431" y="1038234"/>
            <a:chExt cx="5129491" cy="3871763"/>
          </a:xfrm>
        </p:grpSpPr>
        <p:grpSp>
          <p:nvGrpSpPr>
            <p:cNvPr id="1354" name="Google Shape;1354;p29"/>
            <p:cNvGrpSpPr/>
            <p:nvPr/>
          </p:nvGrpSpPr>
          <p:grpSpPr>
            <a:xfrm>
              <a:off x="266431" y="1285859"/>
              <a:ext cx="4900878" cy="3624138"/>
              <a:chOff x="1600589" y="1147720"/>
              <a:chExt cx="4900878" cy="3624138"/>
            </a:xfrm>
          </p:grpSpPr>
          <p:sp>
            <p:nvSpPr>
              <p:cNvPr id="1355" name="Google Shape;1355;p29"/>
              <p:cNvSpPr/>
              <p:nvPr/>
            </p:nvSpPr>
            <p:spPr>
              <a:xfrm>
                <a:off x="1600590" y="1147720"/>
                <a:ext cx="4900877" cy="3624138"/>
              </a:xfrm>
              <a:custGeom>
                <a:avLst/>
                <a:gdLst/>
                <a:ahLst/>
                <a:cxnLst/>
                <a:rect l="l" t="t" r="r" b="b"/>
                <a:pathLst>
                  <a:path w="99972" h="49424" extrusionOk="0">
                    <a:moveTo>
                      <a:pt x="0" y="1"/>
                    </a:moveTo>
                    <a:lnTo>
                      <a:pt x="0" y="49424"/>
                    </a:lnTo>
                    <a:lnTo>
                      <a:pt x="99972" y="49424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56" name="Google Shape;1356;p29"/>
              <p:cNvGrpSpPr/>
              <p:nvPr/>
            </p:nvGrpSpPr>
            <p:grpSpPr>
              <a:xfrm>
                <a:off x="1600589" y="1147720"/>
                <a:ext cx="4900877" cy="270531"/>
                <a:chOff x="1505466" y="1147733"/>
                <a:chExt cx="4900877" cy="270531"/>
              </a:xfrm>
            </p:grpSpPr>
            <p:sp>
              <p:nvSpPr>
                <p:cNvPr id="1357" name="Google Shape;1357;p29"/>
                <p:cNvSpPr/>
                <p:nvPr/>
              </p:nvSpPr>
              <p:spPr>
                <a:xfrm>
                  <a:off x="1505466" y="1147733"/>
                  <a:ext cx="4900877" cy="270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72" h="9029" extrusionOk="0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58" name="Google Shape;1358;p29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359" name="Google Shape;1359;p29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1" h="4651" extrusionOk="0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0" name="Google Shape;1360;p29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1825" fill="none" extrusionOk="0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1" name="Google Shape;1361;p29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1825" fill="none" extrusionOk="0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362" name="Google Shape;1362;p29"/>
            <p:cNvGrpSpPr/>
            <p:nvPr/>
          </p:nvGrpSpPr>
          <p:grpSpPr>
            <a:xfrm>
              <a:off x="342631" y="1209659"/>
              <a:ext cx="4900878" cy="3624138"/>
              <a:chOff x="1600589" y="1147720"/>
              <a:chExt cx="4900878" cy="3624138"/>
            </a:xfrm>
          </p:grpSpPr>
          <p:sp>
            <p:nvSpPr>
              <p:cNvPr id="1363" name="Google Shape;1363;p29"/>
              <p:cNvSpPr/>
              <p:nvPr/>
            </p:nvSpPr>
            <p:spPr>
              <a:xfrm>
                <a:off x="1600590" y="1147720"/>
                <a:ext cx="4900877" cy="3624138"/>
              </a:xfrm>
              <a:custGeom>
                <a:avLst/>
                <a:gdLst/>
                <a:ahLst/>
                <a:cxnLst/>
                <a:rect l="l" t="t" r="r" b="b"/>
                <a:pathLst>
                  <a:path w="99972" h="49424" extrusionOk="0">
                    <a:moveTo>
                      <a:pt x="0" y="1"/>
                    </a:moveTo>
                    <a:lnTo>
                      <a:pt x="0" y="49424"/>
                    </a:lnTo>
                    <a:lnTo>
                      <a:pt x="99972" y="49424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64" name="Google Shape;1364;p29"/>
              <p:cNvGrpSpPr/>
              <p:nvPr/>
            </p:nvGrpSpPr>
            <p:grpSpPr>
              <a:xfrm>
                <a:off x="1600589" y="1147720"/>
                <a:ext cx="4900877" cy="270531"/>
                <a:chOff x="1505466" y="1147733"/>
                <a:chExt cx="4900877" cy="270531"/>
              </a:xfrm>
            </p:grpSpPr>
            <p:sp>
              <p:nvSpPr>
                <p:cNvPr id="1365" name="Google Shape;1365;p29"/>
                <p:cNvSpPr/>
                <p:nvPr/>
              </p:nvSpPr>
              <p:spPr>
                <a:xfrm>
                  <a:off x="1505466" y="1147733"/>
                  <a:ext cx="4900877" cy="270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72" h="9029" extrusionOk="0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66" name="Google Shape;1366;p29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367" name="Google Shape;1367;p29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1" h="4651" extrusionOk="0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8" name="Google Shape;1368;p29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1825" fill="none" extrusionOk="0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9" name="Google Shape;1369;p29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1825" fill="none" extrusionOk="0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370" name="Google Shape;1370;p29"/>
            <p:cNvGrpSpPr/>
            <p:nvPr/>
          </p:nvGrpSpPr>
          <p:grpSpPr>
            <a:xfrm>
              <a:off x="418831" y="1133459"/>
              <a:ext cx="4900878" cy="3624138"/>
              <a:chOff x="1600589" y="1147720"/>
              <a:chExt cx="4900878" cy="3624138"/>
            </a:xfrm>
          </p:grpSpPr>
          <p:sp>
            <p:nvSpPr>
              <p:cNvPr id="1371" name="Google Shape;1371;p29"/>
              <p:cNvSpPr/>
              <p:nvPr/>
            </p:nvSpPr>
            <p:spPr>
              <a:xfrm>
                <a:off x="1600590" y="1147720"/>
                <a:ext cx="4900877" cy="3624138"/>
              </a:xfrm>
              <a:custGeom>
                <a:avLst/>
                <a:gdLst/>
                <a:ahLst/>
                <a:cxnLst/>
                <a:rect l="l" t="t" r="r" b="b"/>
                <a:pathLst>
                  <a:path w="99972" h="49424" extrusionOk="0">
                    <a:moveTo>
                      <a:pt x="0" y="1"/>
                    </a:moveTo>
                    <a:lnTo>
                      <a:pt x="0" y="49424"/>
                    </a:lnTo>
                    <a:lnTo>
                      <a:pt x="99972" y="49424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72" name="Google Shape;1372;p29"/>
              <p:cNvGrpSpPr/>
              <p:nvPr/>
            </p:nvGrpSpPr>
            <p:grpSpPr>
              <a:xfrm>
                <a:off x="1600589" y="1147720"/>
                <a:ext cx="4900877" cy="270531"/>
                <a:chOff x="1505466" y="1147733"/>
                <a:chExt cx="4900877" cy="270531"/>
              </a:xfrm>
            </p:grpSpPr>
            <p:sp>
              <p:nvSpPr>
                <p:cNvPr id="1373" name="Google Shape;1373;p29"/>
                <p:cNvSpPr/>
                <p:nvPr/>
              </p:nvSpPr>
              <p:spPr>
                <a:xfrm>
                  <a:off x="1505466" y="1147733"/>
                  <a:ext cx="4900877" cy="270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72" h="9029" extrusionOk="0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74" name="Google Shape;1374;p29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375" name="Google Shape;1375;p29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1" h="4651" extrusionOk="0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6" name="Google Shape;1376;p29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1825" fill="none" extrusionOk="0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7" name="Google Shape;1377;p29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1825" fill="none" extrusionOk="0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378" name="Google Shape;1378;p29"/>
            <p:cNvGrpSpPr/>
            <p:nvPr/>
          </p:nvGrpSpPr>
          <p:grpSpPr>
            <a:xfrm>
              <a:off x="495043" y="1038234"/>
              <a:ext cx="4900878" cy="3624138"/>
              <a:chOff x="1600589" y="1147720"/>
              <a:chExt cx="4900878" cy="3624138"/>
            </a:xfrm>
          </p:grpSpPr>
          <p:sp>
            <p:nvSpPr>
              <p:cNvPr id="1379" name="Google Shape;1379;p29"/>
              <p:cNvSpPr/>
              <p:nvPr/>
            </p:nvSpPr>
            <p:spPr>
              <a:xfrm>
                <a:off x="1600590" y="1147720"/>
                <a:ext cx="4900877" cy="3624138"/>
              </a:xfrm>
              <a:custGeom>
                <a:avLst/>
                <a:gdLst/>
                <a:ahLst/>
                <a:cxnLst/>
                <a:rect l="l" t="t" r="r" b="b"/>
                <a:pathLst>
                  <a:path w="99972" h="49424" extrusionOk="0">
                    <a:moveTo>
                      <a:pt x="0" y="1"/>
                    </a:moveTo>
                    <a:lnTo>
                      <a:pt x="0" y="49424"/>
                    </a:lnTo>
                    <a:lnTo>
                      <a:pt x="99972" y="49424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0" name="Google Shape;1380;p29"/>
              <p:cNvGrpSpPr/>
              <p:nvPr/>
            </p:nvGrpSpPr>
            <p:grpSpPr>
              <a:xfrm>
                <a:off x="1600589" y="1147720"/>
                <a:ext cx="4900877" cy="270531"/>
                <a:chOff x="1505466" y="1147733"/>
                <a:chExt cx="4900877" cy="270531"/>
              </a:xfrm>
            </p:grpSpPr>
            <p:sp>
              <p:nvSpPr>
                <p:cNvPr id="1381" name="Google Shape;1381;p29"/>
                <p:cNvSpPr/>
                <p:nvPr/>
              </p:nvSpPr>
              <p:spPr>
                <a:xfrm>
                  <a:off x="1505466" y="1147733"/>
                  <a:ext cx="4900877" cy="270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72" h="9029" extrusionOk="0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82" name="Google Shape;1382;p29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383" name="Google Shape;1383;p29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1" h="4651" extrusionOk="0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4" name="Google Shape;1384;p29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1825" fill="none" extrusionOk="0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5" name="Google Shape;1385;p29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1825" fill="none" extrusionOk="0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1386" name="Google Shape;1386;p29"/>
          <p:cNvSpPr txBox="1">
            <a:spLocks noGrp="1"/>
          </p:cNvSpPr>
          <p:nvPr>
            <p:ph type="ctrTitle"/>
          </p:nvPr>
        </p:nvSpPr>
        <p:spPr>
          <a:xfrm>
            <a:off x="803620" y="1587212"/>
            <a:ext cx="4283700" cy="18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err="1" smtClean="0">
                <a:solidFill>
                  <a:srgbClr val="002060"/>
                </a:solidFill>
              </a:rPr>
              <a:t>Кибербуллинг</a:t>
            </a:r>
            <a:endParaRPr sz="4400" dirty="0">
              <a:solidFill>
                <a:srgbClr val="002060"/>
              </a:solidFill>
            </a:endParaRPr>
          </a:p>
        </p:txBody>
      </p:sp>
      <p:sp>
        <p:nvSpPr>
          <p:cNvPr id="1389" name="Google Shape;1389;p29"/>
          <p:cNvSpPr/>
          <p:nvPr/>
        </p:nvSpPr>
        <p:spPr>
          <a:xfrm>
            <a:off x="4876176" y="2802852"/>
            <a:ext cx="343500" cy="476475"/>
          </a:xfrm>
          <a:custGeom>
            <a:avLst/>
            <a:gdLst/>
            <a:ahLst/>
            <a:cxnLst/>
            <a:rect l="l" t="t" r="r" b="b"/>
            <a:pathLst>
              <a:path w="13740" h="19059" extrusionOk="0">
                <a:moveTo>
                  <a:pt x="0" y="0"/>
                </a:moveTo>
                <a:lnTo>
                  <a:pt x="1945" y="16414"/>
                </a:lnTo>
                <a:lnTo>
                  <a:pt x="5350" y="11885"/>
                </a:lnTo>
                <a:lnTo>
                  <a:pt x="9149" y="19058"/>
                </a:lnTo>
                <a:lnTo>
                  <a:pt x="12949" y="16444"/>
                </a:lnTo>
                <a:lnTo>
                  <a:pt x="7812" y="10213"/>
                </a:lnTo>
                <a:lnTo>
                  <a:pt x="13739" y="9392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0" name="Google Shape;1390;p29"/>
          <p:cNvGrpSpPr/>
          <p:nvPr/>
        </p:nvGrpSpPr>
        <p:grpSpPr>
          <a:xfrm>
            <a:off x="7884700" y="3763925"/>
            <a:ext cx="992915" cy="1146064"/>
            <a:chOff x="7884700" y="3763925"/>
            <a:chExt cx="992915" cy="1146064"/>
          </a:xfrm>
        </p:grpSpPr>
        <p:grpSp>
          <p:nvGrpSpPr>
            <p:cNvPr id="1391" name="Google Shape;1391;p29"/>
            <p:cNvGrpSpPr/>
            <p:nvPr/>
          </p:nvGrpSpPr>
          <p:grpSpPr>
            <a:xfrm>
              <a:off x="7884700" y="3763925"/>
              <a:ext cx="992915" cy="1146064"/>
              <a:chOff x="7884700" y="3763925"/>
              <a:chExt cx="992915" cy="1146064"/>
            </a:xfrm>
          </p:grpSpPr>
          <p:grpSp>
            <p:nvGrpSpPr>
              <p:cNvPr id="1392" name="Google Shape;1392;p29"/>
              <p:cNvGrpSpPr/>
              <p:nvPr/>
            </p:nvGrpSpPr>
            <p:grpSpPr>
              <a:xfrm>
                <a:off x="7884700" y="3916325"/>
                <a:ext cx="840515" cy="993664"/>
                <a:chOff x="5565852" y="1147720"/>
                <a:chExt cx="840515" cy="993664"/>
              </a:xfrm>
            </p:grpSpPr>
            <p:sp>
              <p:nvSpPr>
                <p:cNvPr id="1393" name="Google Shape;1393;p29"/>
                <p:cNvSpPr/>
                <p:nvPr/>
              </p:nvSpPr>
              <p:spPr>
                <a:xfrm>
                  <a:off x="5565852" y="1147720"/>
                  <a:ext cx="840515" cy="99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72" h="9029" extrusionOk="0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94" name="Google Shape;1394;p29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395" name="Google Shape;1395;p29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1" h="4651" extrusionOk="0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6" name="Google Shape;1396;p29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1825" fill="none" extrusionOk="0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lt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7" name="Google Shape;1397;p29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1825" fill="none" extrusionOk="0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lt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398" name="Google Shape;1398;p29"/>
              <p:cNvGrpSpPr/>
              <p:nvPr/>
            </p:nvGrpSpPr>
            <p:grpSpPr>
              <a:xfrm>
                <a:off x="7960900" y="3840125"/>
                <a:ext cx="840515" cy="993664"/>
                <a:chOff x="5565852" y="1147720"/>
                <a:chExt cx="840515" cy="993664"/>
              </a:xfrm>
            </p:grpSpPr>
            <p:sp>
              <p:nvSpPr>
                <p:cNvPr id="1399" name="Google Shape;1399;p29"/>
                <p:cNvSpPr/>
                <p:nvPr/>
              </p:nvSpPr>
              <p:spPr>
                <a:xfrm>
                  <a:off x="5565852" y="1147720"/>
                  <a:ext cx="840515" cy="99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72" h="9029" extrusionOk="0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00" name="Google Shape;1400;p29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401" name="Google Shape;1401;p29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1" h="4651" extrusionOk="0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2" name="Google Shape;1402;p29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1825" fill="none" extrusionOk="0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lt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3" name="Google Shape;1403;p29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1825" fill="none" extrusionOk="0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lt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404" name="Google Shape;1404;p29"/>
              <p:cNvGrpSpPr/>
              <p:nvPr/>
            </p:nvGrpSpPr>
            <p:grpSpPr>
              <a:xfrm>
                <a:off x="8037100" y="3763925"/>
                <a:ext cx="840515" cy="993664"/>
                <a:chOff x="5565852" y="1147720"/>
                <a:chExt cx="840515" cy="993664"/>
              </a:xfrm>
            </p:grpSpPr>
            <p:sp>
              <p:nvSpPr>
                <p:cNvPr id="1405" name="Google Shape;1405;p29"/>
                <p:cNvSpPr/>
                <p:nvPr/>
              </p:nvSpPr>
              <p:spPr>
                <a:xfrm>
                  <a:off x="5565852" y="1147720"/>
                  <a:ext cx="840515" cy="99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72" h="9029" extrusionOk="0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06" name="Google Shape;1406;p29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407" name="Google Shape;1407;p29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1" h="4651" extrusionOk="0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w="19050" cap="flat" cmpd="sng">
                    <a:solidFill>
                      <a:schemeClr val="dk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8" name="Google Shape;1408;p29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1825" fill="none" extrusionOk="0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lt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9" name="Google Shape;1409;p29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5" h="1825" fill="none" extrusionOk="0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lt1"/>
                    </a:solidFill>
                    <a:prstDash val="solid"/>
                    <a:miter lim="30395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410" name="Google Shape;1410;p29"/>
            <p:cNvGrpSpPr/>
            <p:nvPr/>
          </p:nvGrpSpPr>
          <p:grpSpPr>
            <a:xfrm>
              <a:off x="8234732" y="4162651"/>
              <a:ext cx="445265" cy="408435"/>
              <a:chOff x="6239575" y="4416275"/>
              <a:chExt cx="489625" cy="449175"/>
            </a:xfrm>
          </p:grpSpPr>
          <p:sp>
            <p:nvSpPr>
              <p:cNvPr id="1411" name="Google Shape;1411;p29"/>
              <p:cNvSpPr/>
              <p:nvPr/>
            </p:nvSpPr>
            <p:spPr>
              <a:xfrm>
                <a:off x="6239575" y="4416275"/>
                <a:ext cx="489625" cy="449175"/>
              </a:xfrm>
              <a:custGeom>
                <a:avLst/>
                <a:gdLst/>
                <a:ahLst/>
                <a:cxnLst/>
                <a:rect l="l" t="t" r="r" b="b"/>
                <a:pathLst>
                  <a:path w="19585" h="17967" extrusionOk="0">
                    <a:moveTo>
                      <a:pt x="9792" y="1132"/>
                    </a:moveTo>
                    <a:cubicBezTo>
                      <a:pt x="10374" y="1132"/>
                      <a:pt x="10955" y="1424"/>
                      <a:pt x="11278" y="2009"/>
                    </a:cubicBezTo>
                    <a:lnTo>
                      <a:pt x="18111" y="14313"/>
                    </a:lnTo>
                    <a:cubicBezTo>
                      <a:pt x="18404" y="14838"/>
                      <a:pt x="18395" y="15481"/>
                      <a:pt x="18087" y="15998"/>
                    </a:cubicBezTo>
                    <a:cubicBezTo>
                      <a:pt x="17786" y="16518"/>
                      <a:pt x="17232" y="16834"/>
                      <a:pt x="16634" y="16834"/>
                    </a:cubicBezTo>
                    <a:cubicBezTo>
                      <a:pt x="16631" y="16834"/>
                      <a:pt x="16628" y="16834"/>
                      <a:pt x="16625" y="16834"/>
                    </a:cubicBezTo>
                    <a:lnTo>
                      <a:pt x="2962" y="16834"/>
                    </a:lnTo>
                    <a:cubicBezTo>
                      <a:pt x="1667" y="16834"/>
                      <a:pt x="849" y="15445"/>
                      <a:pt x="1474" y="14313"/>
                    </a:cubicBezTo>
                    <a:lnTo>
                      <a:pt x="8307" y="2009"/>
                    </a:lnTo>
                    <a:cubicBezTo>
                      <a:pt x="8630" y="1424"/>
                      <a:pt x="9211" y="1132"/>
                      <a:pt x="9792" y="1132"/>
                    </a:cubicBezTo>
                    <a:close/>
                    <a:moveTo>
                      <a:pt x="9792" y="1"/>
                    </a:moveTo>
                    <a:cubicBezTo>
                      <a:pt x="8763" y="1"/>
                      <a:pt x="7815" y="559"/>
                      <a:pt x="7317" y="1462"/>
                    </a:cubicBezTo>
                    <a:lnTo>
                      <a:pt x="483" y="13766"/>
                    </a:lnTo>
                    <a:cubicBezTo>
                      <a:pt x="0" y="14642"/>
                      <a:pt x="15" y="15711"/>
                      <a:pt x="523" y="16574"/>
                    </a:cubicBezTo>
                    <a:cubicBezTo>
                      <a:pt x="1033" y="17435"/>
                      <a:pt x="1960" y="17966"/>
                      <a:pt x="2962" y="17966"/>
                    </a:cubicBezTo>
                    <a:lnTo>
                      <a:pt x="16625" y="17966"/>
                    </a:lnTo>
                    <a:cubicBezTo>
                      <a:pt x="17625" y="17966"/>
                      <a:pt x="18555" y="17435"/>
                      <a:pt x="19062" y="16574"/>
                    </a:cubicBezTo>
                    <a:cubicBezTo>
                      <a:pt x="19572" y="15711"/>
                      <a:pt x="19585" y="14642"/>
                      <a:pt x="19101" y="13766"/>
                    </a:cubicBezTo>
                    <a:lnTo>
                      <a:pt x="12271" y="1462"/>
                    </a:lnTo>
                    <a:cubicBezTo>
                      <a:pt x="11770" y="559"/>
                      <a:pt x="10822" y="1"/>
                      <a:pt x="97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12" name="Google Shape;1412;p29"/>
              <p:cNvSpPr/>
              <p:nvPr/>
            </p:nvSpPr>
            <p:spPr>
              <a:xfrm>
                <a:off x="6438550" y="4723875"/>
                <a:ext cx="8835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3398" extrusionOk="0">
                    <a:moveTo>
                      <a:pt x="1830" y="1132"/>
                    </a:moveTo>
                    <a:cubicBezTo>
                      <a:pt x="2122" y="1132"/>
                      <a:pt x="2401" y="1358"/>
                      <a:pt x="2401" y="1701"/>
                    </a:cubicBezTo>
                    <a:cubicBezTo>
                      <a:pt x="2401" y="2012"/>
                      <a:pt x="2147" y="2266"/>
                      <a:pt x="1833" y="2266"/>
                    </a:cubicBezTo>
                    <a:cubicBezTo>
                      <a:pt x="1329" y="2266"/>
                      <a:pt x="1076" y="1656"/>
                      <a:pt x="1432" y="1299"/>
                    </a:cubicBezTo>
                    <a:cubicBezTo>
                      <a:pt x="1548" y="1184"/>
                      <a:pt x="1691" y="1132"/>
                      <a:pt x="1830" y="1132"/>
                    </a:cubicBezTo>
                    <a:close/>
                    <a:moveTo>
                      <a:pt x="1833" y="1"/>
                    </a:moveTo>
                    <a:cubicBezTo>
                      <a:pt x="1145" y="1"/>
                      <a:pt x="526" y="415"/>
                      <a:pt x="263" y="1049"/>
                    </a:cubicBezTo>
                    <a:cubicBezTo>
                      <a:pt x="1" y="1683"/>
                      <a:pt x="146" y="2414"/>
                      <a:pt x="632" y="2900"/>
                    </a:cubicBezTo>
                    <a:cubicBezTo>
                      <a:pt x="957" y="3225"/>
                      <a:pt x="1391" y="3397"/>
                      <a:pt x="1833" y="3397"/>
                    </a:cubicBezTo>
                    <a:cubicBezTo>
                      <a:pt x="2052" y="3397"/>
                      <a:pt x="2273" y="3355"/>
                      <a:pt x="2483" y="3268"/>
                    </a:cubicBezTo>
                    <a:cubicBezTo>
                      <a:pt x="3117" y="3005"/>
                      <a:pt x="3533" y="2386"/>
                      <a:pt x="3533" y="1701"/>
                    </a:cubicBezTo>
                    <a:cubicBezTo>
                      <a:pt x="3530" y="762"/>
                      <a:pt x="2772" y="1"/>
                      <a:pt x="18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13" name="Google Shape;1413;p29"/>
              <p:cNvSpPr/>
              <p:nvPr/>
            </p:nvSpPr>
            <p:spPr>
              <a:xfrm>
                <a:off x="6441950" y="4497425"/>
                <a:ext cx="849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3398" h="7930" extrusionOk="0">
                    <a:moveTo>
                      <a:pt x="1697" y="1133"/>
                    </a:moveTo>
                    <a:cubicBezTo>
                      <a:pt x="2011" y="1133"/>
                      <a:pt x="2265" y="1387"/>
                      <a:pt x="2265" y="1701"/>
                    </a:cubicBezTo>
                    <a:lnTo>
                      <a:pt x="2265" y="6230"/>
                    </a:lnTo>
                    <a:cubicBezTo>
                      <a:pt x="2265" y="6544"/>
                      <a:pt x="2011" y="6797"/>
                      <a:pt x="1697" y="6797"/>
                    </a:cubicBezTo>
                    <a:cubicBezTo>
                      <a:pt x="1383" y="6797"/>
                      <a:pt x="1133" y="6544"/>
                      <a:pt x="1133" y="6230"/>
                    </a:cubicBezTo>
                    <a:lnTo>
                      <a:pt x="1133" y="1701"/>
                    </a:lnTo>
                    <a:cubicBezTo>
                      <a:pt x="1133" y="1387"/>
                      <a:pt x="1383" y="1133"/>
                      <a:pt x="1697" y="1133"/>
                    </a:cubicBezTo>
                    <a:close/>
                    <a:moveTo>
                      <a:pt x="1697" y="1"/>
                    </a:moveTo>
                    <a:cubicBezTo>
                      <a:pt x="758" y="1"/>
                      <a:pt x="1" y="762"/>
                      <a:pt x="1" y="1701"/>
                    </a:cubicBezTo>
                    <a:lnTo>
                      <a:pt x="1" y="6233"/>
                    </a:lnTo>
                    <a:cubicBezTo>
                      <a:pt x="1" y="7169"/>
                      <a:pt x="758" y="7930"/>
                      <a:pt x="1697" y="7930"/>
                    </a:cubicBezTo>
                    <a:cubicBezTo>
                      <a:pt x="2636" y="7930"/>
                      <a:pt x="3397" y="7169"/>
                      <a:pt x="3397" y="6233"/>
                    </a:cubicBezTo>
                    <a:lnTo>
                      <a:pt x="3397" y="1701"/>
                    </a:lnTo>
                    <a:cubicBezTo>
                      <a:pt x="3397" y="762"/>
                      <a:pt x="2636" y="1"/>
                      <a:pt x="1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6" name="Google Shape;1856;p41"/>
          <p:cNvGrpSpPr/>
          <p:nvPr/>
        </p:nvGrpSpPr>
        <p:grpSpPr>
          <a:xfrm>
            <a:off x="1218088" y="1086957"/>
            <a:ext cx="6707825" cy="3220500"/>
            <a:chOff x="-597150" y="1354950"/>
            <a:chExt cx="6707825" cy="3220500"/>
          </a:xfrm>
          <a:solidFill>
            <a:schemeClr val="accent3"/>
          </a:solidFill>
        </p:grpSpPr>
        <p:sp>
          <p:nvSpPr>
            <p:cNvPr id="1857" name="Google Shape;1857;p41"/>
            <p:cNvSpPr/>
            <p:nvPr/>
          </p:nvSpPr>
          <p:spPr>
            <a:xfrm>
              <a:off x="-597025" y="1354950"/>
              <a:ext cx="6707700" cy="3220500"/>
            </a:xfrm>
            <a:prstGeom prst="rect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8" name="Google Shape;1858;p41"/>
            <p:cNvGrpSpPr/>
            <p:nvPr/>
          </p:nvGrpSpPr>
          <p:grpSpPr>
            <a:xfrm>
              <a:off x="-597150" y="1354950"/>
              <a:ext cx="6707621" cy="270554"/>
              <a:chOff x="-301298" y="1147729"/>
              <a:chExt cx="6707621" cy="270554"/>
            </a:xfrm>
            <a:grpFill/>
          </p:grpSpPr>
          <p:sp>
            <p:nvSpPr>
              <p:cNvPr id="1859" name="Google Shape;1859;p41"/>
              <p:cNvSpPr/>
              <p:nvPr/>
            </p:nvSpPr>
            <p:spPr>
              <a:xfrm>
                <a:off x="-301298" y="1147729"/>
                <a:ext cx="6707621" cy="270554"/>
              </a:xfrm>
              <a:custGeom>
                <a:avLst/>
                <a:gdLst/>
                <a:ahLst/>
                <a:cxnLst/>
                <a:rect l="l" t="t" r="r" b="b"/>
                <a:pathLst>
                  <a:path w="99972" h="9029" extrusionOk="0">
                    <a:moveTo>
                      <a:pt x="0" y="1"/>
                    </a:moveTo>
                    <a:lnTo>
                      <a:pt x="0" y="9028"/>
                    </a:lnTo>
                    <a:lnTo>
                      <a:pt x="99972" y="9028"/>
                    </a:lnTo>
                    <a:lnTo>
                      <a:pt x="99972" y="1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60" name="Google Shape;1860;p41"/>
              <p:cNvGrpSpPr/>
              <p:nvPr/>
            </p:nvGrpSpPr>
            <p:grpSpPr>
              <a:xfrm>
                <a:off x="6202848" y="1213287"/>
                <a:ext cx="139356" cy="139356"/>
                <a:chOff x="3300229" y="786025"/>
                <a:chExt cx="116275" cy="116275"/>
              </a:xfrm>
              <a:grpFill/>
            </p:grpSpPr>
            <p:sp>
              <p:nvSpPr>
                <p:cNvPr id="1861" name="Google Shape;1861;p41"/>
                <p:cNvSpPr/>
                <p:nvPr/>
              </p:nvSpPr>
              <p:spPr>
                <a:xfrm>
                  <a:off x="3300229" y="786025"/>
                  <a:ext cx="116275" cy="1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4651" extrusionOk="0">
                      <a:moveTo>
                        <a:pt x="0" y="0"/>
                      </a:moveTo>
                      <a:lnTo>
                        <a:pt x="0" y="4651"/>
                      </a:lnTo>
                      <a:lnTo>
                        <a:pt x="4651" y="4651"/>
                      </a:lnTo>
                      <a:lnTo>
                        <a:pt x="4651" y="0"/>
                      </a:lnTo>
                      <a:close/>
                    </a:path>
                  </a:pathLst>
                </a:custGeom>
                <a:grpFill/>
                <a:ln w="19050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2" name="Google Shape;1862;p41"/>
                <p:cNvSpPr/>
                <p:nvPr/>
              </p:nvSpPr>
              <p:spPr>
                <a:xfrm>
                  <a:off x="3335179" y="820975"/>
                  <a:ext cx="45625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5" h="1825" fill="none" extrusionOk="0">
                      <a:moveTo>
                        <a:pt x="1824" y="0"/>
                      </a:moveTo>
                      <a:lnTo>
                        <a:pt x="1" y="1824"/>
                      </a:lnTo>
                    </a:path>
                  </a:pathLst>
                </a:custGeom>
                <a:grpFill/>
                <a:ln w="19050" cap="flat" cmpd="sng">
                  <a:solidFill>
                    <a:schemeClr val="lt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3" name="Google Shape;1863;p41"/>
                <p:cNvSpPr/>
                <p:nvPr/>
              </p:nvSpPr>
              <p:spPr>
                <a:xfrm>
                  <a:off x="3335179" y="820975"/>
                  <a:ext cx="45625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5" h="1825" fill="none" extrusionOk="0">
                      <a:moveTo>
                        <a:pt x="1" y="0"/>
                      </a:moveTo>
                      <a:lnTo>
                        <a:pt x="1824" y="1824"/>
                      </a:lnTo>
                    </a:path>
                  </a:pathLst>
                </a:custGeom>
                <a:grpFill/>
                <a:ln w="19050" cap="flat" cmpd="sng">
                  <a:solidFill>
                    <a:schemeClr val="lt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864" name="Google Shape;1864;p41"/>
          <p:cNvSpPr txBox="1">
            <a:spLocks noGrp="1"/>
          </p:cNvSpPr>
          <p:nvPr>
            <p:ph type="title"/>
          </p:nvPr>
        </p:nvSpPr>
        <p:spPr>
          <a:xfrm>
            <a:off x="1714950" y="1717925"/>
            <a:ext cx="5714100" cy="22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 smtClean="0">
                <a:latin typeface="Bookman Old Style" panose="02050604050505020204" pitchFamily="18" charset="0"/>
              </a:rPr>
              <a:t>Спасибо за внимание</a:t>
            </a:r>
            <a:endParaRPr sz="6000" dirty="0">
              <a:latin typeface="Bookman Old Style" panose="02050604050505020204" pitchFamily="18" charset="0"/>
            </a:endParaRPr>
          </a:p>
        </p:txBody>
      </p:sp>
      <p:grpSp>
        <p:nvGrpSpPr>
          <p:cNvPr id="1865" name="Google Shape;1865;p41"/>
          <p:cNvGrpSpPr/>
          <p:nvPr/>
        </p:nvGrpSpPr>
        <p:grpSpPr>
          <a:xfrm>
            <a:off x="1809825" y="635639"/>
            <a:ext cx="554700" cy="554700"/>
            <a:chOff x="1809825" y="635639"/>
            <a:chExt cx="554700" cy="554700"/>
          </a:xfrm>
        </p:grpSpPr>
        <p:grpSp>
          <p:nvGrpSpPr>
            <p:cNvPr id="1866" name="Google Shape;1866;p41"/>
            <p:cNvGrpSpPr/>
            <p:nvPr/>
          </p:nvGrpSpPr>
          <p:grpSpPr>
            <a:xfrm>
              <a:off x="1809825" y="635639"/>
              <a:ext cx="554700" cy="554700"/>
              <a:chOff x="-388475" y="881425"/>
              <a:chExt cx="554700" cy="554700"/>
            </a:xfrm>
          </p:grpSpPr>
          <p:sp>
            <p:nvSpPr>
              <p:cNvPr id="1867" name="Google Shape;1867;p41"/>
              <p:cNvSpPr/>
              <p:nvPr/>
            </p:nvSpPr>
            <p:spPr>
              <a:xfrm>
                <a:off x="-312275" y="881425"/>
                <a:ext cx="478500" cy="478500"/>
              </a:xfrm>
              <a:prstGeom prst="wedgeRectCallout">
                <a:avLst>
                  <a:gd name="adj1" fmla="val -20833"/>
                  <a:gd name="adj2" fmla="val 62500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41"/>
              <p:cNvSpPr/>
              <p:nvPr/>
            </p:nvSpPr>
            <p:spPr>
              <a:xfrm>
                <a:off x="-388475" y="957625"/>
                <a:ext cx="478500" cy="478500"/>
              </a:xfrm>
              <a:prstGeom prst="wedgeRectCallout">
                <a:avLst>
                  <a:gd name="adj1" fmla="val -20833"/>
                  <a:gd name="adj2" fmla="val 62500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9" name="Google Shape;1869;p41"/>
            <p:cNvGrpSpPr/>
            <p:nvPr/>
          </p:nvGrpSpPr>
          <p:grpSpPr>
            <a:xfrm>
              <a:off x="1872991" y="772940"/>
              <a:ext cx="353587" cy="354103"/>
              <a:chOff x="-35134875" y="2272675"/>
              <a:chExt cx="291450" cy="291875"/>
            </a:xfrm>
          </p:grpSpPr>
          <p:sp>
            <p:nvSpPr>
              <p:cNvPr id="1870" name="Google Shape;1870;p41"/>
              <p:cNvSpPr/>
              <p:nvPr/>
            </p:nvSpPr>
            <p:spPr>
              <a:xfrm>
                <a:off x="-35134875" y="2272675"/>
                <a:ext cx="291450" cy="29187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75" extrusionOk="0">
                    <a:moveTo>
                      <a:pt x="9925" y="662"/>
                    </a:moveTo>
                    <a:cubicBezTo>
                      <a:pt x="10460" y="662"/>
                      <a:pt x="10933" y="1135"/>
                      <a:pt x="10933" y="1733"/>
                    </a:cubicBezTo>
                    <a:lnTo>
                      <a:pt x="10933" y="5136"/>
                    </a:lnTo>
                    <a:cubicBezTo>
                      <a:pt x="10933" y="5703"/>
                      <a:pt x="10460" y="6176"/>
                      <a:pt x="9925" y="6176"/>
                    </a:cubicBezTo>
                    <a:cubicBezTo>
                      <a:pt x="9704" y="6176"/>
                      <a:pt x="9547" y="6333"/>
                      <a:pt x="9547" y="6522"/>
                    </a:cubicBezTo>
                    <a:lnTo>
                      <a:pt x="9547" y="7751"/>
                    </a:lnTo>
                    <a:lnTo>
                      <a:pt x="8192" y="6365"/>
                    </a:lnTo>
                    <a:lnTo>
                      <a:pt x="8192" y="4474"/>
                    </a:lnTo>
                    <a:cubicBezTo>
                      <a:pt x="8192" y="3529"/>
                      <a:pt x="7404" y="2742"/>
                      <a:pt x="6459" y="2742"/>
                    </a:cubicBezTo>
                    <a:lnTo>
                      <a:pt x="3372" y="2742"/>
                    </a:lnTo>
                    <a:lnTo>
                      <a:pt x="3372" y="1733"/>
                    </a:lnTo>
                    <a:cubicBezTo>
                      <a:pt x="3372" y="1166"/>
                      <a:pt x="3844" y="662"/>
                      <a:pt x="4411" y="662"/>
                    </a:cubicBezTo>
                    <a:close/>
                    <a:moveTo>
                      <a:pt x="6459" y="3403"/>
                    </a:moveTo>
                    <a:cubicBezTo>
                      <a:pt x="6995" y="3403"/>
                      <a:pt x="7499" y="3876"/>
                      <a:pt x="7499" y="4474"/>
                    </a:cubicBezTo>
                    <a:lnTo>
                      <a:pt x="7499" y="7908"/>
                    </a:lnTo>
                    <a:lnTo>
                      <a:pt x="7467" y="7908"/>
                    </a:lnTo>
                    <a:cubicBezTo>
                      <a:pt x="7467" y="8444"/>
                      <a:pt x="6995" y="8917"/>
                      <a:pt x="6396" y="8917"/>
                    </a:cubicBezTo>
                    <a:lnTo>
                      <a:pt x="3687" y="8917"/>
                    </a:lnTo>
                    <a:cubicBezTo>
                      <a:pt x="3624" y="8917"/>
                      <a:pt x="3498" y="8948"/>
                      <a:pt x="3466" y="9043"/>
                    </a:cubicBezTo>
                    <a:lnTo>
                      <a:pt x="1986" y="10492"/>
                    </a:lnTo>
                    <a:lnTo>
                      <a:pt x="1986" y="9295"/>
                    </a:lnTo>
                    <a:cubicBezTo>
                      <a:pt x="1986" y="9074"/>
                      <a:pt x="1828" y="8917"/>
                      <a:pt x="1639" y="8917"/>
                    </a:cubicBezTo>
                    <a:cubicBezTo>
                      <a:pt x="1103" y="8917"/>
                      <a:pt x="631" y="8444"/>
                      <a:pt x="631" y="7908"/>
                    </a:cubicBezTo>
                    <a:lnTo>
                      <a:pt x="631" y="4474"/>
                    </a:lnTo>
                    <a:cubicBezTo>
                      <a:pt x="631" y="3939"/>
                      <a:pt x="1103" y="3403"/>
                      <a:pt x="1639" y="3403"/>
                    </a:cubicBezTo>
                    <a:close/>
                    <a:moveTo>
                      <a:pt x="4411" y="1"/>
                    </a:moveTo>
                    <a:cubicBezTo>
                      <a:pt x="3466" y="1"/>
                      <a:pt x="2710" y="788"/>
                      <a:pt x="2710" y="1733"/>
                    </a:cubicBezTo>
                    <a:lnTo>
                      <a:pt x="2710" y="2742"/>
                    </a:lnTo>
                    <a:lnTo>
                      <a:pt x="1671" y="2742"/>
                    </a:lnTo>
                    <a:cubicBezTo>
                      <a:pt x="725" y="2742"/>
                      <a:pt x="1" y="3529"/>
                      <a:pt x="1" y="4474"/>
                    </a:cubicBezTo>
                    <a:lnTo>
                      <a:pt x="1" y="7908"/>
                    </a:lnTo>
                    <a:cubicBezTo>
                      <a:pt x="1" y="8728"/>
                      <a:pt x="568" y="9452"/>
                      <a:pt x="1355" y="9610"/>
                    </a:cubicBezTo>
                    <a:lnTo>
                      <a:pt x="1355" y="11342"/>
                    </a:lnTo>
                    <a:cubicBezTo>
                      <a:pt x="1355" y="11500"/>
                      <a:pt x="1450" y="11594"/>
                      <a:pt x="1576" y="11657"/>
                    </a:cubicBezTo>
                    <a:cubicBezTo>
                      <a:pt x="1607" y="11668"/>
                      <a:pt x="1646" y="11675"/>
                      <a:pt x="1687" y="11675"/>
                    </a:cubicBezTo>
                    <a:cubicBezTo>
                      <a:pt x="1769" y="11675"/>
                      <a:pt x="1860" y="11647"/>
                      <a:pt x="1923" y="11563"/>
                    </a:cubicBezTo>
                    <a:lnTo>
                      <a:pt x="3876" y="9610"/>
                    </a:lnTo>
                    <a:lnTo>
                      <a:pt x="6491" y="9610"/>
                    </a:lnTo>
                    <a:cubicBezTo>
                      <a:pt x="7436" y="9610"/>
                      <a:pt x="8224" y="8854"/>
                      <a:pt x="8224" y="7908"/>
                    </a:cubicBezTo>
                    <a:lnTo>
                      <a:pt x="8224" y="7341"/>
                    </a:lnTo>
                    <a:lnTo>
                      <a:pt x="9704" y="8822"/>
                    </a:lnTo>
                    <a:cubicBezTo>
                      <a:pt x="9773" y="8868"/>
                      <a:pt x="9876" y="8897"/>
                      <a:pt x="9976" y="8897"/>
                    </a:cubicBezTo>
                    <a:cubicBezTo>
                      <a:pt x="10013" y="8897"/>
                      <a:pt x="10049" y="8893"/>
                      <a:pt x="10082" y="8885"/>
                    </a:cubicBezTo>
                    <a:cubicBezTo>
                      <a:pt x="10208" y="8854"/>
                      <a:pt x="10271" y="8696"/>
                      <a:pt x="10271" y="8570"/>
                    </a:cubicBezTo>
                    <a:lnTo>
                      <a:pt x="10271" y="6837"/>
                    </a:lnTo>
                    <a:cubicBezTo>
                      <a:pt x="11059" y="6680"/>
                      <a:pt x="11658" y="5987"/>
                      <a:pt x="11658" y="5136"/>
                    </a:cubicBezTo>
                    <a:lnTo>
                      <a:pt x="11658" y="1733"/>
                    </a:lnTo>
                    <a:cubicBezTo>
                      <a:pt x="11595" y="788"/>
                      <a:pt x="10870" y="1"/>
                      <a:pt x="99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41"/>
              <p:cNvSpPr/>
              <p:nvPr/>
            </p:nvSpPr>
            <p:spPr>
              <a:xfrm>
                <a:off x="-35093925" y="2419175"/>
                <a:ext cx="181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94" extrusionOk="0">
                    <a:moveTo>
                      <a:pt x="348" y="1"/>
                    </a:moveTo>
                    <a:cubicBezTo>
                      <a:pt x="159" y="1"/>
                      <a:pt x="1" y="158"/>
                      <a:pt x="1" y="347"/>
                    </a:cubicBezTo>
                    <a:cubicBezTo>
                      <a:pt x="1" y="536"/>
                      <a:pt x="159" y="694"/>
                      <a:pt x="348" y="694"/>
                    </a:cubicBezTo>
                    <a:cubicBezTo>
                      <a:pt x="568" y="694"/>
                      <a:pt x="726" y="536"/>
                      <a:pt x="726" y="347"/>
                    </a:cubicBezTo>
                    <a:cubicBezTo>
                      <a:pt x="726" y="158"/>
                      <a:pt x="568" y="1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41"/>
              <p:cNvSpPr/>
              <p:nvPr/>
            </p:nvSpPr>
            <p:spPr>
              <a:xfrm>
                <a:off x="-35042725" y="2419175"/>
                <a:ext cx="181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94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6"/>
                      <a:pt x="158" y="694"/>
                      <a:pt x="347" y="694"/>
                    </a:cubicBezTo>
                    <a:cubicBezTo>
                      <a:pt x="568" y="694"/>
                      <a:pt x="725" y="536"/>
                      <a:pt x="725" y="347"/>
                    </a:cubicBezTo>
                    <a:cubicBezTo>
                      <a:pt x="725" y="158"/>
                      <a:pt x="568" y="1"/>
                      <a:pt x="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41"/>
              <p:cNvSpPr/>
              <p:nvPr/>
            </p:nvSpPr>
            <p:spPr>
              <a:xfrm>
                <a:off x="-34991525" y="2419175"/>
                <a:ext cx="181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94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6"/>
                      <a:pt x="158" y="694"/>
                      <a:pt x="347" y="694"/>
                    </a:cubicBezTo>
                    <a:cubicBezTo>
                      <a:pt x="568" y="694"/>
                      <a:pt x="725" y="536"/>
                      <a:pt x="725" y="347"/>
                    </a:cubicBezTo>
                    <a:cubicBezTo>
                      <a:pt x="725" y="158"/>
                      <a:pt x="568" y="1"/>
                      <a:pt x="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30"/>
          <p:cNvSpPr txBox="1">
            <a:spLocks noGrp="1"/>
          </p:cNvSpPr>
          <p:nvPr>
            <p:ph type="body" idx="1"/>
          </p:nvPr>
        </p:nvSpPr>
        <p:spPr>
          <a:xfrm>
            <a:off x="249382" y="1042324"/>
            <a:ext cx="7346374" cy="15586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«</a:t>
            </a:r>
            <a:r>
              <a:rPr lang="ru-RU" sz="1800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Кибербуллинг</a:t>
            </a:r>
            <a:r>
              <a:rPr lang="ru-RU" sz="1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» </a:t>
            </a:r>
            <a:r>
              <a:rPr lang="ru-RU" sz="1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(</a:t>
            </a:r>
            <a:r>
              <a:rPr lang="ru-RU" sz="1800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cyber-bullying</a:t>
            </a:r>
            <a:r>
              <a:rPr lang="ru-RU" sz="1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) –</a:t>
            </a:r>
          </a:p>
          <a:p>
            <a:pPr marL="152400" indent="0" algn="just">
              <a:buNone/>
            </a:pPr>
            <a:r>
              <a:rPr lang="ru-RU" sz="1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Это одна из форм преследования, травли, запугивания, насилия подростков и младших детей при помощи информационно-коммуникационных технологий, а именно Интернета и мобильных телефонов</a:t>
            </a:r>
            <a:r>
              <a:rPr lang="ru-RU" sz="1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 При этом агрессоров может быть несколько, они выступают как от своего лица, так и анонимно.  </a:t>
            </a:r>
            <a:endParaRPr lang="ru-RU" sz="1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Содержимое 7" descr="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482" y="2751896"/>
            <a:ext cx="3188709" cy="2234107"/>
          </a:xfrm>
          <a:prstGeom prst="rect">
            <a:avLst/>
          </a:prstGeom>
        </p:spPr>
      </p:pic>
      <p:pic>
        <p:nvPicPr>
          <p:cNvPr id="6" name="Содержимое 5" descr="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9973" y="2751896"/>
            <a:ext cx="2783519" cy="2088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30"/>
          <p:cNvSpPr txBox="1">
            <a:spLocks noGrp="1"/>
          </p:cNvSpPr>
          <p:nvPr>
            <p:ph type="body" idx="1"/>
          </p:nvPr>
        </p:nvSpPr>
        <p:spPr>
          <a:xfrm>
            <a:off x="124692" y="363682"/>
            <a:ext cx="5964381" cy="44680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Через социальные сети и сообщества в интернете распространение любой информации происходит молниеносно. Один клик – и унизительные и порочащие фотографии, видео, пародийные изображения, слухи достигают огромного количества адресатов. Используя интернет, </a:t>
            </a:r>
            <a:r>
              <a:rPr lang="ru-RU" sz="2000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киберагрессоры</a:t>
            </a:r>
            <a:r>
              <a:rPr lang="ru-RU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круглые сутки могут запугивать своих жертв, создавая у них иллюзию полного контроля их жизни и поведения</a:t>
            </a:r>
            <a:r>
              <a:rPr lang="ru-RU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br>
              <a:rPr lang="ru-RU" sz="1800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endParaRPr lang="ru-RU" sz="20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Содержимое 5" descr="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9073" y="2187287"/>
            <a:ext cx="2783519" cy="20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30"/>
          <p:cNvSpPr txBox="1">
            <a:spLocks noGrp="1"/>
          </p:cNvSpPr>
          <p:nvPr>
            <p:ph type="body" idx="1"/>
          </p:nvPr>
        </p:nvSpPr>
        <p:spPr>
          <a:xfrm>
            <a:off x="124692" y="363683"/>
            <a:ext cx="7439890" cy="11637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Для </a:t>
            </a:r>
            <a:r>
              <a:rPr lang="ru-RU" sz="2000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киберагрессора</a:t>
            </a:r>
            <a:r>
              <a:rPr lang="ru-RU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не обязательно иметь физическую силу, авторитет и влияние на сверстников, чтобы чувствовать свое превосходство</a:t>
            </a:r>
          </a:p>
        </p:txBody>
      </p:sp>
      <p:pic>
        <p:nvPicPr>
          <p:cNvPr id="3" name="Picture 8" descr="1415688910_220391_3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692" y="1672936"/>
            <a:ext cx="4586309" cy="185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cy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9095" y="1502714"/>
            <a:ext cx="2889105" cy="219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5605" y="3841385"/>
            <a:ext cx="85066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Спектр целей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кибер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-преследователей широк, но всех объединяет стремление нанести жертве психологический ущерб. Это могут быть шутки, которые просто уязвят жертву, а может быть психологический террор, который приведет к суициду. 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30"/>
          <p:cNvSpPr txBox="1">
            <a:spLocks noGrp="1"/>
          </p:cNvSpPr>
          <p:nvPr>
            <p:ph type="body" idx="1"/>
          </p:nvPr>
        </p:nvSpPr>
        <p:spPr>
          <a:xfrm>
            <a:off x="2168320" y="405248"/>
            <a:ext cx="5306229" cy="8104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indent="0" algn="ctr">
              <a:buNone/>
            </a:pPr>
            <a:r>
              <a:rPr lang="ru-RU" sz="22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Причины </a:t>
            </a:r>
            <a:r>
              <a:rPr lang="ru-RU" sz="2200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кибербуллинга</a:t>
            </a:r>
            <a:endParaRPr lang="ru-RU" sz="22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8" descr="1415688910_220391_3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405248"/>
            <a:ext cx="2168321" cy="96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1374745"/>
            <a:ext cx="895696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-Люди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часто травят других, когда хотят завоевать признание в виртуальном сообществе, показывают власть и силу, потому что не могут показать её в реальной жизни или просто спасаются от скуки. </a:t>
            </a:r>
            <a:r>
              <a:rPr lang="ru-RU" sz="17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Буллинг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 помогает им привлекать внимание.</a:t>
            </a:r>
          </a:p>
          <a:p>
            <a:pPr algn="just"/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-</a:t>
            </a:r>
            <a:r>
              <a:rPr lang="ru-RU" sz="17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Кибербуллинг</a:t>
            </a:r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в адрес конкретного человека может быть из-за конфликта на почве национальных, политических и культурных различий или болезненного разрыва отношений. Люди травят друг друга из мести, злобы или зависти, не имея смелости высказать претензии в лицо.</a:t>
            </a:r>
          </a:p>
          <a:p>
            <a:pPr algn="just"/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-Причина </a:t>
            </a:r>
            <a:r>
              <a:rPr lang="ru-RU" sz="17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кибербуллинга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сам </a:t>
            </a:r>
            <a:r>
              <a:rPr lang="ru-RU" sz="17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кибербуллинг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 или страх перед ним. Жертвы интернет-оскорблений (в том числе и потенциальные) становятся агрессорами из-за желания отомстить обидчикам или защититься от чужих нападок – «Теперь жертва – не я, а он!».</a:t>
            </a:r>
          </a:p>
          <a:p>
            <a:pPr algn="just"/>
            <a:r>
              <a:rPr lang="ru-RU" sz="17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-Когда </a:t>
            </a:r>
            <a:r>
              <a:rPr lang="ru-RU" sz="1700" dirty="0">
                <a:solidFill>
                  <a:srgbClr val="002060"/>
                </a:solidFill>
                <a:latin typeface="Bookman Old Style" panose="02050604050505020204" pitchFamily="18" charset="0"/>
              </a:rPr>
              <a:t>случается массовая травля, инстинкт подсказывает примкнуть к большинству и вести себя так же, чтобы не оказаться на стороне слабого.</a:t>
            </a:r>
          </a:p>
          <a:p>
            <a:endParaRPr lang="ru-RU" sz="1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30"/>
          <p:cNvSpPr txBox="1">
            <a:spLocks noGrp="1"/>
          </p:cNvSpPr>
          <p:nvPr>
            <p:ph type="body" idx="1"/>
          </p:nvPr>
        </p:nvSpPr>
        <p:spPr>
          <a:xfrm>
            <a:off x="2168320" y="405248"/>
            <a:ext cx="5306229" cy="8104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Отличия </a:t>
            </a:r>
            <a:r>
              <a:rPr lang="ru-RU" sz="2400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кибербуллинга</a:t>
            </a:r>
            <a: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от </a:t>
            </a:r>
            <a:r>
              <a:rPr lang="ru-RU" sz="2400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буллинга</a:t>
            </a:r>
            <a:endParaRPr lang="ru-RU" sz="22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8" descr="1415688910_220391_3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405248"/>
            <a:ext cx="2168321" cy="96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3127" y="1515471"/>
            <a:ext cx="89569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Отсутствие необходимости присутствовать лично при акте нападения – основная особенность данного явления. И одновременно – причина того, что 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буллинг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 в интернете набирает обороты с огромной скоростью. Из-за несовершенства законодательства он часто оставляет возможность остаться безнаказанным. Также важная особенность травли в интернете – 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сложности в ее прекращении.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endParaRPr lang="ru-RU" sz="18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При 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нападках в реальной жизни можно покинуть место происходящего. Когда произошел </a:t>
            </a:r>
            <a:r>
              <a:rPr lang="ru-RU" sz="1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кибербуллинг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 жертва поддается влиянию в любое время суток. Даже если она откажется от выхода в интернет, будет ощущать на себе давление из-за обсуждения происходящего (выложенных о ней материалов).</a:t>
            </a:r>
          </a:p>
        </p:txBody>
      </p:sp>
    </p:spTree>
    <p:extLst>
      <p:ext uri="{BB962C8B-B14F-4D97-AF65-F5344CB8AC3E}">
        <p14:creationId xmlns:p14="http://schemas.microsoft.com/office/powerpoint/2010/main" val="21530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30"/>
          <p:cNvSpPr txBox="1">
            <a:spLocks noGrp="1"/>
          </p:cNvSpPr>
          <p:nvPr>
            <p:ph type="body" idx="1"/>
          </p:nvPr>
        </p:nvSpPr>
        <p:spPr>
          <a:xfrm>
            <a:off x="2168320" y="405247"/>
            <a:ext cx="5306229" cy="11102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indent="0" algn="just">
              <a:buNone/>
            </a:pPr>
            <a:r>
              <a:rPr lang="ru-RU" sz="21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Откуда можно ждать опасности? Какие средства используются для </a:t>
            </a:r>
            <a:r>
              <a:rPr lang="ru-RU" sz="2100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кибербуллинга</a:t>
            </a:r>
            <a:r>
              <a:rPr lang="ru-RU" sz="21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?</a:t>
            </a:r>
          </a:p>
        </p:txBody>
      </p:sp>
      <p:pic>
        <p:nvPicPr>
          <p:cNvPr id="3" name="Picture 8" descr="1415688910_220391_3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405248"/>
            <a:ext cx="2168321" cy="96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3127" y="1515471"/>
            <a:ext cx="62241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Мобильная связь.</a:t>
            </a:r>
            <a:r>
              <a:rPr lang="ru-RU" sz="1600" dirty="0">
                <a:latin typeface="Bookman Old Style" panose="02050604050505020204" pitchFamily="18" charset="0"/>
              </a:rPr>
              <a:t> Телефон может быть использован как для фиксации фото- и видеоизображений с целью дискредитации жертвы, так и для доставки объекту преследования текстовых и мультимедийных сообщений.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Сервисы мгновенных сообщений.</a:t>
            </a:r>
            <a:r>
              <a:rPr lang="ru-RU" sz="1600" dirty="0">
                <a:latin typeface="Bookman Old Style" panose="02050604050505020204" pitchFamily="18" charset="0"/>
              </a:rPr>
              <a:t> Такие популярные сервисы, как </a:t>
            </a:r>
            <a:r>
              <a:rPr lang="ru-RU" sz="1600" dirty="0" err="1">
                <a:latin typeface="Bookman Old Style" panose="02050604050505020204" pitchFamily="18" charset="0"/>
              </a:rPr>
              <a:t>Whats</a:t>
            </a:r>
            <a:r>
              <a:rPr lang="ru-RU" sz="1600" dirty="0">
                <a:latin typeface="Bookman Old Style" panose="02050604050505020204" pitchFamily="18" charset="0"/>
              </a:rPr>
              <a:t>. </a:t>
            </a:r>
            <a:r>
              <a:rPr lang="ru-RU" sz="1600" dirty="0" err="1">
                <a:latin typeface="Bookman Old Style" panose="02050604050505020204" pitchFamily="18" charset="0"/>
              </a:rPr>
              <a:t>App</a:t>
            </a:r>
            <a:r>
              <a:rPr lang="ru-RU" sz="1600" dirty="0">
                <a:latin typeface="Bookman Old Style" panose="02050604050505020204" pitchFamily="18" charset="0"/>
              </a:rPr>
              <a:t>, </a:t>
            </a:r>
            <a:r>
              <a:rPr lang="ru-RU" sz="1600" dirty="0" err="1">
                <a:latin typeface="Bookman Old Style" panose="02050604050505020204" pitchFamily="18" charset="0"/>
              </a:rPr>
              <a:t>Viber</a:t>
            </a:r>
            <a:r>
              <a:rPr lang="ru-RU" sz="1600" dirty="0">
                <a:latin typeface="Bookman Old Style" panose="02050604050505020204" pitchFamily="18" charset="0"/>
              </a:rPr>
              <a:t>, также могут быть использованы для отправки сообщений жертве.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Чаты и форумы</a:t>
            </a:r>
            <a:r>
              <a:rPr lang="ru-RU" sz="1600" dirty="0">
                <a:latin typeface="Bookman Old Style" panose="02050604050505020204" pitchFamily="18" charset="0"/>
              </a:rPr>
              <a:t> могут быть использованы для рассылки агрессивных сообщений, а также для раскрытия анонимности владельца одного из аккаунтов.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Электронная почта</a:t>
            </a:r>
            <a:r>
              <a:rPr lang="ru-RU" sz="1600" dirty="0">
                <a:latin typeface="Bookman Old Style" panose="02050604050505020204" pitchFamily="18" charset="0"/>
              </a:rPr>
              <a:t> при </a:t>
            </a:r>
            <a:r>
              <a:rPr lang="ru-RU" sz="1600" dirty="0" err="1">
                <a:latin typeface="Bookman Old Style" panose="02050604050505020204" pitchFamily="18" charset="0"/>
              </a:rPr>
              <a:t>кибербуллинге</a:t>
            </a:r>
            <a:r>
              <a:rPr lang="ru-RU" sz="1600" dirty="0">
                <a:latin typeface="Bookman Old Style" panose="02050604050505020204" pitchFamily="18" charset="0"/>
              </a:rPr>
              <a:t> используется для отправки жертве запугивающих сообщений, в том числе содержащих фото и видео, а также писем, содержащих вирусы. </a:t>
            </a:r>
          </a:p>
        </p:txBody>
      </p:sp>
      <p:pic>
        <p:nvPicPr>
          <p:cNvPr id="5" name="Picture 2" descr="https://avatars.mds.yandex.net/get-zen_doc/1534997/pub_5d13ea5b28a48600aea612f0_5d13f5127dc1f900b0310728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7282" y="1515470"/>
            <a:ext cx="2670463" cy="3318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49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30"/>
          <p:cNvSpPr txBox="1">
            <a:spLocks noGrp="1"/>
          </p:cNvSpPr>
          <p:nvPr>
            <p:ph type="body" idx="1"/>
          </p:nvPr>
        </p:nvSpPr>
        <p:spPr>
          <a:xfrm>
            <a:off x="2168320" y="405248"/>
            <a:ext cx="5306229" cy="8104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indent="0" algn="just">
              <a:buNone/>
            </a:pPr>
            <a:r>
              <a:rPr lang="ru-RU" sz="21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Откуда можно ждать опасности? Какие средства используются для </a:t>
            </a:r>
            <a:r>
              <a:rPr lang="ru-RU" sz="2100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кибербуллинга</a:t>
            </a:r>
            <a:r>
              <a:rPr lang="ru-RU" sz="21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?</a:t>
            </a:r>
          </a:p>
        </p:txBody>
      </p:sp>
      <p:pic>
        <p:nvPicPr>
          <p:cNvPr id="3" name="Picture 8" descr="1415688910_220391_3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405248"/>
            <a:ext cx="2168321" cy="96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3127" y="1515471"/>
            <a:ext cx="64215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Веб-камеры</a:t>
            </a:r>
            <a:r>
              <a:rPr lang="ru-RU" sz="1600" dirty="0">
                <a:latin typeface="Bookman Old Style" panose="02050604050505020204" pitchFamily="18" charset="0"/>
              </a:rPr>
              <a:t>. Используются для видеосвязи с провоцированием жертвы, с последующей публикацией видеозаписи.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Социальные сети </a:t>
            </a:r>
            <a:r>
              <a:rPr lang="ru-RU" sz="1600" dirty="0">
                <a:latin typeface="Bookman Old Style" panose="02050604050505020204" pitchFamily="18" charset="0"/>
              </a:rPr>
              <a:t>могут применяться для размещения запугивающих и издевательских комментариев, фото и видео.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Сервисы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видеохостинга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 </a:t>
            </a:r>
            <a:r>
              <a:rPr lang="ru-RU" sz="1600" dirty="0">
                <a:latin typeface="Bookman Old Style" panose="02050604050505020204" pitchFamily="18" charset="0"/>
              </a:rPr>
              <a:t>используются для размещения издевательских или запугивающих видеороликов.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Игровые сайты и виртуальные игровые миры. </a:t>
            </a:r>
            <a:r>
              <a:rPr lang="ru-RU" sz="1600" dirty="0">
                <a:latin typeface="Bookman Old Style" panose="02050604050505020204" pitchFamily="18" charset="0"/>
              </a:rPr>
              <a:t>Кроме широких коммуникативных возможностей, позволяющих размещать сообщения так же, как это делается в социальных сетях, группа людей может целенаправленно вредить игровому персонажу жертвы, что также оказывает серьезное психологическое давление.</a:t>
            </a:r>
          </a:p>
        </p:txBody>
      </p:sp>
      <p:pic>
        <p:nvPicPr>
          <p:cNvPr id="5" name="Picture 2" descr="https://avatars.mds.yandex.net/get-zen_doc/1534997/pub_5d13ea5b28a48600aea612f0_5d13f5127dc1f900b0310728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0221" y="1515471"/>
            <a:ext cx="2670261" cy="2795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00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30"/>
          <p:cNvSpPr txBox="1">
            <a:spLocks noGrp="1"/>
          </p:cNvSpPr>
          <p:nvPr>
            <p:ph type="body" idx="1"/>
          </p:nvPr>
        </p:nvSpPr>
        <p:spPr>
          <a:xfrm>
            <a:off x="2168320" y="484751"/>
            <a:ext cx="5306229" cy="8104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indent="0" algn="just">
              <a:buNone/>
            </a:pPr>
            <a:r>
              <a:rPr lang="ru-RU" sz="23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Что можно сделать если столкнулись с ситуацией </a:t>
            </a:r>
            <a:r>
              <a:rPr lang="ru-RU" sz="2300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кибертравли</a:t>
            </a:r>
            <a:r>
              <a:rPr lang="ru-RU" sz="23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? </a:t>
            </a:r>
          </a:p>
        </p:txBody>
      </p:sp>
      <p:pic>
        <p:nvPicPr>
          <p:cNvPr id="3" name="Picture 8" descr="1415688910_220391_3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405248"/>
            <a:ext cx="2168321" cy="96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3127" y="1515471"/>
            <a:ext cx="89569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-Все 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зафиксируйте (скриншот экрана)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-Не 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реагируйте на сообщение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-Храните 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доказательства (для провайдера и правоохранительных органов) 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-Заблокируйте </a:t>
            </a:r>
            <a:r>
              <a:rPr lang="ru-RU" sz="18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буллера</a:t>
            </a:r>
            <a:r>
              <a:rPr lang="ru-RU" sz="1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в социальной сети </a:t>
            </a:r>
            <a:endParaRPr lang="ru-RU" sz="1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Расскажите родителям. </a:t>
            </a: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Вместе с родителями постарайтесь разобраться в ситуации:</a:t>
            </a:r>
          </a:p>
          <a:p>
            <a:pPr algn="just">
              <a:buNone/>
            </a:pPr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   - (В чем конфликт, кто участник, что за причина, есть ли угроза жизни).</a:t>
            </a:r>
          </a:p>
          <a:p>
            <a:pPr algn="just">
              <a:buNone/>
            </a:pP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Обратитесь за помощью: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К администратору ресурса. 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Если в травле участвуют ученики школы – к директору. 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  <a:latin typeface="Bookman Old Style" panose="02050604050505020204" pitchFamily="18" charset="0"/>
              </a:rPr>
              <a:t>Если угроза жизни – в правоохранительные органы, приложив доказательства. </a:t>
            </a:r>
          </a:p>
          <a:p>
            <a:pPr algn="just"/>
            <a:endParaRPr lang="ru-RU" sz="1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1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yber Bullying Thesis Defense by Slidesgo">
  <a:themeElements>
    <a:clrScheme name="Simple Light">
      <a:dk1>
        <a:srgbClr val="D82E21"/>
      </a:dk1>
      <a:lt1>
        <a:srgbClr val="FFFFFF"/>
      </a:lt1>
      <a:dk2>
        <a:srgbClr val="7B4ACA"/>
      </a:dk2>
      <a:lt2>
        <a:srgbClr val="C5A9FF"/>
      </a:lt2>
      <a:accent1>
        <a:srgbClr val="FF9FBC"/>
      </a:accent1>
      <a:accent2>
        <a:srgbClr val="FFFDD4"/>
      </a:accent2>
      <a:accent3>
        <a:srgbClr val="FFCEDA"/>
      </a:accent3>
      <a:accent4>
        <a:srgbClr val="FFFFFF"/>
      </a:accent4>
      <a:accent5>
        <a:srgbClr val="FFFFFF"/>
      </a:accent5>
      <a:accent6>
        <a:srgbClr val="FFFFFF"/>
      </a:accent6>
      <a:hlink>
        <a:srgbClr val="D82E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461</Words>
  <Application>Microsoft Office PowerPoint</Application>
  <PresentationFormat>Экран (16:9)</PresentationFormat>
  <Paragraphs>36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Source Sans Pro</vt:lpstr>
      <vt:lpstr>Fredoka One</vt:lpstr>
      <vt:lpstr>Roboto Condensed Light</vt:lpstr>
      <vt:lpstr>Bookman Old Style</vt:lpstr>
      <vt:lpstr>Space Grotesk</vt:lpstr>
      <vt:lpstr>Arial</vt:lpstr>
      <vt:lpstr>Cyber Bullying Thesis Defense by Slidesgo</vt:lpstr>
      <vt:lpstr>Кибербуллинг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Кибербуллинг</dc:title>
  <dc:creator>Пользователь</dc:creator>
  <cp:lastModifiedBy>Пользователь Windows</cp:lastModifiedBy>
  <cp:revision>15</cp:revision>
  <dcterms:modified xsi:type="dcterms:W3CDTF">2023-06-01T16:21:15Z</dcterms:modified>
</cp:coreProperties>
</file>