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7" r:id="rId4"/>
    <p:sldId id="259" r:id="rId5"/>
    <p:sldId id="261" r:id="rId6"/>
    <p:sldId id="262" r:id="rId7"/>
    <p:sldId id="260" r:id="rId8"/>
    <p:sldId id="270" r:id="rId9"/>
    <p:sldId id="271" r:id="rId10"/>
    <p:sldId id="272" r:id="rId11"/>
    <p:sldId id="263" r:id="rId12"/>
    <p:sldId id="264" r:id="rId13"/>
    <p:sldId id="273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9.jpeg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47664" y="2132856"/>
            <a:ext cx="7272808" cy="1694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ДЛИНА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 ЕЁ ЕДИНИЦЫ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unforkids.ru/pictures/neznaika/neznaika1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3" y="1183961"/>
            <a:ext cx="2794406" cy="52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ltay.xn----itbkcijdbf2ab0f9b.xn--p1ai/upload/iblock/659/659618feb982dcb8f94776ffc07e6560.jpe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131">
            <a:off x="26596" y="2560114"/>
            <a:ext cx="3597763" cy="269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И ЕЁ ЕДИНИЦЫ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funforkids.ru/pictures/neznaika/neznaika1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3" y="1183961"/>
            <a:ext cx="2794406" cy="52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funforkids.ru/pictures/neznaika/neznaika18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17822"/>
            <a:ext cx="2794406" cy="52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funforkids.ru/pictures/neznaika/neznaika1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91" y="2852936"/>
            <a:ext cx="1605418" cy="30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s://funforkids.ru/pictures/neznaika/neznaika1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91" y="2852936"/>
            <a:ext cx="1605418" cy="30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funforkids.ru/pictures/neznaika/neznaika1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91" y="2852936"/>
            <a:ext cx="1605418" cy="30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67544" y="1970609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63189" y="3065816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63187" y="4154724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3189" y="5247764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1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52936"/>
            <a:ext cx="1605418" cy="30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204785" y="1681705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204785" y="4172882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77209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6431" y="280408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813297" y="1681704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813297" y="4172881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6" name="Picture 2" descr="https://funforkids.ru/pictures/neznaika/neznaika18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70" y="4068267"/>
            <a:ext cx="1380881" cy="26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pbap.ru/wp-content/uploads/2018/01/image107301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>
          <a:xfrm>
            <a:off x="3913584" y="6055797"/>
            <a:ext cx="2133600" cy="365125"/>
          </a:xfrm>
        </p:spPr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95" y="6309360"/>
            <a:ext cx="8916035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437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каких единицах принято измерять расстояние между городами?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67383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каких единицах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портной записы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ает снятые с фигуры чело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мерки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75836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метрах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026" y="5336338"/>
            <a:ext cx="3384376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миллиметрах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70822"/>
            <a:ext cx="338437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сантиметрах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36323"/>
            <a:ext cx="338437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километрах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0676" y="2048829"/>
            <a:ext cx="333979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километрах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8868" y="5336336"/>
            <a:ext cx="334852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миллиметрах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2929" y="4243959"/>
            <a:ext cx="3344461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метрах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80676" y="3155550"/>
            <a:ext cx="334642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сантиметрах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1437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проволоки длиной 8 м отрезали кусок длиной 5дм. Сколько осталось?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795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53319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 5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8737" y="423991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497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3020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 3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0019" y="314381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48737" y="205721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м 7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41437"/>
            <a:ext cx="43924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ленты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отрезали кусок длиной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3дм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Сколько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ленты осталось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960" y="177281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883" y="116632"/>
            <a:ext cx="8464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Рыбаки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выловили палтуса длиной 470см.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длина рыбы больше четырёх с половиной метро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648718"/>
            <a:ext cx="8464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тела африканского бегемота 450см.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ли, что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450см – это четыре с поло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иной метра?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8820" y="4249565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10612" y="424956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177281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0612" y="177281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5886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028201"/>
            <a:ext cx="86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Мушка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7275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739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503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54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81133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7275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739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503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54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81133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091470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232" y="4246763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142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75" y="5331987"/>
            <a:ext cx="244263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234" y="306034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единица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единицей длины?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2063" y="2055799"/>
            <a:ext cx="246905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4395" y="315078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99653" y="424241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677" y="332656"/>
            <a:ext cx="428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раз 1 м больше 1мм?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75836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446" y="5336337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62" y="3170822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314" y="4236323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071" y="3137125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0731" y="5336336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6712" y="4243959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63381" y="2065200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100 000 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10538" y="332656"/>
            <a:ext cx="428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раз 1 см меньше 1км?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141437"/>
            <a:ext cx="428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единица меньше метра и больше сантиметра?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75836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446" y="4246508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446" y="3144004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9457" y="2065200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51237" y="3144004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13569" y="4246508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0538" y="141437"/>
            <a:ext cx="428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единица меньше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дециметра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больше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миллиметра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Улыбающееся лицо 3"/>
          <p:cNvSpPr/>
          <p:nvPr/>
        </p:nvSpPr>
        <p:spPr>
          <a:xfrm>
            <a:off x="1509515" y="5274184"/>
            <a:ext cx="1004457" cy="1003754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6696659" y="5274184"/>
            <a:ext cx="1004457" cy="1003754"/>
          </a:xfrm>
          <a:prstGeom prst="smileyFace">
            <a:avLst>
              <a:gd name="adj" fmla="val 465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сантиметров составляют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30 020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3020 см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30м 20см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1447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50м 90см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50 090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см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9322" y="31631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5090 см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составляют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768" y="4225402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12 005 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1250 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159" y="53319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12 050 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12км 50м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1447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15км 10м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2063" y="315068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15 100 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 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1510 м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5680" y="204480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15 010 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7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39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91047"/>
            <a:ext cx="43924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 мм = 6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815995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4644" y="3501008"/>
            <a:ext cx="439248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 мм = 8 см 5 мм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9446" y="4265264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4889" y="4260654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177281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0612" y="177281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7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39" y="306034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человека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равным 1840 мм?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815995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длина обычной шарико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 быть равной 1500мм?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9446" y="4265264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14889" y="4260654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177281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0612" y="1772815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WPS Presentation</Application>
  <PresentationFormat>Экран (4:3)</PresentationFormat>
  <Paragraphs>227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45</cp:revision>
  <dcterms:created xsi:type="dcterms:W3CDTF">2020-10-13T08:41:00Z</dcterms:created>
  <dcterms:modified xsi:type="dcterms:W3CDTF">2024-11-01T15:40:01Z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4546F168DCC64E0EAB5451A52D8E48B0_12</vt:lpwstr>
  </property>
  <property fmtid="{D5CDD505-2E9C-101B-9397-08002B2CF9AE}" pid="3" name="KSOProductBuildVer">
    <vt:lpwstr>1049-12.2.0.18607</vt:lpwstr>
  </property>
</Properties>
</file>