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5" r:id="rId3"/>
    <p:sldId id="272" r:id="rId4"/>
    <p:sldId id="276" r:id="rId5"/>
    <p:sldId id="273" r:id="rId6"/>
    <p:sldId id="257" r:id="rId7"/>
    <p:sldId id="270" r:id="rId8"/>
    <p:sldId id="277" r:id="rId9"/>
    <p:sldId id="265" r:id="rId10"/>
    <p:sldId id="262" r:id="rId11"/>
    <p:sldId id="263" r:id="rId12"/>
    <p:sldId id="264" r:id="rId13"/>
    <p:sldId id="278" r:id="rId14"/>
    <p:sldId id="279" r:id="rId15"/>
    <p:sldId id="280" r:id="rId16"/>
    <p:sldId id="281" r:id="rId17"/>
    <p:sldId id="258" r:id="rId18"/>
    <p:sldId id="259" r:id="rId19"/>
    <p:sldId id="260" r:id="rId20"/>
    <p:sldId id="26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12" Type="http://schemas.openxmlformats.org/officeDocument/2006/relationships/image" Target="../media/image57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gif"/><Relationship Id="rId13" Type="http://schemas.openxmlformats.org/officeDocument/2006/relationships/image" Target="../media/image70.jpeg"/><Relationship Id="rId18" Type="http://schemas.openxmlformats.org/officeDocument/2006/relationships/image" Target="../media/image75.jpeg"/><Relationship Id="rId3" Type="http://schemas.openxmlformats.org/officeDocument/2006/relationships/image" Target="../media/image60.jpeg"/><Relationship Id="rId7" Type="http://schemas.openxmlformats.org/officeDocument/2006/relationships/image" Target="../media/image64.png"/><Relationship Id="rId12" Type="http://schemas.openxmlformats.org/officeDocument/2006/relationships/image" Target="../media/image69.jpeg"/><Relationship Id="rId17" Type="http://schemas.openxmlformats.org/officeDocument/2006/relationships/image" Target="../media/image74.jpeg"/><Relationship Id="rId2" Type="http://schemas.openxmlformats.org/officeDocument/2006/relationships/image" Target="../media/image47.jpeg"/><Relationship Id="rId16" Type="http://schemas.openxmlformats.org/officeDocument/2006/relationships/image" Target="../media/image73.jpeg"/><Relationship Id="rId20" Type="http://schemas.openxmlformats.org/officeDocument/2006/relationships/image" Target="../media/image7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11" Type="http://schemas.openxmlformats.org/officeDocument/2006/relationships/image" Target="../media/image68.jpeg"/><Relationship Id="rId5" Type="http://schemas.openxmlformats.org/officeDocument/2006/relationships/image" Target="../media/image62.png"/><Relationship Id="rId15" Type="http://schemas.openxmlformats.org/officeDocument/2006/relationships/image" Target="../media/image72.jpeg"/><Relationship Id="rId10" Type="http://schemas.openxmlformats.org/officeDocument/2006/relationships/image" Target="../media/image67.jpeg"/><Relationship Id="rId19" Type="http://schemas.openxmlformats.org/officeDocument/2006/relationships/image" Target="../media/image76.jpeg"/><Relationship Id="rId4" Type="http://schemas.openxmlformats.org/officeDocument/2006/relationships/image" Target="../media/image61.jpeg"/><Relationship Id="rId9" Type="http://schemas.openxmlformats.org/officeDocument/2006/relationships/image" Target="../media/image66.png"/><Relationship Id="rId14" Type="http://schemas.openxmlformats.org/officeDocument/2006/relationships/image" Target="../media/image7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13" Type="http://schemas.openxmlformats.org/officeDocument/2006/relationships/image" Target="../media/image88.jpeg"/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12" Type="http://schemas.openxmlformats.org/officeDocument/2006/relationships/image" Target="../media/image87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jpeg"/><Relationship Id="rId11" Type="http://schemas.openxmlformats.org/officeDocument/2006/relationships/image" Target="../media/image86.jpeg"/><Relationship Id="rId5" Type="http://schemas.openxmlformats.org/officeDocument/2006/relationships/image" Target="../media/image80.jpeg"/><Relationship Id="rId15" Type="http://schemas.openxmlformats.org/officeDocument/2006/relationships/image" Target="../media/image90.jpeg"/><Relationship Id="rId10" Type="http://schemas.openxmlformats.org/officeDocument/2006/relationships/image" Target="../media/image85.jpeg"/><Relationship Id="rId4" Type="http://schemas.openxmlformats.org/officeDocument/2006/relationships/image" Target="../media/image79.jpeg"/><Relationship Id="rId9" Type="http://schemas.openxmlformats.org/officeDocument/2006/relationships/image" Target="../media/image84.jpeg"/><Relationship Id="rId14" Type="http://schemas.openxmlformats.org/officeDocument/2006/relationships/image" Target="../media/image8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gif"/><Relationship Id="rId3" Type="http://schemas.openxmlformats.org/officeDocument/2006/relationships/image" Target="../media/image91.jpe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2" Type="http://schemas.openxmlformats.org/officeDocument/2006/relationships/image" Target="../media/image47.jpeg"/><Relationship Id="rId16" Type="http://schemas.openxmlformats.org/officeDocument/2006/relationships/image" Target="../media/image10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jpeg"/><Relationship Id="rId15" Type="http://schemas.openxmlformats.org/officeDocument/2006/relationships/image" Target="../media/image103.jpeg"/><Relationship Id="rId10" Type="http://schemas.openxmlformats.org/officeDocument/2006/relationships/image" Target="../media/image98.jpeg"/><Relationship Id="rId4" Type="http://schemas.openxmlformats.org/officeDocument/2006/relationships/image" Target="../media/image92.jpeg"/><Relationship Id="rId9" Type="http://schemas.openxmlformats.org/officeDocument/2006/relationships/image" Target="../media/image97.png"/><Relationship Id="rId14" Type="http://schemas.openxmlformats.org/officeDocument/2006/relationships/image" Target="../media/image10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dou22.ucoz.ru/projects/kaleydoskop_nov/image002.jpg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hyperlink" Target="http://img-fotki.yandex.ru/get/5302/elena-voita.76/0_69a52_591aa1a7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zo.izmuroma.ru/images/p027_1_06.jpg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0" Type="http://schemas.openxmlformats.org/officeDocument/2006/relationships/hyperlink" Target="http://s008.radikal.ru/i304/1105/9f/169d609da3cf.jpg" TargetMode="External"/><Relationship Id="rId4" Type="http://schemas.openxmlformats.org/officeDocument/2006/relationships/hyperlink" Target="http://s013.radikal.ru/i324/1101/bf/3173dab69a74.jpg" TargetMode="Externa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hyperlink" Target="http://metodisty.ru/user_upload/05_2011/thumbs/1304924217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hyperlink" Target="http://metodisty.ru/user_upload/05_2011/thumbs/1304924178.jpg" TargetMode="External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emf"/><Relationship Id="rId4" Type="http://schemas.openxmlformats.org/officeDocument/2006/relationships/image" Target="../media/image2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Documents and Settings\Admin\Local Settings\Temporary Internet Files\Content.IE5\H55WFITQ\MCj04376360000[1]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63" y="1543050"/>
            <a:ext cx="4814887" cy="481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0"/>
          <p:cNvSpPr>
            <a:spLocks noGrp="1"/>
          </p:cNvSpPr>
          <p:nvPr>
            <p:ph type="ctrTitle" sz="quarter"/>
          </p:nvPr>
        </p:nvSpPr>
        <p:spPr>
          <a:xfrm>
            <a:off x="500063" y="785813"/>
            <a:ext cx="8072437" cy="5000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>
                <a:solidFill>
                  <a:srgbClr val="FF0000"/>
                </a:solidFill>
              </a:rPr>
              <a:t>ВЫБИРАЮ</a:t>
            </a:r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sz="quarter" idx="1"/>
          </p:nvPr>
        </p:nvSpPr>
        <p:spPr>
          <a:xfrm>
            <a:off x="1143000" y="5000636"/>
            <a:ext cx="7343775" cy="1571636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defRPr/>
            </a:pPr>
            <a:r>
              <a:rPr lang="ru-RU" sz="12600" dirty="0" smtClean="0">
                <a:solidFill>
                  <a:srgbClr val="FF0000"/>
                </a:solidFill>
              </a:rPr>
              <a:t>ЗДОРОВЫЙ ОБРАЗ ЖИЗНИ!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143375" y="0"/>
            <a:ext cx="8255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4357"/>
            <a:ext cx="86409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</a:rPr>
              <a:t>ГБС(К)ОУ  школа-интернат вида с. Воронцовка Краснодарский край </a:t>
            </a:r>
            <a:endParaRPr kumimoji="0" lang="ru-RU" sz="2000" b="1" i="0" u="none" strike="noStrike" kern="0" cap="none" spc="0" normalizeH="0" baseline="0" noProof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91881" y="6386483"/>
            <a:ext cx="46602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</a:rPr>
              <a:t>А.Н. Дегтярёва, классный руководитель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0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57224" y="1428736"/>
            <a:ext cx="6642100" cy="4705350"/>
            <a:chOff x="839" y="1071"/>
            <a:chExt cx="4184" cy="2964"/>
          </a:xfrm>
        </p:grpSpPr>
        <p:pic>
          <p:nvPicPr>
            <p:cNvPr id="3" name="Picture 3" descr="j0177957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9" y="1071"/>
              <a:ext cx="2304" cy="153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" name="Picture 4" descr="j0178345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70" y="1706"/>
              <a:ext cx="1553" cy="2329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5" name="Прямоугольник 4"/>
          <p:cNvSpPr/>
          <p:nvPr/>
        </p:nvSpPr>
        <p:spPr>
          <a:xfrm>
            <a:off x="571472" y="214290"/>
            <a:ext cx="82199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Рациональное питание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95288" y="1341438"/>
            <a:ext cx="8748712" cy="5211762"/>
            <a:chOff x="249" y="845"/>
            <a:chExt cx="5511" cy="3283"/>
          </a:xfrm>
        </p:grpSpPr>
        <p:pic>
          <p:nvPicPr>
            <p:cNvPr id="3" name="Picture 3" descr="j0144231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746" y="1979"/>
              <a:ext cx="2082" cy="137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" name="Picture 4" descr="j0181139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662" y="2750"/>
              <a:ext cx="2098" cy="137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" name="Picture 5" descr="j0144476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49" y="845"/>
              <a:ext cx="2304" cy="1521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6" name="Прямоугольник 5"/>
          <p:cNvSpPr/>
          <p:nvPr/>
        </p:nvSpPr>
        <p:spPr>
          <a:xfrm>
            <a:off x="571472" y="214290"/>
            <a:ext cx="82199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Рациональное питание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23850" y="1484313"/>
            <a:ext cx="8177213" cy="4924425"/>
            <a:chOff x="204" y="935"/>
            <a:chExt cx="5151" cy="3102"/>
          </a:xfrm>
        </p:grpSpPr>
        <p:pic>
          <p:nvPicPr>
            <p:cNvPr id="3" name="Picture 3" descr="j0182665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4" y="935"/>
              <a:ext cx="2304" cy="154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" name="Picture 4" descr="j017845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701" y="1797"/>
              <a:ext cx="2082" cy="137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" name="Picture 5" descr="j0185230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288" y="2659"/>
              <a:ext cx="2067" cy="1378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6" name="Прямоугольник 5"/>
          <p:cNvSpPr/>
          <p:nvPr/>
        </p:nvSpPr>
        <p:spPr>
          <a:xfrm>
            <a:off x="571472" y="214290"/>
            <a:ext cx="82199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Рациональное питание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00298" y="285728"/>
            <a:ext cx="38411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«Расшифровщик»</a:t>
            </a:r>
            <a:endParaRPr lang="ru-RU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14414" y="1285860"/>
          <a:ext cx="7225969" cy="1193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57"/>
                <a:gridCol w="425057"/>
                <a:gridCol w="425057"/>
                <a:gridCol w="425057"/>
                <a:gridCol w="425057"/>
                <a:gridCol w="425057"/>
                <a:gridCol w="425057"/>
                <a:gridCol w="425057"/>
                <a:gridCol w="425057"/>
                <a:gridCol w="425057"/>
                <a:gridCol w="425057"/>
                <a:gridCol w="425057"/>
                <a:gridCol w="425057"/>
                <a:gridCol w="425057"/>
                <a:gridCol w="425057"/>
                <a:gridCol w="425057"/>
                <a:gridCol w="425057"/>
              </a:tblGrid>
              <a:tr h="5282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,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,</a:t>
                      </a:r>
                      <a:endParaRPr lang="ru-RU" dirty="0"/>
                    </a:p>
                  </a:txBody>
                  <a:tcPr/>
                </a:tc>
              </a:tr>
              <a:tr h="665218"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9" y="2714620"/>
          <a:ext cx="8786841" cy="884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421"/>
                <a:gridCol w="418421"/>
                <a:gridCol w="418421"/>
                <a:gridCol w="418421"/>
                <a:gridCol w="418421"/>
                <a:gridCol w="418421"/>
                <a:gridCol w="418421"/>
                <a:gridCol w="418421"/>
                <a:gridCol w="418421"/>
                <a:gridCol w="418421"/>
                <a:gridCol w="418421"/>
                <a:gridCol w="418421"/>
                <a:gridCol w="418421"/>
                <a:gridCol w="418421"/>
                <a:gridCol w="418421"/>
                <a:gridCol w="418421"/>
                <a:gridCol w="418421"/>
                <a:gridCol w="418421"/>
                <a:gridCol w="418421"/>
                <a:gridCol w="418421"/>
                <a:gridCol w="418421"/>
              </a:tblGrid>
              <a:tr h="5137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14348" y="3643314"/>
            <a:ext cx="18469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spc="30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Ключ:</a:t>
            </a:r>
            <a:endParaRPr lang="ru-RU" sz="4400" b="1" cap="none" spc="300" dirty="0">
              <a:ln w="1143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bg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0034" y="4643446"/>
          <a:ext cx="609600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214414" y="1285860"/>
          <a:ext cx="7225969" cy="52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57"/>
                <a:gridCol w="425057"/>
                <a:gridCol w="425057"/>
                <a:gridCol w="425057"/>
                <a:gridCol w="425057"/>
                <a:gridCol w="425057"/>
                <a:gridCol w="425057"/>
                <a:gridCol w="425057"/>
                <a:gridCol w="425057"/>
                <a:gridCol w="425057"/>
                <a:gridCol w="425057"/>
                <a:gridCol w="425057"/>
                <a:gridCol w="425057"/>
                <a:gridCol w="425057"/>
                <a:gridCol w="425057"/>
                <a:gridCol w="425057"/>
                <a:gridCol w="425057"/>
              </a:tblGrid>
              <a:tr h="52828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С</a:t>
                      </a:r>
                      <a:endParaRPr lang="ru-RU" sz="20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А</a:t>
                      </a:r>
                      <a:endParaRPr lang="ru-RU" sz="20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Ж</a:t>
                      </a:r>
                      <a:endParaRPr lang="ru-RU" sz="20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И</a:t>
                      </a:r>
                      <a:endParaRPr lang="ru-RU" sz="20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,</a:t>
                      </a:r>
                      <a:endParaRPr lang="ru-RU" sz="20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Ч</a:t>
                      </a:r>
                      <a:endParaRPr lang="ru-RU" sz="20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Т</a:t>
                      </a:r>
                      <a:endParaRPr lang="ru-RU" sz="20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О</a:t>
                      </a:r>
                      <a:endParaRPr lang="ru-RU" sz="20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Т</a:t>
                      </a:r>
                      <a:endParaRPr lang="ru-RU" sz="20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Ы</a:t>
                      </a:r>
                      <a:endParaRPr lang="ru-RU" sz="20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Е</a:t>
                      </a:r>
                      <a:endParaRPr lang="ru-RU" sz="20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Ш</a:t>
                      </a:r>
                      <a:endParaRPr lang="ru-RU" sz="20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Ь</a:t>
                      </a:r>
                      <a:endParaRPr lang="ru-RU" sz="20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,</a:t>
                      </a:r>
                      <a:endParaRPr lang="ru-RU" sz="20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57159" y="2714620"/>
          <a:ext cx="8786841" cy="513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421"/>
                <a:gridCol w="418421"/>
                <a:gridCol w="418421"/>
                <a:gridCol w="418421"/>
                <a:gridCol w="418421"/>
                <a:gridCol w="418421"/>
                <a:gridCol w="418421"/>
                <a:gridCol w="418421"/>
                <a:gridCol w="418421"/>
                <a:gridCol w="418421"/>
                <a:gridCol w="418421"/>
                <a:gridCol w="418421"/>
                <a:gridCol w="418421"/>
                <a:gridCol w="418421"/>
                <a:gridCol w="418421"/>
                <a:gridCol w="418421"/>
                <a:gridCol w="418421"/>
                <a:gridCol w="418421"/>
                <a:gridCol w="418421"/>
                <a:gridCol w="418421"/>
                <a:gridCol w="418421"/>
              </a:tblGrid>
              <a:tr h="51371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И</a:t>
                      </a:r>
                      <a:endParaRPr lang="ru-RU" sz="2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Я</a:t>
                      </a:r>
                      <a:endParaRPr lang="ru-RU" sz="2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С</a:t>
                      </a:r>
                      <a:endParaRPr lang="ru-RU" sz="2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К</a:t>
                      </a:r>
                      <a:endParaRPr lang="ru-RU" sz="2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А</a:t>
                      </a:r>
                      <a:endParaRPr lang="ru-RU" sz="2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Ж</a:t>
                      </a:r>
                      <a:endParaRPr lang="ru-RU" sz="2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У</a:t>
                      </a:r>
                      <a:endParaRPr lang="ru-RU" sz="2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К</a:t>
                      </a:r>
                      <a:endParaRPr lang="ru-RU" sz="2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Т</a:t>
                      </a:r>
                      <a:endParaRPr lang="ru-RU" sz="2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О</a:t>
                      </a:r>
                      <a:endParaRPr lang="ru-RU" sz="2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Т</a:t>
                      </a:r>
                      <a:endParaRPr lang="ru-RU" sz="2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Ы</a:t>
                      </a:r>
                      <a:endParaRPr lang="ru-RU" sz="2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Е</a:t>
                      </a:r>
                      <a:endParaRPr lang="ru-RU" sz="2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С</a:t>
                      </a:r>
                      <a:endParaRPr lang="ru-RU" sz="2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Т</a:t>
                      </a:r>
                      <a:endParaRPr lang="ru-RU" sz="2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Ь</a:t>
                      </a:r>
                      <a:endParaRPr lang="ru-RU" sz="2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214290"/>
            <a:ext cx="4564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наркомания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285728"/>
            <a:ext cx="7467600" cy="1104900"/>
          </a:xfrm>
        </p:spPr>
        <p:txBody>
          <a:bodyPr/>
          <a:lstStyle/>
          <a:p>
            <a:r>
              <a:rPr lang="ru-RU" sz="4800" dirty="0"/>
              <a:t>Наркомания - это смерть !</a:t>
            </a:r>
            <a:endParaRPr lang="ru-RU" dirty="0"/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7620000" y="5181600"/>
          <a:ext cx="1066800" cy="1143000"/>
        </p:xfrm>
        <a:graphic>
          <a:graphicData uri="http://schemas.openxmlformats.org/presentationml/2006/ole">
            <p:oleObj spid="_x0000_s31753" name="Clip" r:id="rId3" imgW="790956" imgH="621792" progId="">
              <p:embed/>
            </p:oleObj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8001000" y="3048000"/>
          <a:ext cx="762000" cy="1905000"/>
        </p:xfrm>
        <a:graphic>
          <a:graphicData uri="http://schemas.openxmlformats.org/presentationml/2006/ole">
            <p:oleObj spid="_x0000_s31754" name="Clip" r:id="rId4" imgW="327028" imgH="974690" progId="">
              <p:embed/>
            </p:oleObj>
          </a:graphicData>
        </a:graphic>
      </p:graphicFrame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3200400" y="2514600"/>
            <a:ext cx="2819400" cy="2590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762000" y="3124200"/>
          <a:ext cx="762000" cy="1828800"/>
        </p:xfrm>
        <a:graphic>
          <a:graphicData uri="http://schemas.openxmlformats.org/presentationml/2006/ole">
            <p:oleObj spid="_x0000_s31755" name="Clip" r:id="rId5" imgW="327028" imgH="974690" progId="">
              <p:embed/>
            </p:oleObj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/>
        </p:nvGraphicFramePr>
        <p:xfrm>
          <a:off x="685800" y="5105400"/>
          <a:ext cx="1371600" cy="1219200"/>
        </p:xfrm>
        <a:graphic>
          <a:graphicData uri="http://schemas.openxmlformats.org/presentationml/2006/ole">
            <p:oleObj spid="_x0000_s31756" name="Clip" r:id="rId6" imgW="868680" imgH="1004011" progId="">
              <p:embed/>
            </p:oleObj>
          </a:graphicData>
        </a:graphic>
      </p:graphicFrame>
      <p:graphicFrame>
        <p:nvGraphicFramePr>
          <p:cNvPr id="5131" name="Object 11"/>
          <p:cNvGraphicFramePr>
            <a:graphicFrameLocks noChangeAspect="1"/>
          </p:cNvGraphicFramePr>
          <p:nvPr/>
        </p:nvGraphicFramePr>
        <p:xfrm>
          <a:off x="685800" y="1600200"/>
          <a:ext cx="1066800" cy="1371600"/>
        </p:xfrm>
        <a:graphic>
          <a:graphicData uri="http://schemas.openxmlformats.org/presentationml/2006/ole">
            <p:oleObj spid="_x0000_s31757" name="Clip" r:id="rId7" imgW="2598738" imgH="3284538" progId="">
              <p:embed/>
            </p:oleObj>
          </a:graphicData>
        </a:graphic>
      </p:graphicFrame>
      <p:graphicFrame>
        <p:nvGraphicFramePr>
          <p:cNvPr id="5132" name="Object 12"/>
          <p:cNvGraphicFramePr>
            <a:graphicFrameLocks noChangeAspect="1"/>
          </p:cNvGraphicFramePr>
          <p:nvPr/>
        </p:nvGraphicFramePr>
        <p:xfrm>
          <a:off x="3124200" y="2286000"/>
          <a:ext cx="3505200" cy="3429000"/>
        </p:xfrm>
        <a:graphic>
          <a:graphicData uri="http://schemas.openxmlformats.org/presentationml/2006/ole">
            <p:oleObj spid="_x0000_s31758" name="Clip" r:id="rId8" imgW="815743" imgH="620257" progId="">
              <p:embed/>
            </p:oleObj>
          </a:graphicData>
        </a:graphic>
      </p:graphicFrame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1584325" y="3622675"/>
            <a:ext cx="1036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СПИД</a:t>
            </a:r>
            <a:endParaRPr lang="ru-RU"/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6613525" y="3698875"/>
            <a:ext cx="1223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Гепатит</a:t>
            </a:r>
            <a:endParaRPr lang="ru-RU"/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5867400" y="5715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Смерть</a:t>
            </a:r>
            <a:endParaRPr lang="ru-RU"/>
          </a:p>
        </p:txBody>
      </p:sp>
      <p:graphicFrame>
        <p:nvGraphicFramePr>
          <p:cNvPr id="5138" name="Object 18"/>
          <p:cNvGraphicFramePr>
            <a:graphicFrameLocks noChangeAspect="1"/>
          </p:cNvGraphicFramePr>
          <p:nvPr/>
        </p:nvGraphicFramePr>
        <p:xfrm flipH="1">
          <a:off x="7772400" y="1600200"/>
          <a:ext cx="990600" cy="1371600"/>
        </p:xfrm>
        <a:graphic>
          <a:graphicData uri="http://schemas.openxmlformats.org/presentationml/2006/ole">
            <p:oleObj spid="_x0000_s31759" name="Clip" r:id="rId9" imgW="858622" imgH="883310" progId="">
              <p:embed/>
            </p:oleObj>
          </a:graphicData>
        </a:graphic>
      </p:graphicFrame>
      <p:sp>
        <p:nvSpPr>
          <p:cNvPr id="5140" name="Line 20"/>
          <p:cNvSpPr>
            <a:spLocks noChangeShapeType="1"/>
          </p:cNvSpPr>
          <p:nvPr/>
        </p:nvSpPr>
        <p:spPr bwMode="auto">
          <a:xfrm>
            <a:off x="7315200" y="1828800"/>
            <a:ext cx="144780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5562600" y="1752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Потомство</a:t>
            </a: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1889125" y="1752600"/>
            <a:ext cx="2755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Повреждение мозга</a:t>
            </a:r>
            <a:endParaRPr lang="ru-RU"/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2041525" y="5756275"/>
            <a:ext cx="2151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Передозировка</a:t>
            </a:r>
          </a:p>
        </p:txBody>
      </p:sp>
      <p:sp>
        <p:nvSpPr>
          <p:cNvPr id="5147" name="Line 27"/>
          <p:cNvSpPr>
            <a:spLocks noChangeShapeType="1"/>
          </p:cNvSpPr>
          <p:nvPr/>
        </p:nvSpPr>
        <p:spPr bwMode="auto">
          <a:xfrm flipV="1">
            <a:off x="7391400" y="1676400"/>
            <a:ext cx="1371600" cy="1371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nimBg="1"/>
      <p:bldP spid="5133" grpId="0" autoUpdateAnimBg="0"/>
      <p:bldP spid="5136" grpId="0" autoUpdateAnimBg="0"/>
      <p:bldP spid="5137" grpId="0" autoUpdateAnimBg="0"/>
      <p:bldP spid="5140" grpId="0" animBg="1"/>
      <p:bldP spid="5141" grpId="0" autoUpdateAnimBg="0"/>
      <p:bldP spid="5143" grpId="0" autoUpdateAnimBg="0"/>
      <p:bldP spid="5144" grpId="0" autoUpdateAnimBg="0"/>
      <p:bldP spid="51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Documents and Settings\Admin\Local Settings\Temporary Internet Files\Content.IE5\H55WFITQ\MCj04376360000[1]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63" y="1543050"/>
            <a:ext cx="4814887" cy="481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0"/>
          <p:cNvSpPr>
            <a:spLocks noGrp="1"/>
          </p:cNvSpPr>
          <p:nvPr>
            <p:ph type="ctrTitle" sz="quarter"/>
          </p:nvPr>
        </p:nvSpPr>
        <p:spPr>
          <a:xfrm>
            <a:off x="500063" y="785813"/>
            <a:ext cx="8072437" cy="28573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>
                <a:solidFill>
                  <a:srgbClr val="FF0000"/>
                </a:solidFill>
              </a:rPr>
              <a:t>ЗДОРОВЬЕ</a:t>
            </a:r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sz="quarter" idx="1"/>
          </p:nvPr>
        </p:nvSpPr>
        <p:spPr>
          <a:xfrm>
            <a:off x="785787" y="4214818"/>
            <a:ext cx="7429552" cy="2357454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7200" dirty="0" smtClean="0">
                <a:solidFill>
                  <a:srgbClr val="FF0000"/>
                </a:solidFill>
              </a:rPr>
              <a:t>В ВАШИХ</a:t>
            </a:r>
          </a:p>
          <a:p>
            <a:pPr eaLnBrk="1" hangingPunct="1">
              <a:defRPr/>
            </a:pPr>
            <a:r>
              <a:rPr lang="ru-RU" sz="7200" dirty="0" smtClean="0">
                <a:solidFill>
                  <a:srgbClr val="FF0000"/>
                </a:solidFill>
              </a:rPr>
              <a:t>РУКАХ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86116" y="0"/>
            <a:ext cx="30003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ВАШЕ</a:t>
            </a:r>
            <a:endParaRPr lang="ru-RU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30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uiExpand="1" build="p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Documents and Settings\сэм\Рабочий стол\karamelka\материал по наркомании\17177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857280"/>
            <a:ext cx="9286908" cy="7419151"/>
          </a:xfrm>
          <a:prstGeom prst="rect">
            <a:avLst/>
          </a:prstGeom>
          <a:noFill/>
        </p:spPr>
      </p:pic>
      <p:pic>
        <p:nvPicPr>
          <p:cNvPr id="1026" name="Picture 2" descr="C:\Documents and Settings\сэм\Рабочий стол\karamelka\материал по наркомании\59508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071546"/>
            <a:ext cx="1785949" cy="201845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286908" cy="785818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</a:rPr>
              <a:t>В мире так много радости!</a:t>
            </a:r>
            <a:r>
              <a:rPr lang="ru-RU" sz="4400" dirty="0" smtClean="0">
                <a:ln>
                  <a:solidFill>
                    <a:srgbClr val="FF0000"/>
                  </a:solidFill>
                </a:ln>
                <a:solidFill>
                  <a:schemeClr val="accent3"/>
                </a:solidFill>
                <a:effectLst/>
              </a:rPr>
              <a:t/>
            </a:r>
            <a:br>
              <a:rPr lang="ru-RU" sz="4400" dirty="0" smtClean="0">
                <a:ln>
                  <a:solidFill>
                    <a:srgbClr val="FF0000"/>
                  </a:solidFill>
                </a:ln>
                <a:solidFill>
                  <a:schemeClr val="accent3"/>
                </a:solidFill>
                <a:effectLst/>
              </a:rPr>
            </a:br>
            <a:endParaRPr lang="ru-RU" dirty="0">
              <a:ln>
                <a:solidFill>
                  <a:srgbClr val="FF0000"/>
                </a:solidFill>
              </a:ln>
              <a:solidFill>
                <a:schemeClr val="accent3"/>
              </a:solidFill>
              <a:effectLst/>
            </a:endParaRPr>
          </a:p>
        </p:txBody>
      </p:sp>
      <p:pic>
        <p:nvPicPr>
          <p:cNvPr id="1029" name="Picture 5" descr="C:\Program Files\Microsoft Office\CLIPART\PUB60COR\J0101863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500570"/>
            <a:ext cx="1714480" cy="2589705"/>
          </a:xfrm>
          <a:prstGeom prst="rect">
            <a:avLst/>
          </a:prstGeom>
          <a:noFill/>
        </p:spPr>
      </p:pic>
      <p:pic>
        <p:nvPicPr>
          <p:cNvPr id="1031" name="Picture 7" descr="C:\Program Files\Microsoft Office\CLIPART\PUB60COR\PH03425I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85918" y="2428868"/>
            <a:ext cx="3143272" cy="2115979"/>
          </a:xfrm>
          <a:prstGeom prst="rect">
            <a:avLst/>
          </a:prstGeom>
          <a:noFill/>
        </p:spPr>
      </p:pic>
      <p:pic>
        <p:nvPicPr>
          <p:cNvPr id="1032" name="Picture 8" descr="C:\Program Files\Microsoft Office\CLIPART\PUB60COR\J022755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00364" y="4000504"/>
            <a:ext cx="2498512" cy="3071810"/>
          </a:xfrm>
          <a:prstGeom prst="rect">
            <a:avLst/>
          </a:prstGeom>
          <a:noFill/>
        </p:spPr>
      </p:pic>
      <p:pic>
        <p:nvPicPr>
          <p:cNvPr id="1033" name="Picture 9" descr="C:\Program Files\Microsoft Office\CLIPART\PUB60COR\J017863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86248" y="2428868"/>
            <a:ext cx="2357454" cy="1610518"/>
          </a:xfrm>
          <a:prstGeom prst="rect">
            <a:avLst/>
          </a:prstGeom>
          <a:noFill/>
        </p:spPr>
      </p:pic>
      <p:pic>
        <p:nvPicPr>
          <p:cNvPr id="1030" name="Picture 6" descr="C:\Program Files\Microsoft Office\CLIPART\PUB60COR\J0149018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643702" y="2786058"/>
            <a:ext cx="2678925" cy="1785950"/>
          </a:xfrm>
          <a:prstGeom prst="rect">
            <a:avLst/>
          </a:prstGeom>
          <a:noFill/>
        </p:spPr>
      </p:pic>
      <p:pic>
        <p:nvPicPr>
          <p:cNvPr id="1028" name="Picture 4" descr="C:\Program Files\Microsoft Office\CLIPART\PUB60COR\J0101859.BMP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3000372"/>
            <a:ext cx="2245051" cy="1486307"/>
          </a:xfrm>
          <a:prstGeom prst="rect">
            <a:avLst/>
          </a:prstGeom>
          <a:noFill/>
        </p:spPr>
      </p:pic>
      <p:pic>
        <p:nvPicPr>
          <p:cNvPr id="4" name="Picture 5" descr="C:\Documents and Settings\сэм\Рабочий стол\karamelka\материал по наркомании\2081409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714480" y="4524198"/>
            <a:ext cx="1928826" cy="2574270"/>
          </a:xfrm>
          <a:prstGeom prst="rect">
            <a:avLst/>
          </a:prstGeom>
          <a:noFill/>
        </p:spPr>
      </p:pic>
      <p:pic>
        <p:nvPicPr>
          <p:cNvPr id="5" name="Picture 6" descr="C:\Documents and Settings\сэм\Рабочий стол\karamelka\материал по наркомании\1452946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072066" y="3857628"/>
            <a:ext cx="2344737" cy="156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7" descr="C:\Documents and Settings\сэм\Рабочий стол\karamelka\материал по наркомании\Child_radost_big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000628" y="5357826"/>
            <a:ext cx="2283288" cy="1776398"/>
          </a:xfrm>
          <a:prstGeom prst="rect">
            <a:avLst/>
          </a:prstGeom>
          <a:noFill/>
        </p:spPr>
      </p:pic>
      <p:pic>
        <p:nvPicPr>
          <p:cNvPr id="7" name="Picture 8" descr="C:\Documents and Settings\сэм\Рабочий стол\karamelka\материал по наркомании\userimgC04D7B4904E14FBB9C70CA6EA7EFE90C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295218" y="4572008"/>
            <a:ext cx="2043142" cy="2512061"/>
          </a:xfrm>
          <a:prstGeom prst="rect">
            <a:avLst/>
          </a:prstGeom>
          <a:noFill/>
        </p:spPr>
      </p:pic>
      <p:pic>
        <p:nvPicPr>
          <p:cNvPr id="1027" name="Picture 3" descr="C:\Documents and Settings\сэм\Рабочий стол\karamelka\материал по наркомании\1675405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858148" y="928670"/>
            <a:ext cx="1438873" cy="191611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C:\Documents and Settings\сэм\Рабочий стол\karamelka\материал по наркомании\17177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857280"/>
            <a:ext cx="9286908" cy="7419151"/>
          </a:xfrm>
          <a:prstGeom prst="rect">
            <a:avLst/>
          </a:prstGeom>
          <a:noFill/>
        </p:spPr>
      </p:pic>
      <p:pic>
        <p:nvPicPr>
          <p:cNvPr id="2056" name="Picture 8" descr="C:\Program Files\Microsoft Office\CLIPART\PUB60COR\PH02810J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3000372"/>
            <a:ext cx="3214710" cy="24875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ru-RU" sz="5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</a:rPr>
              <a:t>В мире так много вкуса!</a:t>
            </a:r>
            <a:endParaRPr lang="ru-RU" sz="54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2052" name="Picture 4" descr="C:\Program Files\Microsoft Office\CLIPART\PUB60COR\J038296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429240"/>
            <a:ext cx="2000264" cy="1428760"/>
          </a:xfrm>
          <a:prstGeom prst="rect">
            <a:avLst/>
          </a:prstGeom>
          <a:noFill/>
        </p:spPr>
      </p:pic>
      <p:pic>
        <p:nvPicPr>
          <p:cNvPr id="2053" name="Picture 5" descr="C:\Program Files\Microsoft Office\CLIPART\PUB60COR\PH02755U.BM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6314" y="2428868"/>
            <a:ext cx="1857388" cy="2405338"/>
          </a:xfrm>
          <a:prstGeom prst="rect">
            <a:avLst/>
          </a:prstGeom>
          <a:noFill/>
        </p:spPr>
      </p:pic>
      <p:pic>
        <p:nvPicPr>
          <p:cNvPr id="2054" name="Picture 6" descr="C:\Program Files\Microsoft Office\CLIPART\PUB60COR\PH02756U.BMP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85852" y="1643050"/>
            <a:ext cx="1846264" cy="1428760"/>
          </a:xfrm>
          <a:prstGeom prst="rect">
            <a:avLst/>
          </a:prstGeom>
          <a:noFill/>
        </p:spPr>
      </p:pic>
      <p:pic>
        <p:nvPicPr>
          <p:cNvPr id="2055" name="Picture 7" descr="C:\Program Files\Microsoft Office\CLIPART\PUB60COR\PH02753U.BMP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143504" y="4857760"/>
            <a:ext cx="2583390" cy="2000240"/>
          </a:xfrm>
          <a:prstGeom prst="rect">
            <a:avLst/>
          </a:prstGeom>
          <a:noFill/>
        </p:spPr>
      </p:pic>
      <p:pic>
        <p:nvPicPr>
          <p:cNvPr id="2057" name="Picture 9" descr="C:\Program Files\Microsoft Office\CLIPART\PUB60COR\PH02845G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4000504"/>
            <a:ext cx="1193953" cy="1540199"/>
          </a:xfrm>
          <a:prstGeom prst="rect">
            <a:avLst/>
          </a:prstGeom>
          <a:noFill/>
        </p:spPr>
      </p:pic>
      <p:pic>
        <p:nvPicPr>
          <p:cNvPr id="2050" name="Picture 2" descr="C:\Program Files\Microsoft Office\CLIPART\PUB60COR\J0101866.BMP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1571612"/>
            <a:ext cx="1600079" cy="2433922"/>
          </a:xfrm>
          <a:prstGeom prst="rect">
            <a:avLst/>
          </a:prstGeom>
          <a:noFill/>
        </p:spPr>
      </p:pic>
      <p:pic>
        <p:nvPicPr>
          <p:cNvPr id="2051" name="Picture 3" descr="C:\Program Files\Microsoft Office\CLIPART\PUB60COR\J0145373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428728" y="3071810"/>
            <a:ext cx="1413964" cy="933437"/>
          </a:xfrm>
          <a:prstGeom prst="rect">
            <a:avLst/>
          </a:prstGeom>
          <a:noFill/>
        </p:spPr>
      </p:pic>
      <p:pic>
        <p:nvPicPr>
          <p:cNvPr id="3" name="Picture 2" descr="C:\Documents and Settings\сэм\Рабочий стол\karamelka\материал по наркомании\307354_60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714876" y="1500174"/>
            <a:ext cx="2286016" cy="1714512"/>
          </a:xfrm>
          <a:prstGeom prst="rect">
            <a:avLst/>
          </a:prstGeom>
          <a:noFill/>
        </p:spPr>
      </p:pic>
      <p:pic>
        <p:nvPicPr>
          <p:cNvPr id="4" name="Picture 3" descr="C:\Documents and Settings\сэм\Рабочий стол\karamelka\материал по наркомании\537237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929058" y="5451587"/>
            <a:ext cx="2143140" cy="1406413"/>
          </a:xfrm>
          <a:prstGeom prst="rect">
            <a:avLst/>
          </a:prstGeom>
          <a:noFill/>
        </p:spPr>
      </p:pic>
      <p:pic>
        <p:nvPicPr>
          <p:cNvPr id="5" name="Picture 4" descr="C:\Documents and Settings\сэм\Рабочий стол\karamelka\материал по наркомании\71653062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000232" y="5503910"/>
            <a:ext cx="1973674" cy="1354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C:\Documents and Settings\сэм\Рабочий стол\karamelka\материал по наркомании\1233849203_1204508109_1204304a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143768" y="4476774"/>
            <a:ext cx="1857356" cy="2381226"/>
          </a:xfrm>
          <a:prstGeom prst="rect">
            <a:avLst/>
          </a:prstGeom>
          <a:noFill/>
        </p:spPr>
      </p:pic>
      <p:pic>
        <p:nvPicPr>
          <p:cNvPr id="7" name="Picture 6" descr="C:\Documents and Settings\сэм\Рабочий стол\karamelka\материал по наркомании\20090213063019.jp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1142975" y="4000504"/>
            <a:ext cx="1883582" cy="1500198"/>
          </a:xfrm>
          <a:prstGeom prst="rect">
            <a:avLst/>
          </a:prstGeom>
          <a:noFill/>
        </p:spPr>
      </p:pic>
      <p:pic>
        <p:nvPicPr>
          <p:cNvPr id="8" name="Picture 7" descr="C:\Documents and Settings\сэм\Рабочий стол\karamelka\материал по наркомании\i.jpe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6572264" y="2758696"/>
            <a:ext cx="2571736" cy="1924428"/>
          </a:xfrm>
          <a:prstGeom prst="rect">
            <a:avLst/>
          </a:prstGeom>
          <a:noFill/>
        </p:spPr>
      </p:pic>
      <p:pic>
        <p:nvPicPr>
          <p:cNvPr id="9" name="Picture 8" descr="C:\Documents and Settings\сэм\Рабочий стол\karamelka\материал по наркомании\img_16997652_4_0.jpg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2786050" y="1571612"/>
            <a:ext cx="1905000" cy="1428750"/>
          </a:xfrm>
          <a:prstGeom prst="rect">
            <a:avLst/>
          </a:prstGeom>
          <a:noFill/>
        </p:spPr>
      </p:pic>
      <p:pic>
        <p:nvPicPr>
          <p:cNvPr id="10" name="Picture 9" descr="C:\Documents and Settings\сэм\Рабочий стол\karamelka\материал по наркомании\pancakes_with_salmon.jpg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7000892" y="1428736"/>
            <a:ext cx="2143108" cy="2143108"/>
          </a:xfrm>
          <a:prstGeom prst="rect">
            <a:avLst/>
          </a:prstGeom>
          <a:noFill/>
        </p:spPr>
      </p:pic>
      <p:pic>
        <p:nvPicPr>
          <p:cNvPr id="2058" name="Picture 10" descr="C:\Documents and Settings\сэм\Рабочий стол\karamelka\материал по наркомании\slide0009_image009.jpg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7286644" y="5773572"/>
            <a:ext cx="1571635" cy="1084428"/>
          </a:xfrm>
          <a:prstGeom prst="rect">
            <a:avLst/>
          </a:prstGeom>
          <a:noFill/>
        </p:spPr>
      </p:pic>
      <p:pic>
        <p:nvPicPr>
          <p:cNvPr id="2059" name="Picture 11" descr="C:\Documents and Settings\сэм\Рабочий стол\karamelka\материал по наркомании\varenoe.JPG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5214942" y="4143380"/>
            <a:ext cx="1905231" cy="126681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C:\Documents and Settings\сэм\Рабочий стол\karamelka\материал по наркомании\17177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857280"/>
            <a:ext cx="9286908" cy="7419151"/>
          </a:xfrm>
          <a:prstGeom prst="rect">
            <a:avLst/>
          </a:prstGeom>
          <a:noFill/>
        </p:spPr>
      </p:pic>
      <p:pic>
        <p:nvPicPr>
          <p:cNvPr id="3082" name="Picture 10" descr="C:\Program Files\Microsoft Office\CLIPART\PUB60COR\J018268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2500306"/>
            <a:ext cx="3657600" cy="24320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42900"/>
            <a:ext cx="9144000" cy="1071562"/>
          </a:xfrm>
        </p:spPr>
        <p:txBody>
          <a:bodyPr>
            <a:normAutofit/>
          </a:bodyPr>
          <a:lstStyle/>
          <a:p>
            <a:r>
              <a:rPr lang="ru-RU" sz="5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</a:rPr>
              <a:t>В мире так много цвета!</a:t>
            </a:r>
            <a:endParaRPr lang="ru-RU" sz="54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3074" name="Picture 2" descr="C:\Program Files\Microsoft Office\CLIPART\PUB60COR\J014516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786058"/>
            <a:ext cx="2928926" cy="1933548"/>
          </a:xfrm>
          <a:prstGeom prst="rect">
            <a:avLst/>
          </a:prstGeom>
          <a:noFill/>
        </p:spPr>
      </p:pic>
      <p:pic>
        <p:nvPicPr>
          <p:cNvPr id="3075" name="Picture 3" descr="C:\Program Files\Microsoft Office\CLIPART\PUB60COR\J014614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08920" y="1571612"/>
            <a:ext cx="1935080" cy="3000285"/>
          </a:xfrm>
          <a:prstGeom prst="rect">
            <a:avLst/>
          </a:prstGeom>
          <a:noFill/>
        </p:spPr>
      </p:pic>
      <p:pic>
        <p:nvPicPr>
          <p:cNvPr id="3076" name="Picture 4" descr="C:\Program Files\Microsoft Office\CLIPART\PUB60COR\J017536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486400" y="4572008"/>
            <a:ext cx="3657600" cy="2451100"/>
          </a:xfrm>
          <a:prstGeom prst="rect">
            <a:avLst/>
          </a:prstGeom>
          <a:noFill/>
        </p:spPr>
      </p:pic>
      <p:pic>
        <p:nvPicPr>
          <p:cNvPr id="3079" name="Picture 7" descr="C:\Program Files\Microsoft Office\CLIPART\PUB60COR\J0178459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4724810"/>
            <a:ext cx="3428992" cy="2291948"/>
          </a:xfrm>
          <a:prstGeom prst="rect">
            <a:avLst/>
          </a:prstGeom>
          <a:noFill/>
        </p:spPr>
      </p:pic>
      <p:pic>
        <p:nvPicPr>
          <p:cNvPr id="3080" name="Picture 8" descr="C:\Program Files\Microsoft Office\CLIPART\PUB60COR\J0178932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143372" y="1214422"/>
            <a:ext cx="1785950" cy="2241193"/>
          </a:xfrm>
          <a:prstGeom prst="rect">
            <a:avLst/>
          </a:prstGeom>
          <a:noFill/>
        </p:spPr>
      </p:pic>
      <p:pic>
        <p:nvPicPr>
          <p:cNvPr id="3081" name="Picture 9" descr="C:\Program Files\Microsoft Office\CLIPART\PUB60COR\J0179963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428992" y="3429000"/>
            <a:ext cx="2309813" cy="3657600"/>
          </a:xfrm>
          <a:prstGeom prst="rect">
            <a:avLst/>
          </a:prstGeom>
          <a:noFill/>
        </p:spPr>
      </p:pic>
      <p:pic>
        <p:nvPicPr>
          <p:cNvPr id="3083" name="Picture 11" descr="C:\Program Files\Microsoft Office\CLIPART\PUB60COR\J0341554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643570" y="2643182"/>
            <a:ext cx="1714512" cy="2402819"/>
          </a:xfrm>
          <a:prstGeom prst="rect">
            <a:avLst/>
          </a:prstGeom>
          <a:noFill/>
        </p:spPr>
      </p:pic>
      <p:pic>
        <p:nvPicPr>
          <p:cNvPr id="3084" name="Picture 12" descr="C:\Program Files\Microsoft Office\CLIPART\PUB60COR\PH01179J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214546" y="1428736"/>
            <a:ext cx="2062844" cy="1357322"/>
          </a:xfrm>
          <a:prstGeom prst="rect">
            <a:avLst/>
          </a:prstGeom>
          <a:noFill/>
        </p:spPr>
      </p:pic>
      <p:pic>
        <p:nvPicPr>
          <p:cNvPr id="3085" name="Picture 13" descr="C:\Program Files\Microsoft Office\CLIPART\PUB60COR\PH01255G.GIF"/>
          <p:cNvPicPr>
            <a:picLocks noChangeAspect="1" noChangeArrowheads="1" noCrop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0" y="3857628"/>
            <a:ext cx="1302161" cy="857256"/>
          </a:xfrm>
          <a:prstGeom prst="rect">
            <a:avLst/>
          </a:prstGeom>
          <a:noFill/>
        </p:spPr>
      </p:pic>
      <p:pic>
        <p:nvPicPr>
          <p:cNvPr id="3" name="Picture 2" descr="C:\Documents and Settings\сэм\Рабочий стол\karamelka\материал по наркомании\df01a886847b38c6a0e2cdb2b98ceb94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929322" y="1500174"/>
            <a:ext cx="1357322" cy="1241950"/>
          </a:xfrm>
          <a:prstGeom prst="rect">
            <a:avLst/>
          </a:prstGeom>
          <a:noFill/>
        </p:spPr>
      </p:pic>
      <p:pic>
        <p:nvPicPr>
          <p:cNvPr id="4" name="Picture 3" descr="C:\Documents and Settings\сэм\Рабочий стол\karamelka\материал по наркомании\1225903452_680099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1285860"/>
            <a:ext cx="2297320" cy="1528761"/>
          </a:xfrm>
          <a:prstGeom prst="rect">
            <a:avLst/>
          </a:prstGeom>
          <a:noFill/>
        </p:spPr>
      </p:pic>
      <p:pic>
        <p:nvPicPr>
          <p:cNvPr id="5" name="Picture 4" descr="C:\Documents and Settings\сэм\Рабочий стол\karamelka\материал по наркомании\680098_G.jp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072331" y="5634529"/>
            <a:ext cx="2071670" cy="13822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Documents and Settings\Admin\Local Settings\Temporary Internet Files\Content.IE5\H55WFITQ\MCj04376360000[1]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63" y="1543050"/>
            <a:ext cx="4814887" cy="481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11"/>
          <p:cNvSpPr>
            <a:spLocks noGrp="1"/>
          </p:cNvSpPr>
          <p:nvPr>
            <p:ph type="subTitle" sz="quarter" idx="1"/>
          </p:nvPr>
        </p:nvSpPr>
        <p:spPr>
          <a:xfrm>
            <a:off x="-214346" y="1142984"/>
            <a:ext cx="10072758" cy="928694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defRPr/>
            </a:pPr>
            <a:r>
              <a:rPr lang="ru-RU" sz="12600" dirty="0" smtClean="0">
                <a:ln w="28575"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Здоровье - …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-714412" y="1"/>
            <a:ext cx="10787138" cy="1571612"/>
          </a:xfrm>
        </p:spPr>
        <p:txBody>
          <a:bodyPr>
            <a:normAutofit fontScale="90000"/>
          </a:bodyPr>
          <a:lstStyle/>
          <a:p>
            <a:r>
              <a:rPr lang="ru-RU" sz="66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«Формула здоровья»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</a:b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143116"/>
            <a:ext cx="831400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28575">
                  <a:solidFill>
                    <a:sysClr val="windowText" lastClr="000000"/>
                  </a:solidFill>
                </a:ln>
              </a:rPr>
              <a:t>это состояние физического,</a:t>
            </a:r>
          </a:p>
          <a:p>
            <a:pPr algn="ctr"/>
            <a:r>
              <a:rPr lang="ru-RU" sz="5400" dirty="0" smtClean="0">
                <a:ln w="28575">
                  <a:solidFill>
                    <a:sysClr val="windowText" lastClr="000000"/>
                  </a:solidFill>
                </a:ln>
              </a:rPr>
              <a:t> психологического и </a:t>
            </a:r>
          </a:p>
          <a:p>
            <a:pPr algn="ctr"/>
            <a:r>
              <a:rPr lang="ru-RU" sz="5400" dirty="0" smtClean="0">
                <a:ln w="28575">
                  <a:solidFill>
                    <a:sysClr val="windowText" lastClr="000000"/>
                  </a:solidFill>
                </a:ln>
              </a:rPr>
              <a:t>социального благополучия.</a:t>
            </a:r>
            <a:endParaRPr lang="ru-RU" sz="5400" dirty="0">
              <a:ln w="28575">
                <a:solidFill>
                  <a:sysClr val="windowText" lastClr="000000"/>
                </a:solidFill>
              </a:ln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C:\Documents and Settings\сэм\Рабочий стол\karamelka\материал по наркомании\17177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857280"/>
            <a:ext cx="9286908" cy="7419151"/>
          </a:xfrm>
          <a:prstGeom prst="rect">
            <a:avLst/>
          </a:prstGeom>
          <a:noFill/>
        </p:spPr>
      </p:pic>
      <p:pic>
        <p:nvPicPr>
          <p:cNvPr id="4103" name="Picture 7" descr="C:\Program Files\Microsoft Office\CLIPART\PUB60COR\J017863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02" y="3143248"/>
            <a:ext cx="2693308" cy="1778004"/>
          </a:xfrm>
          <a:prstGeom prst="rect">
            <a:avLst/>
          </a:prstGeom>
          <a:noFill/>
        </p:spPr>
      </p:pic>
      <p:pic>
        <p:nvPicPr>
          <p:cNvPr id="3" name="Picture 2" descr="C:\Documents and Settings\сэм\Рабочий стол\karamelka\материал по наркомании\75041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08" y="2571744"/>
            <a:ext cx="1428760" cy="1904749"/>
          </a:xfrm>
          <a:prstGeom prst="rect">
            <a:avLst/>
          </a:prstGeom>
          <a:noFill/>
        </p:spPr>
      </p:pic>
      <p:pic>
        <p:nvPicPr>
          <p:cNvPr id="6" name="Picture 5" descr="C:\Documents and Settings\сэм\Рабочий стол\karamelka\материал по наркомании\IMG_072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868" y="1500174"/>
            <a:ext cx="2881306" cy="192087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785818"/>
          </a:xfrm>
        </p:spPr>
        <p:txBody>
          <a:bodyPr>
            <a:noAutofit/>
          </a:bodyPr>
          <a:lstStyle/>
          <a:p>
            <a:r>
              <a:rPr lang="ru-RU" sz="4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</a:rPr>
              <a:t>В мире так много интересного!</a:t>
            </a:r>
            <a:endParaRPr lang="ru-RU" sz="44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4098" name="Picture 2" descr="C:\Program Files\Microsoft Office\CLIPART\PUB60COR\PH02398U.BMP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214346" y="1571612"/>
            <a:ext cx="2635292" cy="1744661"/>
          </a:xfrm>
          <a:prstGeom prst="rect">
            <a:avLst/>
          </a:prstGeom>
          <a:noFill/>
        </p:spPr>
      </p:pic>
      <p:pic>
        <p:nvPicPr>
          <p:cNvPr id="4099" name="Picture 3" descr="C:\Program Files\Microsoft Office\CLIPART\PUB60COR\PH01562U.BMP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4114800"/>
            <a:ext cx="1816100" cy="2743200"/>
          </a:xfrm>
          <a:prstGeom prst="rect">
            <a:avLst/>
          </a:prstGeom>
          <a:noFill/>
        </p:spPr>
      </p:pic>
      <p:pic>
        <p:nvPicPr>
          <p:cNvPr id="4100" name="Picture 4" descr="C:\Program Files\Microsoft Office\CLIPART\PUB60COR\PH01478U.BMP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857884" y="5041900"/>
            <a:ext cx="2743200" cy="1816100"/>
          </a:xfrm>
          <a:prstGeom prst="rect">
            <a:avLst/>
          </a:prstGeom>
          <a:noFill/>
        </p:spPr>
      </p:pic>
      <p:pic>
        <p:nvPicPr>
          <p:cNvPr id="4101" name="Picture 5" descr="C:\Program Files\Microsoft Office\CLIPART\PUB60COR\PH00780U.BMP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500430" y="4902200"/>
            <a:ext cx="2743200" cy="1955800"/>
          </a:xfrm>
          <a:prstGeom prst="rect">
            <a:avLst/>
          </a:prstGeom>
          <a:noFill/>
        </p:spPr>
      </p:pic>
      <p:pic>
        <p:nvPicPr>
          <p:cNvPr id="4102" name="Picture 6" descr="C:\Program Files\Microsoft Office\CLIPART\PUB60COR\J0309567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886572" y="3429000"/>
            <a:ext cx="2257428" cy="1610769"/>
          </a:xfrm>
          <a:prstGeom prst="rect">
            <a:avLst/>
          </a:prstGeom>
          <a:noFill/>
        </p:spPr>
      </p:pic>
      <p:pic>
        <p:nvPicPr>
          <p:cNvPr id="4104" name="Picture 8" descr="C:\Program Files\Microsoft Office\CLIPART\PUB60COR\J0101867.BMP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400800" y="1500174"/>
            <a:ext cx="2743200" cy="1854200"/>
          </a:xfrm>
          <a:prstGeom prst="rect">
            <a:avLst/>
          </a:prstGeom>
          <a:noFill/>
        </p:spPr>
      </p:pic>
      <p:pic>
        <p:nvPicPr>
          <p:cNvPr id="4105" name="Picture 9" descr="C:\Program Files\Microsoft Office\CLIPART\PUB60COR\J0101857.BMP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785918" y="4114800"/>
            <a:ext cx="1816100" cy="2743200"/>
          </a:xfrm>
          <a:prstGeom prst="rect">
            <a:avLst/>
          </a:prstGeom>
          <a:noFill/>
        </p:spPr>
      </p:pic>
      <p:pic>
        <p:nvPicPr>
          <p:cNvPr id="4107" name="Picture 11" descr="C:\Program Files\Microsoft Office\CLIPART\PUB60COR\BD19563_.GIF"/>
          <p:cNvPicPr>
            <a:picLocks noChangeAspect="1" noChangeArrowheads="1" noCrop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929586" y="5046332"/>
            <a:ext cx="1214414" cy="1811667"/>
          </a:xfrm>
          <a:prstGeom prst="rect">
            <a:avLst/>
          </a:prstGeom>
          <a:noFill/>
        </p:spPr>
      </p:pic>
      <p:pic>
        <p:nvPicPr>
          <p:cNvPr id="4" name="Picture 3" descr="C:\Documents and Settings\сэм\Рабочий стол\karamelka\материал по наркомании\08_pics_89750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2928934"/>
            <a:ext cx="2155814" cy="1434149"/>
          </a:xfrm>
          <a:prstGeom prst="rect">
            <a:avLst/>
          </a:prstGeom>
          <a:noFill/>
        </p:spPr>
      </p:pic>
      <p:pic>
        <p:nvPicPr>
          <p:cNvPr id="5" name="Picture 4" descr="C:\Documents and Settings\сэм\Рабочий стол\karamelka\материал по наркомании\20051213203727_7-otdyx2-2,5.jp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5357818" y="3357562"/>
            <a:ext cx="2022266" cy="1752599"/>
          </a:xfrm>
          <a:prstGeom prst="rect">
            <a:avLst/>
          </a:prstGeom>
          <a:noFill/>
        </p:spPr>
      </p:pic>
      <p:pic>
        <p:nvPicPr>
          <p:cNvPr id="7" name="Picture 6" descr="C:\Documents and Settings\сэм\Рабочий стол\karamelka\материал по наркомании\pp1.jp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2285984" y="1500174"/>
            <a:ext cx="1381118" cy="138111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а 1 из 12046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214422"/>
            <a:ext cx="2000264" cy="3030703"/>
          </a:xfrm>
          <a:prstGeom prst="rect">
            <a:avLst/>
          </a:prstGeom>
          <a:noFill/>
        </p:spPr>
      </p:pic>
      <p:pic>
        <p:nvPicPr>
          <p:cNvPr id="14342" name="Picture 6" descr="Картинка 2 из 228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29322" y="1214423"/>
            <a:ext cx="3174072" cy="2500330"/>
          </a:xfrm>
          <a:prstGeom prst="rect">
            <a:avLst/>
          </a:prstGeom>
          <a:noFill/>
        </p:spPr>
      </p:pic>
      <p:pic>
        <p:nvPicPr>
          <p:cNvPr id="14344" name="Picture 8" descr="Картинка 10 из 15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357686" y="4071942"/>
            <a:ext cx="3929090" cy="2506363"/>
          </a:xfrm>
          <a:prstGeom prst="rect">
            <a:avLst/>
          </a:prstGeom>
          <a:noFill/>
        </p:spPr>
      </p:pic>
      <p:pic>
        <p:nvPicPr>
          <p:cNvPr id="14346" name="Picture 10" descr="Картинка 10 из 247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428860" y="1214422"/>
            <a:ext cx="3281356" cy="2464730"/>
          </a:xfrm>
          <a:prstGeom prst="rect">
            <a:avLst/>
          </a:prstGeom>
          <a:noFill/>
        </p:spPr>
      </p:pic>
      <p:pic>
        <p:nvPicPr>
          <p:cNvPr id="14348" name="Picture 12" descr="Картинка 1 из 2853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14282" y="4357694"/>
            <a:ext cx="3510788" cy="223294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28728" y="285728"/>
            <a:ext cx="67151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закаливание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43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43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143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143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786182" y="1214422"/>
            <a:ext cx="443820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Пьянство есть упражнение </a:t>
            </a:r>
          </a:p>
          <a:p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в безумии.</a:t>
            </a:r>
          </a:p>
          <a:p>
            <a:r>
              <a:rPr lang="ru-RU" sz="2800" dirty="0">
                <a:solidFill>
                  <a:srgbClr val="FF0000"/>
                </a:solidFill>
              </a:rPr>
              <a:t>                                   </a:t>
            </a:r>
            <a:r>
              <a:rPr lang="ru-RU" sz="2800" dirty="0">
                <a:solidFill>
                  <a:schemeClr val="bg1"/>
                </a:solidFill>
              </a:rPr>
              <a:t> Пифагор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00034" y="2500306"/>
            <a:ext cx="50292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dirty="0">
                <a:ln w="1270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-Подавляет психику.</a:t>
            </a:r>
          </a:p>
          <a:p>
            <a:r>
              <a:rPr lang="ru-RU" sz="2800" dirty="0">
                <a:ln w="1270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          -Создает множество проблем.</a:t>
            </a:r>
          </a:p>
          <a:p>
            <a:r>
              <a:rPr lang="ru-RU" sz="2800" dirty="0">
                <a:ln w="1270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-Делает зависимым.</a:t>
            </a:r>
          </a:p>
          <a:p>
            <a:r>
              <a:rPr lang="ru-RU" sz="2800" dirty="0">
                <a:ln w="1270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          -Разрушает организм.</a:t>
            </a:r>
          </a:p>
          <a:p>
            <a:r>
              <a:rPr lang="ru-RU" sz="2800" dirty="0">
                <a:ln w="1270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-Лишает семьи.</a:t>
            </a:r>
          </a:p>
          <a:p>
            <a:r>
              <a:rPr lang="ru-RU" sz="2800" dirty="0">
                <a:ln w="1270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          -Проблемы с законом.</a:t>
            </a:r>
          </a:p>
          <a:p>
            <a:r>
              <a:rPr lang="ru-RU" sz="2800" dirty="0">
                <a:ln w="1270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-Ранняя смерть.</a:t>
            </a:r>
          </a:p>
        </p:txBody>
      </p:sp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7429520" y="4000504"/>
          <a:ext cx="1371600" cy="2209800"/>
        </p:xfrm>
        <a:graphic>
          <a:graphicData uri="http://schemas.openxmlformats.org/presentationml/2006/ole">
            <p:oleObj spid="_x0000_s1028" name="Clip" r:id="rId4" imgW="789127" imgH="1001268" progId="">
              <p:embed/>
            </p:oleObj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5643570" y="2285992"/>
          <a:ext cx="1447800" cy="3759200"/>
        </p:xfrm>
        <a:graphic>
          <a:graphicData uri="http://schemas.openxmlformats.org/presentationml/2006/ole">
            <p:oleObj spid="_x0000_s1029" name="Clip" r:id="rId5" imgW="550469" imgH="1913839" progId="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000232" y="285728"/>
            <a:ext cx="53578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алкоголизм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57166"/>
            <a:ext cx="75264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«Дополните пословицу»</a:t>
            </a:r>
            <a:endParaRPr lang="ru-RU" sz="5400" b="1" cap="none" spc="0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571612"/>
            <a:ext cx="792958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Пьяному море по колено, а лужа по … </a:t>
            </a:r>
            <a:endParaRPr lang="ru-RU" sz="3600" b="1" cap="all" spc="0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57752" y="3643315"/>
            <a:ext cx="17145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добра </a:t>
            </a:r>
            <a:endParaRPr lang="ru-RU" sz="3600" b="1" cap="all" spc="0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285992"/>
            <a:ext cx="771527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Что у трезвого на уме, у пьяного на …</a:t>
            </a:r>
            <a:endParaRPr lang="ru-RU" sz="3600" b="1" cap="all" spc="0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85784" y="3000372"/>
            <a:ext cx="72866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С хмелём </a:t>
            </a:r>
            <a:r>
              <a:rPr lang="ru-RU" sz="36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познаться</a:t>
            </a: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, с честью …</a:t>
            </a:r>
            <a:endParaRPr lang="ru-RU" sz="3600" b="1" cap="all" spc="0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643314"/>
            <a:ext cx="57150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Пить до дна – не видать …</a:t>
            </a:r>
            <a:endParaRPr lang="ru-RU" sz="3600" b="1" cap="all" spc="0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72330" y="2143116"/>
            <a:ext cx="165259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языке </a:t>
            </a:r>
            <a:endParaRPr lang="ru-RU" sz="4400" b="1" cap="all" spc="0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00892" y="1500174"/>
            <a:ext cx="165259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уши</a:t>
            </a: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 </a:t>
            </a:r>
            <a:endParaRPr lang="ru-RU" sz="3600" b="1" cap="all" spc="0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29322" y="2928934"/>
            <a:ext cx="300039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расстаться</a:t>
            </a:r>
            <a:endParaRPr lang="ru-RU" sz="4400" b="1" cap="all" spc="0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357554" y="5000636"/>
          <a:ext cx="2000264" cy="1652392"/>
        </p:xfrm>
        <a:graphic>
          <a:graphicData uri="http://schemas.openxmlformats.org/presentationml/2006/ole">
            <p:oleObj spid="_x0000_s2053" name="Clip" r:id="rId3" imgW="3950208" imgH="2285205" progId="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6429388" y="4140829"/>
          <a:ext cx="2347914" cy="1593227"/>
        </p:xfrm>
        <a:graphic>
          <a:graphicData uri="http://schemas.openxmlformats.org/presentationml/2006/ole">
            <p:oleObj spid="_x0000_s2054" name="Clip" r:id="rId4" imgW="2847975" imgH="3162300" progId="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357158" y="4429131"/>
          <a:ext cx="1857388" cy="1945835"/>
        </p:xfrm>
        <a:graphic>
          <a:graphicData uri="http://schemas.openxmlformats.org/presentationml/2006/ole">
            <p:oleObj spid="_x0000_s2055" name="Clip" r:id="rId5" imgW="1884363" imgH="185102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56 из 2866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71670" y="4714884"/>
            <a:ext cx="1714512" cy="1881198"/>
          </a:xfrm>
          <a:prstGeom prst="rect">
            <a:avLst/>
          </a:prstGeom>
          <a:noFill/>
        </p:spPr>
      </p:pic>
      <p:pic>
        <p:nvPicPr>
          <p:cNvPr id="3" name="Picture 4" descr="Картинка 65 из 2867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1643050"/>
            <a:ext cx="1714512" cy="1871650"/>
          </a:xfrm>
          <a:prstGeom prst="rect">
            <a:avLst/>
          </a:prstGeom>
          <a:noFill/>
        </p:spPr>
      </p:pic>
      <p:pic>
        <p:nvPicPr>
          <p:cNvPr id="4" name="Picture 2" descr="Картинка 56 из 28669">
            <a:hlinkClick r:id="rId2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29520" y="4857760"/>
            <a:ext cx="1714480" cy="1714512"/>
          </a:xfrm>
          <a:prstGeom prst="rect">
            <a:avLst/>
          </a:prstGeom>
          <a:noFill/>
        </p:spPr>
      </p:pic>
      <p:pic>
        <p:nvPicPr>
          <p:cNvPr id="5" name="Picture 2" descr="Картинка 56 из 28669">
            <a:hlinkClick r:id="rId2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29058" y="4786322"/>
            <a:ext cx="1643074" cy="1714512"/>
          </a:xfrm>
          <a:prstGeom prst="rect">
            <a:avLst/>
          </a:prstGeom>
          <a:noFill/>
        </p:spPr>
      </p:pic>
      <p:pic>
        <p:nvPicPr>
          <p:cNvPr id="6" name="Picture 2" descr="Картинка 56 из 28669">
            <a:hlinkClick r:id="rId2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42844" y="4786322"/>
            <a:ext cx="1800233" cy="1714512"/>
          </a:xfrm>
          <a:prstGeom prst="rect">
            <a:avLst/>
          </a:prstGeom>
          <a:noFill/>
        </p:spPr>
      </p:pic>
      <p:pic>
        <p:nvPicPr>
          <p:cNvPr id="8" name="Picture 2" descr="Картинка 56 из 28669">
            <a:hlinkClick r:id="rId2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358082" y="1643050"/>
            <a:ext cx="1643074" cy="1819284"/>
          </a:xfrm>
          <a:prstGeom prst="rect">
            <a:avLst/>
          </a:prstGeom>
          <a:noFill/>
        </p:spPr>
      </p:pic>
      <p:pic>
        <p:nvPicPr>
          <p:cNvPr id="10" name="Picture 4" descr="Картинка 65 из 28670">
            <a:hlinkClick r:id="rId4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643306" y="1643050"/>
            <a:ext cx="1714512" cy="1876871"/>
          </a:xfrm>
          <a:prstGeom prst="rect">
            <a:avLst/>
          </a:prstGeom>
          <a:noFill/>
        </p:spPr>
      </p:pic>
      <p:pic>
        <p:nvPicPr>
          <p:cNvPr id="11" name="Picture 4" descr="Картинка 65 из 28670">
            <a:hlinkClick r:id="rId4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500694" y="1643050"/>
            <a:ext cx="1714512" cy="1863600"/>
          </a:xfrm>
          <a:prstGeom prst="rect">
            <a:avLst/>
          </a:prstGeom>
          <a:noFill/>
        </p:spPr>
      </p:pic>
      <p:pic>
        <p:nvPicPr>
          <p:cNvPr id="12" name="Picture 4" descr="Картинка 65 из 28670">
            <a:hlinkClick r:id="rId4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715008" y="4786322"/>
            <a:ext cx="1571636" cy="1809736"/>
          </a:xfrm>
          <a:prstGeom prst="rect">
            <a:avLst/>
          </a:prstGeom>
          <a:noFill/>
        </p:spPr>
      </p:pic>
      <p:pic>
        <p:nvPicPr>
          <p:cNvPr id="13" name="Picture 4" descr="Картинка 65 из 28670">
            <a:hlinkClick r:id="rId4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857356" y="1643050"/>
            <a:ext cx="1643074" cy="1891997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071670" y="142852"/>
            <a:ext cx="47863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Режим дня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929586" y="928670"/>
            <a:ext cx="357190" cy="6775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ysClr val="windowText" lastClr="000000"/>
                  </a:solidFill>
                </a:ln>
                <a:solidFill>
                  <a:schemeClr val="bg2">
                    <a:lumMod val="75000"/>
                  </a:schemeClr>
                </a:solidFill>
                <a:effectLst/>
              </a:rPr>
              <a:t>1</a:t>
            </a:r>
            <a:endParaRPr lang="ru-RU" sz="3600" b="1" cap="none" spc="0" dirty="0">
              <a:ln w="9525">
                <a:solidFill>
                  <a:sysClr val="windowText" lastClr="000000"/>
                </a:solidFill>
              </a:ln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143900" y="4071942"/>
            <a:ext cx="357190" cy="6775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ysClr val="windowText" lastClr="000000"/>
                  </a:solidFill>
                </a:ln>
                <a:solidFill>
                  <a:schemeClr val="bg2">
                    <a:lumMod val="75000"/>
                  </a:schemeClr>
                </a:solidFill>
                <a:effectLst/>
              </a:rPr>
              <a:t>2</a:t>
            </a:r>
            <a:endParaRPr lang="ru-RU" sz="3600" b="1" cap="none" spc="0" dirty="0">
              <a:ln w="9525">
                <a:solidFill>
                  <a:sysClr val="windowText" lastClr="000000"/>
                </a:solidFill>
              </a:ln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14348" y="928670"/>
            <a:ext cx="357190" cy="6775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ysClr val="windowText" lastClr="000000"/>
                  </a:solidFill>
                </a:ln>
                <a:solidFill>
                  <a:schemeClr val="bg2">
                    <a:lumMod val="75000"/>
                  </a:schemeClr>
                </a:solidFill>
                <a:effectLst/>
              </a:rPr>
              <a:t>5</a:t>
            </a:r>
            <a:endParaRPr lang="ru-RU" sz="3600" b="1" cap="none" spc="0" dirty="0">
              <a:ln w="9525">
                <a:solidFill>
                  <a:sysClr val="windowText" lastClr="000000"/>
                </a:solidFill>
              </a:ln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143636" y="928670"/>
            <a:ext cx="357190" cy="6775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ysClr val="windowText" lastClr="000000"/>
                  </a:solidFill>
                </a:ln>
                <a:solidFill>
                  <a:schemeClr val="bg2">
                    <a:lumMod val="75000"/>
                  </a:schemeClr>
                </a:solidFill>
                <a:effectLst/>
              </a:rPr>
              <a:t>4</a:t>
            </a:r>
            <a:endParaRPr lang="ru-RU" sz="3600" b="1" cap="none" spc="0" dirty="0">
              <a:ln w="9525">
                <a:solidFill>
                  <a:sysClr val="windowText" lastClr="000000"/>
                </a:solidFill>
              </a:ln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357686" y="928670"/>
            <a:ext cx="357190" cy="6775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ysClr val="windowText" lastClr="000000"/>
                  </a:solidFill>
                </a:ln>
                <a:solidFill>
                  <a:schemeClr val="bg2">
                    <a:lumMod val="75000"/>
                  </a:schemeClr>
                </a:solidFill>
                <a:effectLst/>
              </a:rPr>
              <a:t>3</a:t>
            </a:r>
            <a:endParaRPr lang="ru-RU" sz="3600" b="1" cap="none" spc="0" dirty="0">
              <a:ln w="9525">
                <a:solidFill>
                  <a:sysClr val="windowText" lastClr="000000"/>
                </a:solidFill>
              </a:ln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00298" y="928670"/>
            <a:ext cx="357190" cy="6775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ysClr val="windowText" lastClr="000000"/>
                  </a:solidFill>
                </a:ln>
                <a:solidFill>
                  <a:schemeClr val="bg2">
                    <a:lumMod val="75000"/>
                  </a:schemeClr>
                </a:solidFill>
                <a:effectLst/>
              </a:rPr>
              <a:t>6</a:t>
            </a:r>
            <a:endParaRPr lang="ru-RU" sz="3600" b="1" cap="none" spc="0" dirty="0">
              <a:ln w="9525">
                <a:solidFill>
                  <a:sysClr val="windowText" lastClr="000000"/>
                </a:solidFill>
              </a:ln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357950" y="4000504"/>
            <a:ext cx="357190" cy="6775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ysClr val="windowText" lastClr="000000"/>
                  </a:solidFill>
                </a:ln>
                <a:solidFill>
                  <a:schemeClr val="bg2">
                    <a:lumMod val="75000"/>
                  </a:schemeClr>
                </a:solidFill>
                <a:effectLst/>
              </a:rPr>
              <a:t>7</a:t>
            </a:r>
            <a:endParaRPr lang="ru-RU" sz="3600" b="1" cap="none" spc="0" dirty="0">
              <a:ln w="9525">
                <a:solidFill>
                  <a:sysClr val="windowText" lastClr="000000"/>
                </a:solidFill>
              </a:ln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572000" y="4000504"/>
            <a:ext cx="357190" cy="6775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ysClr val="windowText" lastClr="000000"/>
                  </a:solidFill>
                </a:ln>
                <a:solidFill>
                  <a:schemeClr val="bg2">
                    <a:lumMod val="75000"/>
                  </a:schemeClr>
                </a:solidFill>
                <a:effectLst/>
              </a:rPr>
              <a:t>8</a:t>
            </a:r>
            <a:endParaRPr lang="ru-RU" sz="3600" b="1" cap="none" spc="0" dirty="0">
              <a:ln w="9525">
                <a:solidFill>
                  <a:sysClr val="windowText" lastClr="000000"/>
                </a:solidFill>
              </a:ln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57224" y="3929066"/>
            <a:ext cx="357190" cy="6775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ysClr val="windowText" lastClr="000000"/>
                  </a:solidFill>
                </a:ln>
                <a:solidFill>
                  <a:schemeClr val="bg2">
                    <a:lumMod val="75000"/>
                  </a:schemeClr>
                </a:solidFill>
                <a:effectLst/>
              </a:rPr>
              <a:t>9</a:t>
            </a:r>
            <a:endParaRPr lang="ru-RU" sz="3600" b="1" cap="none" spc="0" dirty="0">
              <a:ln w="9525">
                <a:solidFill>
                  <a:sysClr val="windowText" lastClr="000000"/>
                </a:solidFill>
              </a:ln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71736" y="4000504"/>
            <a:ext cx="714348" cy="5788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9525">
                  <a:solidFill>
                    <a:sysClr val="windowText" lastClr="000000"/>
                  </a:solidFill>
                </a:ln>
                <a:solidFill>
                  <a:schemeClr val="bg2">
                    <a:lumMod val="75000"/>
                  </a:schemeClr>
                </a:solidFill>
                <a:effectLst/>
              </a:rPr>
              <a:t>10</a:t>
            </a:r>
            <a:endParaRPr lang="ru-RU" sz="2800" b="1" cap="none" spc="0" dirty="0">
              <a:ln w="9525">
                <a:solidFill>
                  <a:sysClr val="windowText" lastClr="000000"/>
                </a:solidFill>
              </a:ln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/>
              <a:t>	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/>
              <a:t>	</a:t>
            </a:r>
          </a:p>
        </p:txBody>
      </p:sp>
      <p:pic>
        <p:nvPicPr>
          <p:cNvPr id="3078" name="Picture 6" descr="000803_1055_5842_vnvv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7538" y="3716338"/>
            <a:ext cx="1738312" cy="2846387"/>
          </a:xfrm>
          <a:prstGeom prst="rect">
            <a:avLst/>
          </a:prstGeom>
          <a:noFill/>
        </p:spPr>
      </p:pic>
      <p:pic>
        <p:nvPicPr>
          <p:cNvPr id="3079" name="Picture 7" descr="000803_1055_6420_vnvv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53364">
            <a:off x="6953250" y="1484313"/>
            <a:ext cx="2190750" cy="3232150"/>
          </a:xfrm>
          <a:prstGeom prst="rect">
            <a:avLst/>
          </a:prstGeom>
          <a:noFill/>
        </p:spPr>
      </p:pic>
      <p:pic>
        <p:nvPicPr>
          <p:cNvPr id="3080" name="Picture 8" descr="000803_1069_5279_vnvv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404813"/>
            <a:ext cx="1876425" cy="3011487"/>
          </a:xfrm>
          <a:prstGeom prst="rect">
            <a:avLst/>
          </a:prstGeom>
          <a:noFill/>
        </p:spPr>
      </p:pic>
      <p:pic>
        <p:nvPicPr>
          <p:cNvPr id="3081" name="Picture 9" descr="000803_1069_5353_vnvv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288" y="3933825"/>
            <a:ext cx="2643187" cy="278923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143108" y="357166"/>
            <a:ext cx="678685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Активный образ жизни,</a:t>
            </a:r>
          </a:p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спорт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928670"/>
            <a:ext cx="7772400" cy="428628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>Болезни, связанные с </a:t>
            </a:r>
            <a:r>
              <a:rPr lang="ru-RU" sz="4800" dirty="0"/>
              <a:t>курением</a:t>
            </a:r>
            <a:endParaRPr lang="ru-RU" dirty="0"/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6948488" y="3716338"/>
          <a:ext cx="1655762" cy="2665412"/>
        </p:xfrm>
        <a:graphic>
          <a:graphicData uri="http://schemas.openxmlformats.org/presentationml/2006/ole">
            <p:oleObj spid="_x0000_s3077" name="Clip" r:id="rId3" imgW="2438400" imgH="4770438" progId="">
              <p:embed/>
            </p:oleObj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1752600" y="4191000"/>
          <a:ext cx="2098675" cy="2133600"/>
        </p:xfrm>
        <a:graphic>
          <a:graphicData uri="http://schemas.openxmlformats.org/presentationml/2006/ole">
            <p:oleObj spid="_x0000_s3078" name="Clip" r:id="rId4" imgW="2863850" imgH="3405188" progId="">
              <p:embed/>
            </p:oleObj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762000" y="1676400"/>
          <a:ext cx="2514600" cy="2200275"/>
        </p:xfrm>
        <a:graphic>
          <a:graphicData uri="http://schemas.openxmlformats.org/presentationml/2006/ole">
            <p:oleObj spid="_x0000_s3079" name="Clip" r:id="rId5" imgW="4495800" imgH="3344863" progId="">
              <p:embed/>
            </p:oleObj>
          </a:graphicData>
        </a:graphic>
      </p:graphicFrame>
      <p:sp>
        <p:nvSpPr>
          <p:cNvPr id="13320" name="Line 8"/>
          <p:cNvSpPr>
            <a:spLocks noChangeShapeType="1"/>
          </p:cNvSpPr>
          <p:nvPr/>
        </p:nvSpPr>
        <p:spPr bwMode="auto">
          <a:xfrm flipH="1">
            <a:off x="3124200" y="1600200"/>
            <a:ext cx="3276600" cy="914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H="1">
            <a:off x="3505200" y="1600200"/>
            <a:ext cx="2895600" cy="3124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6324600" y="1524000"/>
            <a:ext cx="838200" cy="3200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3565525" y="2555875"/>
            <a:ext cx="13620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Бронхит,</a:t>
            </a:r>
          </a:p>
          <a:p>
            <a:r>
              <a:rPr lang="ru-RU"/>
              <a:t>эмфизит,</a:t>
            </a:r>
          </a:p>
          <a:p>
            <a:r>
              <a:rPr lang="ru-RU"/>
              <a:t>рак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4403725" y="4232275"/>
            <a:ext cx="1333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Инфаркт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6705600" y="1793875"/>
            <a:ext cx="2438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Болезни</a:t>
            </a:r>
          </a:p>
          <a:p>
            <a:r>
              <a:rPr lang="ru-RU"/>
              <a:t>желудка и</a:t>
            </a:r>
          </a:p>
          <a:p>
            <a:r>
              <a:rPr lang="ru-RU"/>
              <a:t>12-типерстной</a:t>
            </a:r>
          </a:p>
          <a:p>
            <a:r>
              <a:rPr lang="ru-RU"/>
              <a:t>кишки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57356" y="0"/>
            <a:ext cx="52399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табакокурение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20" grpId="1" animBg="1"/>
      <p:bldP spid="13321" grpId="1" animBg="1"/>
      <p:bldP spid="13322" grpId="0" animBg="1"/>
      <p:bldP spid="13324" grpId="0" autoUpdateAnimBg="0"/>
      <p:bldP spid="1332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643174" y="2071678"/>
            <a:ext cx="5832475" cy="4176712"/>
            <a:chOff x="612" y="1207"/>
            <a:chExt cx="4763" cy="2691"/>
          </a:xfrm>
        </p:grpSpPr>
        <p:pic>
          <p:nvPicPr>
            <p:cNvPr id="3" name="Picture 3" descr="j017795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2" y="1207"/>
              <a:ext cx="2304" cy="153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" name="Picture 4" descr="j017795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835" y="2205"/>
              <a:ext cx="2540" cy="1693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5" name="Picture 8" descr="C:\Documents and Settings\сэм\Рабочий стол\karamelka\материал по наркомании\img_16997652_4_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1071545"/>
            <a:ext cx="2928958" cy="219671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214290"/>
            <a:ext cx="82199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Рациональное питание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299</Words>
  <Application>Microsoft Office PowerPoint</Application>
  <PresentationFormat>Экран (4:3)</PresentationFormat>
  <Paragraphs>168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Clip</vt:lpstr>
      <vt:lpstr> ВЫБИРАЮ</vt:lpstr>
      <vt:lpstr>«Формула здоровья» </vt:lpstr>
      <vt:lpstr>Слайд 3</vt:lpstr>
      <vt:lpstr>Слайд 4</vt:lpstr>
      <vt:lpstr>Слайд 5</vt:lpstr>
      <vt:lpstr>Слайд 6</vt:lpstr>
      <vt:lpstr> </vt:lpstr>
      <vt:lpstr>Болезни, связанные с курением</vt:lpstr>
      <vt:lpstr>Слайд 9</vt:lpstr>
      <vt:lpstr>Слайд 10</vt:lpstr>
      <vt:lpstr>Слайд 11</vt:lpstr>
      <vt:lpstr>Слайд 12</vt:lpstr>
      <vt:lpstr>Слайд 13</vt:lpstr>
      <vt:lpstr>Слайд 14</vt:lpstr>
      <vt:lpstr>Наркомания - это смерть !</vt:lpstr>
      <vt:lpstr> ЗДОРОВЬЕ</vt:lpstr>
      <vt:lpstr>В мире так много радости! </vt:lpstr>
      <vt:lpstr>В мире так много вкуса!</vt:lpstr>
      <vt:lpstr>В мире так много цвета!</vt:lpstr>
      <vt:lpstr>В мире так много интересного!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Олег</cp:lastModifiedBy>
  <cp:revision>42</cp:revision>
  <dcterms:created xsi:type="dcterms:W3CDTF">2011-10-01T17:44:43Z</dcterms:created>
  <dcterms:modified xsi:type="dcterms:W3CDTF">2011-12-26T18:13:59Z</dcterms:modified>
</cp:coreProperties>
</file>